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6"/>
  </p:notesMasterIdLst>
  <p:sldIdLst>
    <p:sldId id="771" r:id="rId2"/>
    <p:sldId id="463" r:id="rId3"/>
    <p:sldId id="838" r:id="rId4"/>
    <p:sldId id="317" r:id="rId5"/>
    <p:sldId id="802" r:id="rId6"/>
    <p:sldId id="452" r:id="rId7"/>
    <p:sldId id="772" r:id="rId8"/>
    <p:sldId id="444" r:id="rId9"/>
    <p:sldId id="779" r:id="rId10"/>
    <p:sldId id="777" r:id="rId11"/>
    <p:sldId id="791" r:id="rId12"/>
    <p:sldId id="499" r:id="rId13"/>
    <p:sldId id="796" r:id="rId14"/>
    <p:sldId id="792" r:id="rId15"/>
    <p:sldId id="780" r:id="rId16"/>
    <p:sldId id="769" r:id="rId17"/>
    <p:sldId id="798" r:id="rId18"/>
    <p:sldId id="797" r:id="rId19"/>
    <p:sldId id="793" r:id="rId20"/>
    <p:sldId id="783" r:id="rId21"/>
    <p:sldId id="460" r:id="rId22"/>
    <p:sldId id="799" r:id="rId23"/>
    <p:sldId id="785" r:id="rId24"/>
    <p:sldId id="500" r:id="rId25"/>
    <p:sldId id="800" r:id="rId26"/>
    <p:sldId id="789" r:id="rId27"/>
    <p:sldId id="801" r:id="rId28"/>
    <p:sldId id="292" r:id="rId29"/>
    <p:sldId id="293" r:id="rId30"/>
    <p:sldId id="294" r:id="rId31"/>
    <p:sldId id="295" r:id="rId32"/>
    <p:sldId id="297" r:id="rId33"/>
    <p:sldId id="298" r:id="rId34"/>
    <p:sldId id="299" r:id="rId35"/>
    <p:sldId id="300" r:id="rId36"/>
    <p:sldId id="301" r:id="rId37"/>
    <p:sldId id="302" r:id="rId38"/>
    <p:sldId id="303" r:id="rId39"/>
    <p:sldId id="804" r:id="rId40"/>
    <p:sldId id="320" r:id="rId41"/>
    <p:sldId id="803" r:id="rId42"/>
    <p:sldId id="805" r:id="rId43"/>
    <p:sldId id="807" r:id="rId44"/>
    <p:sldId id="808" r:id="rId45"/>
    <p:sldId id="664" r:id="rId46"/>
    <p:sldId id="809" r:id="rId47"/>
    <p:sldId id="322" r:id="rId48"/>
    <p:sldId id="810" r:id="rId49"/>
    <p:sldId id="811" r:id="rId50"/>
    <p:sldId id="812" r:id="rId51"/>
    <p:sldId id="813" r:id="rId52"/>
    <p:sldId id="814" r:id="rId53"/>
    <p:sldId id="816" r:id="rId54"/>
    <p:sldId id="815" r:id="rId55"/>
    <p:sldId id="819" r:id="rId56"/>
    <p:sldId id="323" r:id="rId57"/>
    <p:sldId id="821" r:id="rId58"/>
    <p:sldId id="820" r:id="rId59"/>
    <p:sldId id="822" r:id="rId60"/>
    <p:sldId id="324" r:id="rId61"/>
    <p:sldId id="823" r:id="rId62"/>
    <p:sldId id="836" r:id="rId63"/>
    <p:sldId id="825" r:id="rId64"/>
    <p:sldId id="325" r:id="rId65"/>
    <p:sldId id="837" r:id="rId66"/>
    <p:sldId id="327" r:id="rId67"/>
    <p:sldId id="834" r:id="rId68"/>
    <p:sldId id="835" r:id="rId69"/>
    <p:sldId id="828" r:id="rId70"/>
    <p:sldId id="830" r:id="rId71"/>
    <p:sldId id="328" r:id="rId72"/>
    <p:sldId id="831" r:id="rId73"/>
    <p:sldId id="832" r:id="rId74"/>
    <p:sldId id="833" r:id="rId75"/>
  </p:sldIdLst>
  <p:sldSz cx="12192000" cy="6858000"/>
  <p:notesSz cx="6807200" cy="9939338"/>
  <p:defaultTextStyle>
    <a:defPPr>
      <a:defRPr lang="en-US"/>
    </a:defPPr>
    <a:lvl1pPr algn="l" rtl="0" eaLnBrk="0" fontAlgn="base" hangingPunct="0">
      <a:spcBef>
        <a:spcPct val="0"/>
      </a:spcBef>
      <a:spcAft>
        <a:spcPct val="0"/>
      </a:spcAft>
      <a:defRPr kumimoji="1" sz="1600" kern="1200">
        <a:solidFill>
          <a:schemeClr val="tx1"/>
        </a:solidFill>
        <a:latin typeface="Times New Roman" panose="02020603050405020304" pitchFamily="18" charset="0"/>
        <a:ea typeface="HG丸ｺﾞｼｯｸM-PRO" panose="020F0600000000000000" pitchFamily="50" charset="-128"/>
        <a:cs typeface="+mn-cs"/>
      </a:defRPr>
    </a:lvl1pPr>
    <a:lvl2pPr marL="457200" algn="l" rtl="0" eaLnBrk="0" fontAlgn="base" hangingPunct="0">
      <a:spcBef>
        <a:spcPct val="0"/>
      </a:spcBef>
      <a:spcAft>
        <a:spcPct val="0"/>
      </a:spcAft>
      <a:defRPr kumimoji="1" sz="1600" kern="1200">
        <a:solidFill>
          <a:schemeClr val="tx1"/>
        </a:solidFill>
        <a:latin typeface="Times New Roman" panose="02020603050405020304" pitchFamily="18" charset="0"/>
        <a:ea typeface="HG丸ｺﾞｼｯｸM-PRO" panose="020F0600000000000000" pitchFamily="50" charset="-128"/>
        <a:cs typeface="+mn-cs"/>
      </a:defRPr>
    </a:lvl2pPr>
    <a:lvl3pPr marL="914400" algn="l" rtl="0" eaLnBrk="0" fontAlgn="base" hangingPunct="0">
      <a:spcBef>
        <a:spcPct val="0"/>
      </a:spcBef>
      <a:spcAft>
        <a:spcPct val="0"/>
      </a:spcAft>
      <a:defRPr kumimoji="1" sz="1600" kern="1200">
        <a:solidFill>
          <a:schemeClr val="tx1"/>
        </a:solidFill>
        <a:latin typeface="Times New Roman" panose="02020603050405020304" pitchFamily="18" charset="0"/>
        <a:ea typeface="HG丸ｺﾞｼｯｸM-PRO" panose="020F0600000000000000" pitchFamily="50" charset="-128"/>
        <a:cs typeface="+mn-cs"/>
      </a:defRPr>
    </a:lvl3pPr>
    <a:lvl4pPr marL="1371600" algn="l" rtl="0" eaLnBrk="0" fontAlgn="base" hangingPunct="0">
      <a:spcBef>
        <a:spcPct val="0"/>
      </a:spcBef>
      <a:spcAft>
        <a:spcPct val="0"/>
      </a:spcAft>
      <a:defRPr kumimoji="1" sz="1600" kern="1200">
        <a:solidFill>
          <a:schemeClr val="tx1"/>
        </a:solidFill>
        <a:latin typeface="Times New Roman" panose="02020603050405020304" pitchFamily="18" charset="0"/>
        <a:ea typeface="HG丸ｺﾞｼｯｸM-PRO" panose="020F0600000000000000" pitchFamily="50" charset="-128"/>
        <a:cs typeface="+mn-cs"/>
      </a:defRPr>
    </a:lvl4pPr>
    <a:lvl5pPr marL="1828800" algn="l" rtl="0" eaLnBrk="0" fontAlgn="base" hangingPunct="0">
      <a:spcBef>
        <a:spcPct val="0"/>
      </a:spcBef>
      <a:spcAft>
        <a:spcPct val="0"/>
      </a:spcAft>
      <a:defRPr kumimoji="1" sz="1600" kern="1200">
        <a:solidFill>
          <a:schemeClr val="tx1"/>
        </a:solidFill>
        <a:latin typeface="Times New Roman" panose="02020603050405020304" pitchFamily="18" charset="0"/>
        <a:ea typeface="HG丸ｺﾞｼｯｸM-PRO" panose="020F0600000000000000" pitchFamily="50" charset="-128"/>
        <a:cs typeface="+mn-cs"/>
      </a:defRPr>
    </a:lvl5pPr>
    <a:lvl6pPr marL="2286000" algn="l" defTabSz="914400" rtl="0" eaLnBrk="1" latinLnBrk="0" hangingPunct="1">
      <a:defRPr kumimoji="1" sz="1600" kern="1200">
        <a:solidFill>
          <a:schemeClr val="tx1"/>
        </a:solidFill>
        <a:latin typeface="Times New Roman" panose="02020603050405020304" pitchFamily="18" charset="0"/>
        <a:ea typeface="HG丸ｺﾞｼｯｸM-PRO" panose="020F0600000000000000" pitchFamily="50" charset="-128"/>
        <a:cs typeface="+mn-cs"/>
      </a:defRPr>
    </a:lvl6pPr>
    <a:lvl7pPr marL="2743200" algn="l" defTabSz="914400" rtl="0" eaLnBrk="1" latinLnBrk="0" hangingPunct="1">
      <a:defRPr kumimoji="1" sz="1600" kern="1200">
        <a:solidFill>
          <a:schemeClr val="tx1"/>
        </a:solidFill>
        <a:latin typeface="Times New Roman" panose="02020603050405020304" pitchFamily="18" charset="0"/>
        <a:ea typeface="HG丸ｺﾞｼｯｸM-PRO" panose="020F0600000000000000" pitchFamily="50" charset="-128"/>
        <a:cs typeface="+mn-cs"/>
      </a:defRPr>
    </a:lvl7pPr>
    <a:lvl8pPr marL="3200400" algn="l" defTabSz="914400" rtl="0" eaLnBrk="1" latinLnBrk="0" hangingPunct="1">
      <a:defRPr kumimoji="1" sz="1600" kern="1200">
        <a:solidFill>
          <a:schemeClr val="tx1"/>
        </a:solidFill>
        <a:latin typeface="Times New Roman" panose="02020603050405020304" pitchFamily="18" charset="0"/>
        <a:ea typeface="HG丸ｺﾞｼｯｸM-PRO" panose="020F0600000000000000" pitchFamily="50" charset="-128"/>
        <a:cs typeface="+mn-cs"/>
      </a:defRPr>
    </a:lvl8pPr>
    <a:lvl9pPr marL="3657600" algn="l" defTabSz="914400" rtl="0" eaLnBrk="1" latinLnBrk="0" hangingPunct="1">
      <a:defRPr kumimoji="1" sz="1600" kern="1200">
        <a:solidFill>
          <a:schemeClr val="tx1"/>
        </a:solidFill>
        <a:latin typeface="Times New Roman" panose="02020603050405020304" pitchFamily="18" charset="0"/>
        <a:ea typeface="HG丸ｺﾞｼｯｸM-PRO" panose="020F0600000000000000" pitchFamily="50"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06600"/>
    <a:srgbClr val="66FF99"/>
    <a:srgbClr val="CCFFCC"/>
    <a:srgbClr val="0000FF"/>
    <a:srgbClr val="CCFFFF"/>
    <a:srgbClr val="FF0000"/>
    <a:srgbClr val="66FFFF"/>
    <a:srgbClr val="FFCC99"/>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49" autoAdjust="0"/>
    <p:restoredTop sz="95801" autoAdjust="0"/>
  </p:normalViewPr>
  <p:slideViewPr>
    <p:cSldViewPr>
      <p:cViewPr varScale="1">
        <p:scale>
          <a:sx n="69" d="100"/>
          <a:sy n="69" d="100"/>
        </p:scale>
        <p:origin x="380" y="272"/>
      </p:cViewPr>
      <p:guideLst>
        <p:guide orient="horz" pos="2160"/>
        <p:guide pos="3840"/>
      </p:guideLst>
    </p:cSldViewPr>
  </p:slideViewPr>
  <p:outlineViewPr>
    <p:cViewPr>
      <p:scale>
        <a:sx n="66" d="100"/>
        <a:sy n="66" d="100"/>
      </p:scale>
      <p:origin x="0" y="0"/>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E7062DFD-7DDF-4B76-BF17-CC50BC7416AD}" type="datetimeFigureOut">
              <a:rPr kumimoji="1" lang="ja-JP" altLang="en-US" smtClean="0"/>
              <a:t>2025/11/17</a:t>
            </a:fld>
            <a:endParaRPr kumimoji="1" lang="ja-JP" altLang="en-US"/>
          </a:p>
        </p:txBody>
      </p:sp>
      <p:sp>
        <p:nvSpPr>
          <p:cNvPr id="4" name="スライド イメージ プレースホルダー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2A0C9544-4C2F-4035-A066-09A74A393284}" type="slidenum">
              <a:rPr kumimoji="1" lang="ja-JP" altLang="en-US" smtClean="0"/>
              <a:t>‹#›</a:t>
            </a:fld>
            <a:endParaRPr kumimoji="1" lang="ja-JP" altLang="en-US"/>
          </a:p>
        </p:txBody>
      </p:sp>
    </p:spTree>
    <p:extLst>
      <p:ext uri="{BB962C8B-B14F-4D97-AF65-F5344CB8AC3E}">
        <p14:creationId xmlns:p14="http://schemas.microsoft.com/office/powerpoint/2010/main" val="134617952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B77FF29D-1F2A-676B-C904-F1EB4E2C2C44}"/>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7" tIns="46633" rIns="91657" bIns="46633" anchor="b"/>
          <a:lstStyle>
            <a:lvl1pPr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7713" indent="-28733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0938" indent="-23018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1313" indent="-23018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1688" indent="-23018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288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60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32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04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9FFB125B-2777-413B-825A-83ABB06DDC53}" type="slidenum">
              <a:rPr lang="en-US" altLang="ja-JP">
                <a:ea typeface="ＭＳ Ｐゴシック" panose="020B0600070205080204" pitchFamily="50" charset="-128"/>
              </a:rPr>
              <a:pPr algn="r" eaLnBrk="1" hangingPunct="1">
                <a:spcBef>
                  <a:spcPct val="0"/>
                </a:spcBef>
              </a:pPr>
              <a:t>2</a:t>
            </a:fld>
            <a:endParaRPr lang="en-US" altLang="ja-JP">
              <a:ea typeface="ＭＳ Ｐゴシック" panose="020B0600070205080204" pitchFamily="50" charset="-128"/>
            </a:endParaRPr>
          </a:p>
        </p:txBody>
      </p:sp>
      <p:sp>
        <p:nvSpPr>
          <p:cNvPr id="10243" name="Rectangle 2">
            <a:extLst>
              <a:ext uri="{FF2B5EF4-FFF2-40B4-BE49-F238E27FC236}">
                <a16:creationId xmlns:a16="http://schemas.microsoft.com/office/drawing/2014/main" id="{0655CA6E-3825-AAF2-B3CE-5FFB15673567}"/>
              </a:ext>
            </a:extLst>
          </p:cNvPr>
          <p:cNvSpPr>
            <a:spLocks noGrp="1" noRot="1" noChangeAspect="1" noChangeArrowheads="1" noTextEdit="1"/>
          </p:cNvSpPr>
          <p:nvPr>
            <p:ph type="sldImg"/>
          </p:nvPr>
        </p:nvSpPr>
        <p:spPr>
          <a:xfrm>
            <a:off x="95250" y="747713"/>
            <a:ext cx="6618288" cy="3724275"/>
          </a:xfrm>
          <a:ln/>
        </p:spPr>
      </p:sp>
      <p:sp>
        <p:nvSpPr>
          <p:cNvPr id="10244" name="Rectangle 3">
            <a:extLst>
              <a:ext uri="{FF2B5EF4-FFF2-40B4-BE49-F238E27FC236}">
                <a16:creationId xmlns:a16="http://schemas.microsoft.com/office/drawing/2014/main" id="{F829FB4C-B96E-E61F-3DC4-EC321522BD2E}"/>
              </a:ext>
            </a:extLst>
          </p:cNvPr>
          <p:cNvSpPr>
            <a:spLocks noGrp="1" noChangeArrowheads="1"/>
          </p:cNvSpPr>
          <p:nvPr>
            <p:ph type="body" idx="1"/>
          </p:nvPr>
        </p:nvSpPr>
        <p:spPr>
          <a:xfrm>
            <a:off x="908050" y="4721225"/>
            <a:ext cx="4989513" cy="4470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7" tIns="46633" rIns="91657" bIns="46633"/>
          <a:lstStyle/>
          <a:p>
            <a:pPr eaLnBrk="1" hangingPunct="1"/>
            <a:r>
              <a:rPr lang="ja-JP" altLang="en-US"/>
              <a:t>座席の配置・グループ席はこの図の様になっておりますので間違いないことを確認ください。</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スライド イメージ プレースホルダー 1">
            <a:extLst>
              <a:ext uri="{FF2B5EF4-FFF2-40B4-BE49-F238E27FC236}">
                <a16:creationId xmlns:a16="http://schemas.microsoft.com/office/drawing/2014/main" id="{212F313C-F677-F711-BFFD-9E8C0AE09EE5}"/>
              </a:ext>
            </a:extLst>
          </p:cNvPr>
          <p:cNvSpPr>
            <a:spLocks noGrp="1" noRot="1" noChangeAspect="1" noChangeArrowheads="1" noTextEdit="1"/>
          </p:cNvSpPr>
          <p:nvPr>
            <p:ph type="sldImg"/>
          </p:nvPr>
        </p:nvSpPr>
        <p:spPr>
          <a:xfrm>
            <a:off x="90488" y="744538"/>
            <a:ext cx="6616700" cy="3722687"/>
          </a:xfrm>
          <a:ln/>
        </p:spPr>
      </p:sp>
      <p:sp>
        <p:nvSpPr>
          <p:cNvPr id="6147" name="ノート プレースホルダー 2">
            <a:extLst>
              <a:ext uri="{FF2B5EF4-FFF2-40B4-BE49-F238E27FC236}">
                <a16:creationId xmlns:a16="http://schemas.microsoft.com/office/drawing/2014/main" id="{84DE4A74-08C9-6B2B-8418-B6807C93980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148" name="スライド番号プレースホルダー 3">
            <a:extLst>
              <a:ext uri="{FF2B5EF4-FFF2-40B4-BE49-F238E27FC236}">
                <a16:creationId xmlns:a16="http://schemas.microsoft.com/office/drawing/2014/main" id="{0026A3B2-E40E-0E3A-9097-8DFCB698D82A}"/>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defTabSz="906463">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defTabSz="906463">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defTabSz="906463">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defTabSz="906463">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defTabSz="90646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defTabSz="90646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defTabSz="90646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defTabSz="90646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0C8C8760-4031-4676-90A6-5D26E062CBE3}" type="slidenum">
              <a:rPr lang="ja-JP" altLang="en-US" sz="1200" smtClean="0"/>
              <a:pPr/>
              <a:t>4</a:t>
            </a:fld>
            <a:endParaRPr lang="en-US" altLang="ja-JP"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6E50E15B-50A3-0F45-FC68-3E889F264458}"/>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0913">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defTabSz="950913">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defTabSz="950913">
              <a:defRPr kumimoji="1" sz="2400">
                <a:solidFill>
                  <a:schemeClr val="tx1"/>
                </a:solidFill>
                <a:latin typeface="Times New Roman" panose="02020603050405020304" pitchFamily="18" charset="0"/>
                <a:ea typeface="ＭＳ Ｐゴシック" panose="020B0600070205080204" pitchFamily="50" charset="-128"/>
              </a:defRPr>
            </a:lvl3pPr>
            <a:lvl4pPr marL="1601788" indent="-228600" defTabSz="950913">
              <a:defRPr kumimoji="1" sz="2400">
                <a:solidFill>
                  <a:schemeClr val="tx1"/>
                </a:solidFill>
                <a:latin typeface="Times New Roman" panose="02020603050405020304" pitchFamily="18" charset="0"/>
                <a:ea typeface="ＭＳ Ｐゴシック" panose="020B0600070205080204" pitchFamily="50" charset="-128"/>
              </a:defRPr>
            </a:lvl4pPr>
            <a:lvl5pPr marL="2058988" indent="-228600" defTabSz="950913">
              <a:defRPr kumimoji="1" sz="2400">
                <a:solidFill>
                  <a:schemeClr val="tx1"/>
                </a:solidFill>
                <a:latin typeface="Times New Roman" panose="02020603050405020304" pitchFamily="18" charset="0"/>
                <a:ea typeface="ＭＳ Ｐゴシック" panose="020B0600070205080204" pitchFamily="50" charset="-128"/>
              </a:defRPr>
            </a:lvl5pPr>
            <a:lvl6pPr marL="25161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33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305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77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EDCBABEA-0247-4F25-84BE-CD1CCF551759}" type="slidenum">
              <a:rPr lang="en-US" altLang="ja-JP" sz="1200" smtClean="0"/>
              <a:pPr/>
              <a:t>6</a:t>
            </a:fld>
            <a:endParaRPr lang="en-US" altLang="ja-JP" sz="1200"/>
          </a:p>
        </p:txBody>
      </p:sp>
      <p:sp>
        <p:nvSpPr>
          <p:cNvPr id="18435" name="Rectangle 2">
            <a:extLst>
              <a:ext uri="{FF2B5EF4-FFF2-40B4-BE49-F238E27FC236}">
                <a16:creationId xmlns:a16="http://schemas.microsoft.com/office/drawing/2014/main" id="{3967F183-5A70-28FB-A186-BBB6BBDBCB7E}"/>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F8CA55B7-E5D2-5937-633E-922564CF1B0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104" tIns="45551" rIns="91104" bIns="45551"/>
          <a:lstStyle/>
          <a:p>
            <a:pPr eaLnBrk="1" hangingPunct="1"/>
            <a:endParaRPr lang="ja-JP" altLang="en-US">
              <a:ea typeface="ＭＳ Ｐゴシック" panose="020B0600070205080204" pitchFamily="50"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FFACAB2A-5B4A-4F9F-B454-FB8738B19A89}" type="slidenum">
              <a:rPr lang="ja-JP" altLang="en-US" smtClean="0"/>
              <a:pPr>
                <a:defRPr/>
              </a:pPr>
              <a:t>49</a:t>
            </a:fld>
            <a:endParaRPr lang="ja-JP" altLang="en-US"/>
          </a:p>
        </p:txBody>
      </p:sp>
    </p:spTree>
    <p:extLst>
      <p:ext uri="{BB962C8B-B14F-4D97-AF65-F5344CB8AC3E}">
        <p14:creationId xmlns:p14="http://schemas.microsoft.com/office/powerpoint/2010/main" val="1979682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FFACAB2A-5B4A-4F9F-B454-FB8738B19A89}" type="slidenum">
              <a:rPr lang="ja-JP" altLang="en-US" smtClean="0"/>
              <a:pPr>
                <a:defRPr/>
              </a:pPr>
              <a:t>74</a:t>
            </a:fld>
            <a:endParaRPr lang="ja-JP" altLang="en-US"/>
          </a:p>
        </p:txBody>
      </p:sp>
    </p:spTree>
    <p:extLst>
      <p:ext uri="{BB962C8B-B14F-4D97-AF65-F5344CB8AC3E}">
        <p14:creationId xmlns:p14="http://schemas.microsoft.com/office/powerpoint/2010/main" val="11719603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A99B7FE5-7587-434C-B434-F235DD7A7793}" type="slidenum">
              <a:rPr lang="ja-JP" altLang="en-US"/>
              <a:pPr>
                <a:defRPr/>
              </a:pPr>
              <a:t>‹#›</a:t>
            </a:fld>
            <a:endParaRPr lang="en-US" altLang="ja-JP"/>
          </a:p>
        </p:txBody>
      </p:sp>
    </p:spTree>
    <p:extLst>
      <p:ext uri="{BB962C8B-B14F-4D97-AF65-F5344CB8AC3E}">
        <p14:creationId xmlns:p14="http://schemas.microsoft.com/office/powerpoint/2010/main" val="7526419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DF5F0CBF-0372-4BA2-80C4-63219A5541B4}" type="slidenum">
              <a:rPr lang="ja-JP" altLang="en-US"/>
              <a:pPr>
                <a:defRPr/>
              </a:pPr>
              <a:t>‹#›</a:t>
            </a:fld>
            <a:endParaRPr lang="en-US" altLang="ja-JP"/>
          </a:p>
        </p:txBody>
      </p:sp>
    </p:spTree>
    <p:extLst>
      <p:ext uri="{BB962C8B-B14F-4D97-AF65-F5344CB8AC3E}">
        <p14:creationId xmlns:p14="http://schemas.microsoft.com/office/powerpoint/2010/main" val="2586930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686800" y="609600"/>
            <a:ext cx="2590800" cy="5486400"/>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914400" y="609600"/>
            <a:ext cx="7569200" cy="548640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1EDEBE51-E13B-4BF6-96BE-21C7DBED8F02}" type="slidenum">
              <a:rPr lang="ja-JP" altLang="en-US"/>
              <a:pPr>
                <a:defRPr/>
              </a:pPr>
              <a:t>‹#›</a:t>
            </a:fld>
            <a:endParaRPr lang="en-US" altLang="ja-JP"/>
          </a:p>
        </p:txBody>
      </p:sp>
    </p:spTree>
    <p:extLst>
      <p:ext uri="{BB962C8B-B14F-4D97-AF65-F5344CB8AC3E}">
        <p14:creationId xmlns:p14="http://schemas.microsoft.com/office/powerpoint/2010/main" val="2533809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A3245FCA-7F3D-448C-9682-6A8BC3569432}" type="slidenum">
              <a:rPr lang="ja-JP" altLang="en-US"/>
              <a:pPr>
                <a:defRPr/>
              </a:pPr>
              <a:t>‹#›</a:t>
            </a:fld>
            <a:endParaRPr lang="en-US" altLang="ja-JP"/>
          </a:p>
        </p:txBody>
      </p:sp>
    </p:spTree>
    <p:extLst>
      <p:ext uri="{BB962C8B-B14F-4D97-AF65-F5344CB8AC3E}">
        <p14:creationId xmlns:p14="http://schemas.microsoft.com/office/powerpoint/2010/main" val="1015730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D32FB7E7-DF1F-4127-A192-48A575BC7BE6}" type="slidenum">
              <a:rPr lang="ja-JP" altLang="en-US"/>
              <a:pPr>
                <a:defRPr/>
              </a:pPr>
              <a:t>‹#›</a:t>
            </a:fld>
            <a:endParaRPr lang="en-US" altLang="ja-JP"/>
          </a:p>
        </p:txBody>
      </p:sp>
    </p:spTree>
    <p:extLst>
      <p:ext uri="{BB962C8B-B14F-4D97-AF65-F5344CB8AC3E}">
        <p14:creationId xmlns:p14="http://schemas.microsoft.com/office/powerpoint/2010/main" val="19387529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F05D0BB5-1E20-4A5C-8A15-A1B39318ADE8}" type="slidenum">
              <a:rPr lang="ja-JP" altLang="en-US"/>
              <a:pPr>
                <a:defRPr/>
              </a:pPr>
              <a:t>‹#›</a:t>
            </a:fld>
            <a:endParaRPr lang="en-US" altLang="ja-JP"/>
          </a:p>
        </p:txBody>
      </p:sp>
    </p:spTree>
    <p:extLst>
      <p:ext uri="{BB962C8B-B14F-4D97-AF65-F5344CB8AC3E}">
        <p14:creationId xmlns:p14="http://schemas.microsoft.com/office/powerpoint/2010/main" val="15218974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D2E33D84-35BD-47D3-B88F-AECBE8F1C72E}" type="slidenum">
              <a:rPr lang="ja-JP" altLang="en-US"/>
              <a:pPr>
                <a:defRPr/>
              </a:pPr>
              <a:t>‹#›</a:t>
            </a:fld>
            <a:endParaRPr lang="en-US" altLang="ja-JP"/>
          </a:p>
        </p:txBody>
      </p:sp>
    </p:spTree>
    <p:extLst>
      <p:ext uri="{BB962C8B-B14F-4D97-AF65-F5344CB8AC3E}">
        <p14:creationId xmlns:p14="http://schemas.microsoft.com/office/powerpoint/2010/main" val="4124204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8512ADAC-03DE-49B2-9E4A-F6D1E3C9EBCA}" type="slidenum">
              <a:rPr lang="ja-JP" altLang="en-US"/>
              <a:pPr>
                <a:defRPr/>
              </a:pPr>
              <a:t>‹#›</a:t>
            </a:fld>
            <a:endParaRPr lang="en-US" altLang="ja-JP"/>
          </a:p>
        </p:txBody>
      </p:sp>
    </p:spTree>
    <p:extLst>
      <p:ext uri="{BB962C8B-B14F-4D97-AF65-F5344CB8AC3E}">
        <p14:creationId xmlns:p14="http://schemas.microsoft.com/office/powerpoint/2010/main" val="3266617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F228F842-FA15-408F-B596-1EFD85DC1B89}" type="slidenum">
              <a:rPr lang="ja-JP" altLang="en-US"/>
              <a:pPr>
                <a:defRPr/>
              </a:pPr>
              <a:t>‹#›</a:t>
            </a:fld>
            <a:endParaRPr lang="en-US" altLang="ja-JP"/>
          </a:p>
        </p:txBody>
      </p:sp>
    </p:spTree>
    <p:extLst>
      <p:ext uri="{BB962C8B-B14F-4D97-AF65-F5344CB8AC3E}">
        <p14:creationId xmlns:p14="http://schemas.microsoft.com/office/powerpoint/2010/main" val="1632389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03538333-F0B6-42DF-8E94-BDD11A348D55}" type="slidenum">
              <a:rPr lang="ja-JP" altLang="en-US"/>
              <a:pPr>
                <a:defRPr/>
              </a:pPr>
              <a:t>‹#›</a:t>
            </a:fld>
            <a:endParaRPr lang="en-US" altLang="ja-JP"/>
          </a:p>
        </p:txBody>
      </p:sp>
    </p:spTree>
    <p:extLst>
      <p:ext uri="{BB962C8B-B14F-4D97-AF65-F5344CB8AC3E}">
        <p14:creationId xmlns:p14="http://schemas.microsoft.com/office/powerpoint/2010/main" val="648233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15D7E5C8-9EF8-4B45-963D-5B3974628199}" type="slidenum">
              <a:rPr lang="ja-JP" altLang="en-US"/>
              <a:pPr>
                <a:defRPr/>
              </a:pPr>
              <a:t>‹#›</a:t>
            </a:fld>
            <a:endParaRPr lang="en-US" altLang="ja-JP"/>
          </a:p>
        </p:txBody>
      </p:sp>
    </p:spTree>
    <p:extLst>
      <p:ext uri="{BB962C8B-B14F-4D97-AF65-F5344CB8AC3E}">
        <p14:creationId xmlns:p14="http://schemas.microsoft.com/office/powerpoint/2010/main" val="2511566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2 レベル</a:t>
            </a:r>
          </a:p>
          <a:p>
            <a:pPr lvl="2"/>
            <a:r>
              <a:rPr lang="ja-JP" altLang="en-US"/>
              <a:t>第 3 レベル</a:t>
            </a:r>
          </a:p>
          <a:p>
            <a:pPr lvl="3"/>
            <a:r>
              <a:rPr lang="ja-JP" altLang="en-US"/>
              <a:t>第 4 レベル</a:t>
            </a:r>
          </a:p>
          <a:p>
            <a:pPr lvl="4"/>
            <a:r>
              <a:rPr lang="ja-JP" altLang="en-US"/>
              <a:t>第 5 レベル</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kumimoji="0" sz="1400">
                <a:ea typeface="+mn-ea"/>
              </a:defRPr>
            </a:lvl1pPr>
          </a:lstStyle>
          <a:p>
            <a:pPr>
              <a:defRPr/>
            </a:pPr>
            <a:endParaRPr lang="en-US" altLang="ja-JP"/>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kumimoji="0" sz="1400">
                <a:ea typeface="+mn-ea"/>
              </a:defRPr>
            </a:lvl1pPr>
          </a:lstStyle>
          <a:p>
            <a:pPr>
              <a:defRPr/>
            </a:pPr>
            <a:endParaRPr lang="en-US" altLang="ja-JP"/>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kumimoji="0" sz="1400">
                <a:ea typeface="ＭＳ Ｐゴシック" panose="020B0600070205080204" pitchFamily="50" charset="-128"/>
              </a:defRPr>
            </a:lvl1pPr>
          </a:lstStyle>
          <a:p>
            <a:pPr>
              <a:defRPr/>
            </a:pPr>
            <a:fld id="{6B26ADC1-3735-4D4E-9291-BB6FEB6041E2}" type="slidenum">
              <a:rPr lang="ja-JP" altLang="en-US"/>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3436938" y="404814"/>
            <a:ext cx="7195566" cy="133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ja-JP" altLang="en-US" sz="2800" b="1" dirty="0">
                <a:latin typeface="BIZ UDPゴシック" panose="020B0400000000000000" pitchFamily="50" charset="-128"/>
                <a:ea typeface="BIZ UDPゴシック" panose="020B0400000000000000" pitchFamily="50" charset="-128"/>
              </a:rPr>
              <a:t>ＱＣサークル東海支部 愛知地区</a:t>
            </a:r>
          </a:p>
          <a:p>
            <a:pPr eaLnBrk="1" hangingPunct="1">
              <a:spcBef>
                <a:spcPct val="10000"/>
              </a:spcBef>
              <a:buFontTx/>
              <a:buNone/>
            </a:pPr>
            <a:r>
              <a:rPr lang="ja-JP" altLang="en-US" sz="4800" b="1" dirty="0">
                <a:latin typeface="BIZ UDPゴシック" panose="020B0400000000000000" pitchFamily="50" charset="-128"/>
                <a:ea typeface="BIZ UDPゴシック" panose="020B0400000000000000" pitchFamily="50" charset="-128"/>
              </a:rPr>
              <a:t>リーダー（中級）研修会</a:t>
            </a:r>
          </a:p>
        </p:txBody>
      </p:sp>
      <p:sp>
        <p:nvSpPr>
          <p:cNvPr id="3075" name="Text Box 3"/>
          <p:cNvSpPr txBox="1">
            <a:spLocks noChangeArrowheads="1"/>
          </p:cNvSpPr>
          <p:nvPr/>
        </p:nvSpPr>
        <p:spPr bwMode="auto">
          <a:xfrm>
            <a:off x="1363635" y="2304212"/>
            <a:ext cx="8928992"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4000"/>
              </a:lnSpc>
              <a:spcBef>
                <a:spcPct val="50000"/>
              </a:spcBef>
              <a:buFontTx/>
              <a:buNone/>
            </a:pPr>
            <a:r>
              <a:rPr lang="en-US" altLang="ja-JP" sz="4800" b="1" dirty="0">
                <a:solidFill>
                  <a:srgbClr val="0000FF"/>
                </a:solidFill>
                <a:latin typeface="BIZ UDPゴシック" panose="020B0400000000000000" pitchFamily="50" charset="-128"/>
                <a:ea typeface="BIZ UDPゴシック" panose="020B0400000000000000" pitchFamily="50" charset="-128"/>
              </a:rPr>
              <a:t>- 604</a:t>
            </a:r>
            <a:r>
              <a:rPr lang="ja-JP" altLang="en-US" sz="4800" b="1" dirty="0">
                <a:solidFill>
                  <a:srgbClr val="0000FF"/>
                </a:solidFill>
                <a:latin typeface="BIZ UDPゴシック" panose="020B0400000000000000" pitchFamily="50" charset="-128"/>
                <a:ea typeface="BIZ UDPゴシック" panose="020B0400000000000000" pitchFamily="50" charset="-128"/>
              </a:rPr>
              <a:t> 会議室 </a:t>
            </a:r>
            <a:r>
              <a:rPr lang="en-US" altLang="ja-JP" sz="4800" b="1" dirty="0">
                <a:solidFill>
                  <a:srgbClr val="0000FF"/>
                </a:solidFill>
                <a:latin typeface="BIZ UDPゴシック" panose="020B0400000000000000" pitchFamily="50" charset="-128"/>
                <a:ea typeface="BIZ UDPゴシック" panose="020B0400000000000000" pitchFamily="50" charset="-128"/>
              </a:rPr>
              <a:t>-</a:t>
            </a:r>
          </a:p>
          <a:p>
            <a:pPr algn="ctr" eaLnBrk="1" hangingPunct="1">
              <a:lnSpc>
                <a:spcPts val="4000"/>
              </a:lnSpc>
              <a:spcBef>
                <a:spcPct val="50000"/>
              </a:spcBef>
              <a:buFontTx/>
              <a:buNone/>
            </a:pPr>
            <a:r>
              <a:rPr lang="ja-JP" altLang="en-US" sz="4800" b="1" dirty="0">
                <a:latin typeface="BIZ UDPゴシック" panose="020B0400000000000000" pitchFamily="50" charset="-128"/>
                <a:ea typeface="BIZ UDPゴシック" panose="020B0400000000000000" pitchFamily="50" charset="-128"/>
              </a:rPr>
              <a:t>この会場は </a:t>
            </a:r>
            <a:r>
              <a:rPr lang="ja-JP" altLang="en-US" sz="4800" b="1" dirty="0">
                <a:solidFill>
                  <a:srgbClr val="0000FF"/>
                </a:solidFill>
                <a:latin typeface="BIZ UDPゴシック" panose="020B0400000000000000" pitchFamily="50" charset="-128"/>
                <a:ea typeface="BIZ UDPゴシック" panose="020B0400000000000000" pitchFamily="50" charset="-128"/>
              </a:rPr>
              <a:t>「</a:t>
            </a:r>
            <a:r>
              <a:rPr lang="en-US" altLang="ja-JP" sz="4800" b="1" dirty="0">
                <a:solidFill>
                  <a:srgbClr val="0000FF"/>
                </a:solidFill>
                <a:latin typeface="BIZ UDPゴシック" panose="020B0400000000000000" pitchFamily="50" charset="-128"/>
                <a:ea typeface="BIZ UDPゴシック" panose="020B0400000000000000" pitchFamily="50" charset="-128"/>
              </a:rPr>
              <a:t>B</a:t>
            </a:r>
            <a:r>
              <a:rPr lang="ja-JP" altLang="en-US" sz="4800" b="1" dirty="0">
                <a:solidFill>
                  <a:srgbClr val="0000FF"/>
                </a:solidFill>
                <a:latin typeface="BIZ UDPゴシック" panose="020B0400000000000000" pitchFamily="50" charset="-128"/>
                <a:ea typeface="BIZ UDPゴシック" panose="020B0400000000000000" pitchFamily="50" charset="-128"/>
              </a:rPr>
              <a:t>コース」</a:t>
            </a:r>
            <a:r>
              <a:rPr lang="ja-JP" altLang="en-US" sz="4800" b="1" dirty="0">
                <a:solidFill>
                  <a:schemeClr val="accent2"/>
                </a:solidFill>
                <a:latin typeface="BIZ UDPゴシック" panose="020B0400000000000000" pitchFamily="50" charset="-128"/>
                <a:ea typeface="BIZ UDPゴシック" panose="020B0400000000000000" pitchFamily="50" charset="-128"/>
              </a:rPr>
              <a:t> </a:t>
            </a:r>
            <a:r>
              <a:rPr lang="ja-JP" altLang="en-US" sz="4800" b="1" dirty="0">
                <a:latin typeface="BIZ UDPゴシック" panose="020B0400000000000000" pitchFamily="50" charset="-128"/>
                <a:ea typeface="BIZ UDPゴシック" panose="020B0400000000000000" pitchFamily="50" charset="-128"/>
              </a:rPr>
              <a:t>です</a:t>
            </a:r>
            <a:endParaRPr lang="en-US" altLang="ja-JP" sz="4800" b="1" dirty="0">
              <a:latin typeface="BIZ UDPゴシック" panose="020B0400000000000000" pitchFamily="50" charset="-128"/>
              <a:ea typeface="BIZ UDPゴシック" panose="020B0400000000000000" pitchFamily="50" charset="-128"/>
            </a:endParaRPr>
          </a:p>
          <a:p>
            <a:pPr algn="ctr" eaLnBrk="1" hangingPunct="1">
              <a:lnSpc>
                <a:spcPts val="4000"/>
              </a:lnSpc>
              <a:spcBef>
                <a:spcPct val="50000"/>
              </a:spcBef>
              <a:buFontTx/>
              <a:buNone/>
            </a:pPr>
            <a:r>
              <a:rPr lang="ja-JP" altLang="en-US" sz="4800" b="1" dirty="0">
                <a:solidFill>
                  <a:srgbClr val="0000FF"/>
                </a:solidFill>
                <a:latin typeface="BIZ UDPゴシック" panose="020B0400000000000000" pitchFamily="50" charset="-128"/>
                <a:ea typeface="BIZ UDPゴシック" panose="020B0400000000000000" pitchFamily="50" charset="-128"/>
              </a:rPr>
              <a:t>（問題解決 </a:t>
            </a:r>
            <a:r>
              <a:rPr lang="en-US" altLang="ja-JP" sz="4800" b="1" dirty="0">
                <a:solidFill>
                  <a:srgbClr val="0000FF"/>
                </a:solidFill>
                <a:latin typeface="BIZ UDPゴシック" panose="020B0400000000000000" pitchFamily="50" charset="-128"/>
                <a:ea typeface="BIZ UDPゴシック" panose="020B0400000000000000" pitchFamily="50" charset="-128"/>
              </a:rPr>
              <a:t>QC</a:t>
            </a:r>
            <a:r>
              <a:rPr lang="ja-JP" altLang="en-US" sz="4800" b="1" dirty="0">
                <a:solidFill>
                  <a:srgbClr val="0000FF"/>
                </a:solidFill>
                <a:latin typeface="BIZ UDPゴシック" panose="020B0400000000000000" pitchFamily="50" charset="-128"/>
                <a:ea typeface="BIZ UDPゴシック" panose="020B0400000000000000" pitchFamily="50" charset="-128"/>
              </a:rPr>
              <a:t>酒造） </a:t>
            </a:r>
          </a:p>
        </p:txBody>
      </p:sp>
      <p:grpSp>
        <p:nvGrpSpPr>
          <p:cNvPr id="3076" name="Group 5"/>
          <p:cNvGrpSpPr>
            <a:grpSpLocks/>
          </p:cNvGrpSpPr>
          <p:nvPr/>
        </p:nvGrpSpPr>
        <p:grpSpPr bwMode="auto">
          <a:xfrm>
            <a:off x="1990726" y="541338"/>
            <a:ext cx="1008063" cy="1008062"/>
            <a:chOff x="1901" y="1273"/>
            <a:chExt cx="1260" cy="1303"/>
          </a:xfrm>
        </p:grpSpPr>
        <p:sp>
          <p:nvSpPr>
            <p:cNvPr id="3079" name="AutoShape 6"/>
            <p:cNvSpPr>
              <a:spLocks noChangeArrowheads="1"/>
            </p:cNvSpPr>
            <p:nvPr/>
          </p:nvSpPr>
          <p:spPr bwMode="auto">
            <a:xfrm>
              <a:off x="1901" y="1273"/>
              <a:ext cx="1260" cy="128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71 w 21600"/>
                <a:gd name="T25" fmla="*/ 3155 h 21600"/>
                <a:gd name="T26" fmla="*/ 18429 w 21600"/>
                <a:gd name="T27" fmla="*/ 184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endParaRPr lang="ja-JP" altLang="en-US">
                <a:latin typeface="BIZ UDPゴシック" panose="020B0400000000000000" pitchFamily="50" charset="-128"/>
                <a:ea typeface="BIZ UDPゴシック" panose="020B0400000000000000" pitchFamily="50" charset="-128"/>
              </a:endParaRPr>
            </a:p>
          </p:txBody>
        </p:sp>
        <p:sp>
          <p:nvSpPr>
            <p:cNvPr id="3080" name="AutoShape 7"/>
            <p:cNvSpPr>
              <a:spLocks noChangeArrowheads="1"/>
            </p:cNvSpPr>
            <p:nvPr/>
          </p:nvSpPr>
          <p:spPr bwMode="auto">
            <a:xfrm>
              <a:off x="2595" y="2004"/>
              <a:ext cx="525" cy="572"/>
            </a:xfrm>
            <a:prstGeom prst="rtTriangle">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BIZ UDPゴシック" panose="020B0400000000000000" pitchFamily="50" charset="-128"/>
                <a:ea typeface="BIZ UDPゴシック" panose="020B0400000000000000" pitchFamily="50" charset="-128"/>
              </a:endParaRPr>
            </a:p>
          </p:txBody>
        </p:sp>
        <p:sp>
          <p:nvSpPr>
            <p:cNvPr id="3081" name="AutoShape 8"/>
            <p:cNvSpPr>
              <a:spLocks noChangeArrowheads="1"/>
            </p:cNvSpPr>
            <p:nvPr/>
          </p:nvSpPr>
          <p:spPr bwMode="auto">
            <a:xfrm>
              <a:off x="2648" y="2131"/>
              <a:ext cx="420" cy="429"/>
            </a:xfrm>
            <a:prstGeom prst="rtTriangle">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BIZ UDPゴシック" panose="020B0400000000000000" pitchFamily="50" charset="-128"/>
                <a:ea typeface="BIZ UDPゴシック" panose="020B0400000000000000" pitchFamily="50" charset="-128"/>
              </a:endParaRPr>
            </a:p>
          </p:txBody>
        </p:sp>
      </p:grpSp>
      <p:sp>
        <p:nvSpPr>
          <p:cNvPr id="3077" name="Text Box 3"/>
          <p:cNvSpPr txBox="1">
            <a:spLocks noChangeArrowheads="1"/>
          </p:cNvSpPr>
          <p:nvPr/>
        </p:nvSpPr>
        <p:spPr bwMode="auto">
          <a:xfrm>
            <a:off x="2588363" y="5237741"/>
            <a:ext cx="79216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b="1" dirty="0">
                <a:latin typeface="BIZ UDPゴシック" panose="020B0400000000000000" pitchFamily="50" charset="-128"/>
                <a:ea typeface="BIZ UDPゴシック" panose="020B0400000000000000" pitchFamily="50" charset="-128"/>
              </a:rPr>
              <a:t>各グループ</a:t>
            </a:r>
            <a:r>
              <a:rPr lang="en-US" altLang="ja-JP" sz="2800" b="1" dirty="0">
                <a:latin typeface="BIZ UDPゴシック" panose="020B0400000000000000" pitchFamily="50" charset="-128"/>
                <a:ea typeface="BIZ UDPゴシック" panose="020B0400000000000000" pitchFamily="50" charset="-128"/>
              </a:rPr>
              <a:t>№</a:t>
            </a:r>
            <a:r>
              <a:rPr lang="ja-JP" altLang="en-US" sz="2800" b="1" dirty="0">
                <a:latin typeface="BIZ UDPゴシック" panose="020B0400000000000000" pitchFamily="50" charset="-128"/>
                <a:ea typeface="BIZ UDPゴシック" panose="020B0400000000000000" pitchFamily="50" charset="-128"/>
              </a:rPr>
              <a:t>を確認し、席に着いてください</a:t>
            </a:r>
          </a:p>
          <a:p>
            <a:pPr eaLnBrk="1" hangingPunct="1">
              <a:spcBef>
                <a:spcPct val="0"/>
              </a:spcBef>
              <a:buFontTx/>
              <a:buNone/>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アドバイザーは参加者名の確認をしてください</a:t>
            </a:r>
          </a:p>
        </p:txBody>
      </p:sp>
      <p:sp>
        <p:nvSpPr>
          <p:cNvPr id="3078" name="Text Box 2"/>
          <p:cNvSpPr txBox="1">
            <a:spLocks noChangeArrowheads="1"/>
          </p:cNvSpPr>
          <p:nvPr/>
        </p:nvSpPr>
        <p:spPr bwMode="auto">
          <a:xfrm>
            <a:off x="2515812" y="6316662"/>
            <a:ext cx="66246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a:latin typeface="BIZ UDPゴシック" panose="020B0400000000000000" pitchFamily="50" charset="-128"/>
                <a:ea typeface="BIZ UDPゴシック" panose="020B0400000000000000" pitchFamily="50" charset="-128"/>
              </a:rPr>
              <a:t>主催：</a:t>
            </a:r>
            <a:r>
              <a:rPr lang="en-US" altLang="ja-JP" sz="2400" b="1">
                <a:latin typeface="BIZ UDPゴシック" panose="020B0400000000000000" pitchFamily="50" charset="-128"/>
                <a:ea typeface="BIZ UDPゴシック" panose="020B0400000000000000" pitchFamily="50" charset="-128"/>
              </a:rPr>
              <a:t>QC</a:t>
            </a:r>
            <a:r>
              <a:rPr lang="ja-JP" altLang="en-US" sz="2400" b="1">
                <a:latin typeface="BIZ UDPゴシック" panose="020B0400000000000000" pitchFamily="50" charset="-128"/>
                <a:ea typeface="BIZ UDPゴシック" panose="020B0400000000000000" pitchFamily="50" charset="-128"/>
              </a:rPr>
              <a:t>サークル東海支部 愛知地区</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03E8FA27-23DD-90EE-55C8-CDA5AFA03F32}"/>
              </a:ext>
            </a:extLst>
          </p:cNvPr>
          <p:cNvGraphicFramePr>
            <a:graphicFrameLocks noGrp="1"/>
          </p:cNvGraphicFramePr>
          <p:nvPr>
            <p:extLst>
              <p:ext uri="{D42A27DB-BD31-4B8C-83A1-F6EECF244321}">
                <p14:modId xmlns:p14="http://schemas.microsoft.com/office/powerpoint/2010/main" val="1589904596"/>
              </p:ext>
            </p:extLst>
          </p:nvPr>
        </p:nvGraphicFramePr>
        <p:xfrm>
          <a:off x="144050" y="260648"/>
          <a:ext cx="11881331" cy="6336699"/>
        </p:xfrm>
        <a:graphic>
          <a:graphicData uri="http://schemas.openxmlformats.org/drawingml/2006/table">
            <a:tbl>
              <a:tblPr/>
              <a:tblGrid>
                <a:gridCol w="570669">
                  <a:extLst>
                    <a:ext uri="{9D8B030D-6E8A-4147-A177-3AD203B41FA5}">
                      <a16:colId xmlns:a16="http://schemas.microsoft.com/office/drawing/2014/main" val="2080830910"/>
                    </a:ext>
                  </a:extLst>
                </a:gridCol>
                <a:gridCol w="1996905">
                  <a:extLst>
                    <a:ext uri="{9D8B030D-6E8A-4147-A177-3AD203B41FA5}">
                      <a16:colId xmlns:a16="http://schemas.microsoft.com/office/drawing/2014/main" val="3747877603"/>
                    </a:ext>
                  </a:extLst>
                </a:gridCol>
                <a:gridCol w="422732">
                  <a:extLst>
                    <a:ext uri="{9D8B030D-6E8A-4147-A177-3AD203B41FA5}">
                      <a16:colId xmlns:a16="http://schemas.microsoft.com/office/drawing/2014/main" val="3886507467"/>
                    </a:ext>
                  </a:extLst>
                </a:gridCol>
                <a:gridCol w="2385580">
                  <a:extLst>
                    <a:ext uri="{9D8B030D-6E8A-4147-A177-3AD203B41FA5}">
                      <a16:colId xmlns:a16="http://schemas.microsoft.com/office/drawing/2014/main" val="3064931156"/>
                    </a:ext>
                  </a:extLst>
                </a:gridCol>
                <a:gridCol w="496299">
                  <a:extLst>
                    <a:ext uri="{9D8B030D-6E8A-4147-A177-3AD203B41FA5}">
                      <a16:colId xmlns:a16="http://schemas.microsoft.com/office/drawing/2014/main" val="3538479288"/>
                    </a:ext>
                  </a:extLst>
                </a:gridCol>
                <a:gridCol w="6009146">
                  <a:extLst>
                    <a:ext uri="{9D8B030D-6E8A-4147-A177-3AD203B41FA5}">
                      <a16:colId xmlns:a16="http://schemas.microsoft.com/office/drawing/2014/main" val="2525156415"/>
                    </a:ext>
                  </a:extLst>
                </a:gridCol>
              </a:tblGrid>
              <a:tr h="335043">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158616210"/>
                  </a:ext>
                </a:extLst>
              </a:tr>
              <a:tr h="305909">
                <a:tc rowSpan="15">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２日目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effectLst/>
                          <a:latin typeface="BIZ UDPゴシック" panose="020B0400000000000000" pitchFamily="50" charset="-128"/>
                          <a:ea typeface="BIZ UDPゴシック" panose="020B0400000000000000" pitchFamily="50" charset="-128"/>
                        </a:rPr>
                        <a:t> </a:t>
                      </a:r>
                      <a:r>
                        <a:rPr lang="en-US" altLang="ja-JP" sz="1200" b="0" i="0" u="none" strike="noStrike" dirty="0">
                          <a:effectLst/>
                          <a:latin typeface="BIZ UDPゴシック" panose="020B0400000000000000" pitchFamily="50" charset="-128"/>
                          <a:ea typeface="BIZ UDPゴシック" panose="020B0400000000000000" pitchFamily="50" charset="-128"/>
                        </a:rPr>
                        <a:t>9:00</a:t>
                      </a:r>
                      <a:r>
                        <a:rPr lang="ja-JP" altLang="en-US" sz="1200" b="0" i="0" u="none" strike="noStrike" dirty="0">
                          <a:effectLst/>
                          <a:latin typeface="BIZ UDPゴシック" panose="020B0400000000000000" pitchFamily="50" charset="-128"/>
                          <a:ea typeface="BIZ UDPゴシック" panose="020B0400000000000000" pitchFamily="50" charset="-128"/>
                        </a:rPr>
                        <a:t>～ </a:t>
                      </a:r>
                      <a:r>
                        <a:rPr lang="en-US" altLang="ja-JP" sz="1200" b="0" i="0" u="none" strike="noStrike" dirty="0">
                          <a:effectLst/>
                          <a:latin typeface="BIZ UDPゴシック" panose="020B0400000000000000" pitchFamily="50" charset="-128"/>
                          <a:ea typeface="BIZ UDPゴシック" panose="020B0400000000000000" pitchFamily="50" charset="-128"/>
                        </a:rPr>
                        <a:t>9:10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確認・連絡事項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a:effectLst/>
                          <a:latin typeface="BIZ UDPゴシック" panose="020B0400000000000000" pitchFamily="50" charset="-128"/>
                          <a:ea typeface="BIZ UDPゴシック" panose="020B0400000000000000" pitchFamily="50" charset="-128"/>
                        </a:rPr>
                        <a:t>・出欠、体調確認、連絡事項等（チーフ）</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980024114"/>
                  </a:ext>
                </a:extLst>
              </a:tr>
              <a:tr h="480716">
                <a:tc vMerge="1">
                  <a:txBody>
                    <a:bodyPr/>
                    <a:lstStyle/>
                    <a:p>
                      <a:endParaRPr kumimoji="1" lang="ja-JP" altLang="en-US"/>
                    </a:p>
                  </a:txBody>
                  <a:tcPr/>
                </a:tc>
                <a:tc>
                  <a:txBody>
                    <a:bodyPr/>
                    <a:lstStyle/>
                    <a:p>
                      <a:pPr algn="ctr"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9:10</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9:55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12">
                  <a:txBody>
                    <a:bodyPr/>
                    <a:lstStyle/>
                    <a:p>
                      <a:pPr algn="ctr" fontAlgn="ctr"/>
                      <a: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QC</a:t>
                      </a:r>
                      <a: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酒造</a:t>
                      </a:r>
                      <a:r>
                        <a:rPr lang="en-US" altLang="ja-JP" sz="1400" b="0" i="0" u="none" strike="noStrike" dirty="0">
                          <a:solidFill>
                            <a:srgbClr val="006600"/>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2268757758"/>
                  </a:ext>
                </a:extLst>
              </a:tr>
              <a:tr h="305909">
                <a:tc vMerge="1">
                  <a:txBody>
                    <a:bodyPr/>
                    <a:lstStyle/>
                    <a:p>
                      <a:endParaRPr kumimoji="1" lang="ja-JP" altLang="en-US"/>
                    </a:p>
                  </a:txBody>
                  <a:tcPr/>
                </a:tc>
                <a:tc>
                  <a:txBody>
                    <a:bodyPr/>
                    <a:lstStyle/>
                    <a:p>
                      <a:pPr algn="ctr" fontAlgn="ctr"/>
                      <a:r>
                        <a:rPr lang="ja-JP" altLang="en-US" sz="1200" b="0" i="0" u="none" strike="noStrike">
                          <a:effectLst/>
                          <a:latin typeface="BIZ UDPゴシック" panose="020B0400000000000000" pitchFamily="50" charset="-128"/>
                          <a:ea typeface="BIZ UDPゴシック" panose="020B0400000000000000" pitchFamily="50" charset="-128"/>
                        </a:rPr>
                        <a:t> </a:t>
                      </a:r>
                      <a:r>
                        <a:rPr lang="en-US" altLang="ja-JP" sz="1200" b="0" i="0" u="none" strike="noStrike">
                          <a:effectLst/>
                          <a:latin typeface="BIZ UDPゴシック" panose="020B0400000000000000" pitchFamily="50" charset="-128"/>
                          <a:ea typeface="BIZ UDPゴシック" panose="020B0400000000000000" pitchFamily="50" charset="-128"/>
                        </a:rPr>
                        <a:t>9:55</a:t>
                      </a:r>
                      <a:r>
                        <a:rPr lang="ja-JP" altLang="en-US" sz="1200" b="0" i="0" u="none" strike="noStrike">
                          <a:effectLst/>
                          <a:latin typeface="BIZ UDPゴシック" panose="020B0400000000000000" pitchFamily="50" charset="-128"/>
                          <a:ea typeface="BIZ UDPゴシック" panose="020B0400000000000000" pitchFamily="50" charset="-128"/>
                        </a:rPr>
                        <a:t>～</a:t>
                      </a:r>
                      <a:r>
                        <a:rPr lang="en-US" altLang="ja-JP" sz="1200" b="0" i="0" u="none" strike="noStrike">
                          <a:effectLst/>
                          <a:latin typeface="BIZ UDPゴシック" panose="020B0400000000000000" pitchFamily="50" charset="-128"/>
                          <a:ea typeface="BIZ UDPゴシック" panose="020B0400000000000000" pitchFamily="50" charset="-128"/>
                        </a:rPr>
                        <a:t>10:05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200" b="0" i="0" u="none" strike="noStrike" dirty="0">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2442906314"/>
                  </a:ext>
                </a:extLst>
              </a:tr>
              <a:tr h="305909">
                <a:tc vMerge="1">
                  <a:txBody>
                    <a:bodyPr/>
                    <a:lstStyle/>
                    <a:p>
                      <a:endParaRPr kumimoji="1" lang="ja-JP" altLang="en-US"/>
                    </a:p>
                  </a:txBody>
                  <a:tcPr/>
                </a:tc>
                <a:tc>
                  <a:txBody>
                    <a:bodyPr/>
                    <a:lstStyle/>
                    <a:p>
                      <a:pPr algn="ctr" fontAlgn="ct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10:05</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10:50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zh-TW"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0" i="0" u="none" strike="noStrike">
                          <a:solidFill>
                            <a:srgbClr val="006600"/>
                          </a:solidFill>
                          <a:effectLst/>
                          <a:latin typeface="BIZ UDPゴシック" panose="020B0400000000000000" pitchFamily="50" charset="-128"/>
                          <a:ea typeface="BIZ UDPゴシック" panose="020B0400000000000000" pitchFamily="50" charset="-128"/>
                        </a:rPr>
                        <a:t>・検証のつづき</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2894139815"/>
                  </a:ext>
                </a:extLst>
              </a:tr>
              <a:tr h="480716">
                <a:tc vMerge="1">
                  <a:txBody>
                    <a:bodyPr/>
                    <a:lstStyle/>
                    <a:p>
                      <a:endParaRPr kumimoji="1" lang="ja-JP" altLang="en-US"/>
                    </a:p>
                  </a:txBody>
                  <a:tcPr/>
                </a:tc>
                <a:tc>
                  <a:txBody>
                    <a:bodyPr/>
                    <a:lstStyle/>
                    <a:p>
                      <a:pPr algn="ctr" fontAlgn="ct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10:50</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11:50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６．対策立案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・方策展開型系統図法、マトリックス図法を活用</a:t>
                      </a:r>
                      <a:b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・マトリックスの評価はＱ･Ｃ･Ｄ項目で行う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067848334"/>
                  </a:ext>
                </a:extLst>
              </a:tr>
              <a:tr h="305909">
                <a:tc vMerge="1">
                  <a:txBody>
                    <a:bodyPr/>
                    <a:lstStyle/>
                    <a:p>
                      <a:endParaRPr kumimoji="1" lang="ja-JP" altLang="en-US"/>
                    </a:p>
                  </a:txBody>
                  <a:tcPr/>
                </a:tc>
                <a:tc>
                  <a:txBody>
                    <a:bodyPr/>
                    <a:lstStyle/>
                    <a:p>
                      <a:pPr algn="ctr" fontAlgn="ctr"/>
                      <a:r>
                        <a:rPr lang="en-US" altLang="ja-JP" sz="1200" b="0" i="0" u="none" strike="noStrike">
                          <a:effectLst/>
                          <a:latin typeface="BIZ UDPゴシック" panose="020B0400000000000000" pitchFamily="50" charset="-128"/>
                          <a:ea typeface="BIZ UDPゴシック" panose="020B0400000000000000" pitchFamily="50" charset="-128"/>
                        </a:rPr>
                        <a:t>11:50</a:t>
                      </a:r>
                      <a:r>
                        <a:rPr lang="ja-JP" altLang="en-US" sz="1200" b="0" i="0" u="none" strike="noStrike">
                          <a:effectLst/>
                          <a:latin typeface="BIZ UDPゴシック" panose="020B0400000000000000" pitchFamily="50" charset="-128"/>
                          <a:ea typeface="BIZ UDPゴシック" panose="020B0400000000000000" pitchFamily="50" charset="-128"/>
                        </a:rPr>
                        <a:t>～</a:t>
                      </a:r>
                      <a:r>
                        <a:rPr lang="en-US" altLang="ja-JP" sz="1200" b="0" i="0" u="none" strike="noStrike">
                          <a:effectLst/>
                          <a:latin typeface="BIZ UDPゴシック" panose="020B0400000000000000" pitchFamily="50" charset="-128"/>
                          <a:ea typeface="BIZ UDPゴシック" panose="020B0400000000000000" pitchFamily="50" charset="-128"/>
                        </a:rPr>
                        <a:t>12:50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200" b="0" i="0" u="none" strike="noStrike">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331783526"/>
                  </a:ext>
                </a:extLst>
              </a:tr>
              <a:tr h="305909">
                <a:tc vMerge="1">
                  <a:txBody>
                    <a:bodyPr/>
                    <a:lstStyle/>
                    <a:p>
                      <a:endParaRPr kumimoji="1" lang="ja-JP" altLang="en-US"/>
                    </a:p>
                  </a:txBody>
                  <a:tcPr/>
                </a:tc>
                <a:tc>
                  <a:txBody>
                    <a:bodyPr/>
                    <a:lstStyle/>
                    <a:p>
                      <a:pPr algn="ctr" fontAlgn="ct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12:50</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13:20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0" i="0" u="none" strike="noStrike">
                          <a:solidFill>
                            <a:srgbClr val="006600"/>
                          </a:solidFill>
                          <a:effectLst/>
                          <a:latin typeface="BIZ UDPゴシック" panose="020B0400000000000000" pitchFamily="50" charset="-128"/>
                          <a:ea typeface="BIZ UDPゴシック" panose="020B0400000000000000" pitchFamily="50" charset="-128"/>
                        </a:rPr>
                        <a:t>７．行動計画の策定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0" i="0" u="none" strike="noStrike">
                          <a:solidFill>
                            <a:srgbClr val="006600"/>
                          </a:solidFill>
                          <a:effectLst/>
                          <a:latin typeface="BIZ UDPゴシック" panose="020B0400000000000000" pitchFamily="50" charset="-128"/>
                          <a:ea typeface="BIZ UDPゴシック" panose="020B0400000000000000" pitchFamily="50" charset="-128"/>
                        </a:rPr>
                        <a:t>・対策決定事項は具体的に示す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501035593"/>
                  </a:ext>
                </a:extLst>
              </a:tr>
              <a:tr h="305909">
                <a:tc vMerge="1">
                  <a:txBody>
                    <a:bodyPr/>
                    <a:lstStyle/>
                    <a:p>
                      <a:endParaRPr kumimoji="1" lang="ja-JP" altLang="en-US"/>
                    </a:p>
                  </a:txBody>
                  <a:tcPr/>
                </a:tc>
                <a:tc>
                  <a:txBody>
                    <a:bodyPr/>
                    <a:lstStyle/>
                    <a:p>
                      <a:pPr algn="ctr" fontAlgn="ct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13:20</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0" i="0" u="none" strike="noStrike">
                          <a:solidFill>
                            <a:srgbClr val="006600"/>
                          </a:solidFill>
                          <a:effectLst/>
                          <a:latin typeface="BIZ UDPゴシック" panose="020B0400000000000000" pitchFamily="50" charset="-128"/>
                          <a:ea typeface="BIZ UDPゴシック" panose="020B0400000000000000" pitchFamily="50" charset="-128"/>
                        </a:rPr>
                        <a:t>８．効果の確認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0" i="0" u="none" strike="noStrike">
                          <a:solidFill>
                            <a:srgbClr val="006600"/>
                          </a:solidFill>
                          <a:effectLst/>
                          <a:latin typeface="BIZ UDPゴシック" panose="020B0400000000000000" pitchFamily="50" charset="-128"/>
                          <a:ea typeface="BIZ UDPゴシック" panose="020B0400000000000000" pitchFamily="50" charset="-128"/>
                        </a:rPr>
                        <a:t>・効果表から３日間の換算効果額を求め、目標への達成度を判定します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187754484"/>
                  </a:ext>
                </a:extLst>
              </a:tr>
              <a:tr h="597253">
                <a:tc vMerge="1">
                  <a:txBody>
                    <a:bodyPr/>
                    <a:lstStyle/>
                    <a:p>
                      <a:endParaRPr kumimoji="1" lang="ja-JP" altLang="en-US"/>
                    </a:p>
                  </a:txBody>
                  <a:tcPr/>
                </a:tc>
                <a:tc>
                  <a:txBody>
                    <a:bodyPr/>
                    <a:lstStyle/>
                    <a:p>
                      <a:pPr algn="ctr" fontAlgn="ct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13:50</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14:20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0" i="0" u="none" strike="noStrike">
                          <a:solidFill>
                            <a:srgbClr val="006600"/>
                          </a:solidFill>
                          <a:effectLst/>
                          <a:latin typeface="BIZ UDPゴシック" panose="020B0400000000000000" pitchFamily="50" charset="-128"/>
                          <a:ea typeface="BIZ UDPゴシック" panose="020B0400000000000000" pitchFamily="50" charset="-128"/>
                        </a:rPr>
                        <a:t>９．標準化と管理の定着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・効果のあった内容を標準化し、管理の定着を図る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2208839913"/>
                  </a:ext>
                </a:extLst>
              </a:tr>
              <a:tr h="597253">
                <a:tc vMerge="1">
                  <a:txBody>
                    <a:bodyPr/>
                    <a:lstStyle/>
                    <a:p>
                      <a:endParaRPr kumimoji="1" lang="ja-JP" altLang="en-US"/>
                    </a:p>
                  </a:txBody>
                  <a:tcPr/>
                </a:tc>
                <a:tc>
                  <a:txBody>
                    <a:bodyPr/>
                    <a:lstStyle/>
                    <a:p>
                      <a:pPr algn="ctr" fontAlgn="ct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14:20</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１０．反省と今後の</a:t>
                      </a:r>
                      <a:b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　　　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・目標設定や要因解析は良かったか、どうすると最適な改善に</a:t>
                      </a:r>
                      <a:b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　なるかを未受領の情報提供資料を見て検討します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699250808"/>
                  </a:ext>
                </a:extLst>
              </a:tr>
              <a:tr h="305909">
                <a:tc vMerge="1">
                  <a:txBody>
                    <a:bodyPr/>
                    <a:lstStyle/>
                    <a:p>
                      <a:endParaRPr kumimoji="1" lang="ja-JP" altLang="en-US"/>
                    </a:p>
                  </a:txBody>
                  <a:tcPr/>
                </a:tc>
                <a:tc>
                  <a:txBody>
                    <a:bodyPr/>
                    <a:lstStyle/>
                    <a:p>
                      <a:pPr algn="ctr" fontAlgn="ctr"/>
                      <a:r>
                        <a:rPr lang="en-US" altLang="ja-JP" sz="1200" b="0" i="0" u="none" strike="noStrike">
                          <a:effectLst/>
                          <a:latin typeface="BIZ UDPゴシック" panose="020B0400000000000000" pitchFamily="50" charset="-128"/>
                          <a:ea typeface="BIZ UDPゴシック" panose="020B0400000000000000" pitchFamily="50" charset="-128"/>
                        </a:rPr>
                        <a:t>14:50</a:t>
                      </a:r>
                      <a:r>
                        <a:rPr lang="ja-JP" altLang="en-US" sz="1200" b="0" i="0" u="none" strike="noStrike">
                          <a:effectLst/>
                          <a:latin typeface="BIZ UDPゴシック" panose="020B0400000000000000" pitchFamily="50" charset="-128"/>
                          <a:ea typeface="BIZ UDPゴシック" panose="020B0400000000000000" pitchFamily="50" charset="-128"/>
                        </a:rPr>
                        <a:t>～</a:t>
                      </a:r>
                      <a:r>
                        <a:rPr lang="en-US" altLang="ja-JP" sz="1200" b="0" i="0" u="none" strike="noStrike">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2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464864254"/>
                  </a:ext>
                </a:extLst>
              </a:tr>
              <a:tr h="480716">
                <a:tc vMerge="1">
                  <a:txBody>
                    <a:bodyPr/>
                    <a:lstStyle/>
                    <a:p>
                      <a:endParaRPr kumimoji="1" lang="ja-JP" altLang="en-US"/>
                    </a:p>
                  </a:txBody>
                  <a:tcPr/>
                </a:tc>
                <a:tc rowSpan="2">
                  <a:txBody>
                    <a:bodyPr/>
                    <a:lstStyle/>
                    <a:p>
                      <a:pPr algn="ctr" fontAlgn="ct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15:00</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a:txBody>
                    <a:bodyPr/>
                    <a:lstStyle/>
                    <a:p>
                      <a:pPr algn="l" fontAlgn="ctr"/>
                      <a: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１１．発表･質疑と講評</a:t>
                      </a:r>
                      <a:b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（準備含む）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200" b="0"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200" b="0" i="0" u="none" strike="noStrike">
                          <a:solidFill>
                            <a:srgbClr val="006600"/>
                          </a:solidFill>
                          <a:effectLst/>
                          <a:latin typeface="BIZ UDPゴシック" panose="020B0400000000000000" pitchFamily="50" charset="-128"/>
                          <a:ea typeface="BIZ UDPゴシック" panose="020B0400000000000000" pitchFamily="50" charset="-128"/>
                        </a:rPr>
                        <a:t>・対面発表（発表</a:t>
                      </a:r>
                      <a:r>
                        <a:rPr lang="en-US" altLang="ja-JP" sz="1200" b="0" i="0" u="none" strike="noStrike">
                          <a:solidFill>
                            <a:srgbClr val="006600"/>
                          </a:solidFill>
                          <a:effectLst/>
                          <a:latin typeface="BIZ UDPゴシック" panose="020B0400000000000000" pitchFamily="50" charset="-128"/>
                          <a:ea typeface="BIZ UDPゴシック" panose="020B0400000000000000" pitchFamily="50" charset="-128"/>
                        </a:rPr>
                        <a:t>7</a:t>
                      </a:r>
                      <a:r>
                        <a:rPr lang="ja-JP" altLang="en-US" sz="1200" b="0" i="0" u="none" strike="noStrike">
                          <a:solidFill>
                            <a:srgbClr val="006600"/>
                          </a:solidFill>
                          <a:effectLst/>
                          <a:latin typeface="BIZ UDPゴシック" panose="020B0400000000000000" pitchFamily="50" charset="-128"/>
                          <a:ea typeface="BIZ UDPゴシック" panose="020B0400000000000000" pitchFamily="50" charset="-128"/>
                        </a:rPr>
                        <a:t>分、質疑２分</a:t>
                      </a:r>
                      <a:r>
                        <a:rPr lang="en-US" altLang="ja-JP" sz="1200" b="0" i="0" u="none" strike="noStrike">
                          <a:solidFill>
                            <a:srgbClr val="006600"/>
                          </a:solidFill>
                          <a:effectLst/>
                          <a:latin typeface="BIZ UDPゴシック" panose="020B0400000000000000" pitchFamily="50" charset="-128"/>
                          <a:ea typeface="BIZ UDPゴシック" panose="020B0400000000000000" pitchFamily="50" charset="-128"/>
                        </a:rPr>
                        <a:t>/</a:t>
                      </a:r>
                      <a:r>
                        <a:rPr lang="ja-JP" altLang="en-US" sz="1200" b="0" i="0" u="none" strike="noStrike">
                          <a:solidFill>
                            <a:srgbClr val="006600"/>
                          </a:solidFill>
                          <a:effectLst/>
                          <a:latin typeface="BIZ UDPゴシック" panose="020B0400000000000000" pitchFamily="50" charset="-128"/>
                          <a:ea typeface="BIZ UDPゴシック" panose="020B0400000000000000" pitchFamily="50" charset="-128"/>
                        </a:rPr>
                        <a:t>グループ）</a:t>
                      </a:r>
                      <a:br>
                        <a:rPr lang="ja-JP" altLang="en-US" sz="1200" b="0" i="0" u="none" strike="noStrike">
                          <a:solidFill>
                            <a:srgbClr val="006600"/>
                          </a:solidFill>
                          <a:effectLst/>
                          <a:latin typeface="BIZ UDPゴシック" panose="020B0400000000000000" pitchFamily="50" charset="-128"/>
                          <a:ea typeface="BIZ UDPゴシック" panose="020B0400000000000000" pitchFamily="50" charset="-128"/>
                        </a:rPr>
                      </a:br>
                      <a:r>
                        <a:rPr lang="ja-JP" altLang="en-US" sz="1200" b="0" i="0" u="none" strike="noStrike">
                          <a:solidFill>
                            <a:srgbClr val="006600"/>
                          </a:solidFill>
                          <a:effectLst/>
                          <a:latin typeface="BIZ UDPゴシック" panose="020B0400000000000000" pitchFamily="50" charset="-128"/>
                          <a:ea typeface="BIZ UDPゴシック" panose="020B0400000000000000" pitchFamily="50" charset="-128"/>
                        </a:rPr>
                        <a:t>・グループアドバイザー講評（</a:t>
                      </a:r>
                      <a:r>
                        <a:rPr lang="en-US" altLang="ja-JP" sz="1200" b="0" i="0" u="none" strike="noStrike">
                          <a:solidFill>
                            <a:srgbClr val="006600"/>
                          </a:solidFill>
                          <a:effectLst/>
                          <a:latin typeface="BIZ UDPゴシック" panose="020B0400000000000000" pitchFamily="50" charset="-128"/>
                          <a:ea typeface="BIZ UDPゴシック" panose="020B0400000000000000" pitchFamily="50" charset="-128"/>
                        </a:rPr>
                        <a:t>1</a:t>
                      </a:r>
                      <a:r>
                        <a:rPr lang="ja-JP" altLang="en-US" sz="1200" b="0" i="0" u="none" strike="noStrike">
                          <a:solidFill>
                            <a:srgbClr val="006600"/>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4227398372"/>
                  </a:ext>
                </a:extLst>
              </a:tr>
              <a:tr h="30590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5</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676972209"/>
                  </a:ext>
                </a:extLst>
              </a:tr>
              <a:tr h="597253">
                <a:tc vMerge="1">
                  <a:txBody>
                    <a:bodyPr/>
                    <a:lstStyle/>
                    <a:p>
                      <a:endParaRPr kumimoji="1" lang="ja-JP" altLang="en-US"/>
                    </a:p>
                  </a:txBody>
                  <a:tcPr/>
                </a:tc>
                <a:tc>
                  <a:txBody>
                    <a:bodyPr/>
                    <a:lstStyle/>
                    <a:p>
                      <a:pPr algn="ctr" fontAlgn="ctr"/>
                      <a:r>
                        <a:rPr lang="en-US" altLang="ja-JP" sz="1200" b="0" i="0" u="none" strike="noStrike">
                          <a:effectLst/>
                          <a:latin typeface="BIZ UDPゴシック" panose="020B0400000000000000" pitchFamily="50" charset="-128"/>
                          <a:ea typeface="BIZ UDPゴシック" panose="020B0400000000000000" pitchFamily="50" charset="-128"/>
                        </a:rPr>
                        <a:t>15:30</a:t>
                      </a:r>
                      <a:r>
                        <a:rPr lang="ja-JP" altLang="en-US" sz="1200" b="0" i="0" u="none" strike="noStrike">
                          <a:effectLst/>
                          <a:latin typeface="BIZ UDPゴシック" panose="020B0400000000000000" pitchFamily="50" charset="-128"/>
                          <a:ea typeface="BIZ UDPゴシック" panose="020B0400000000000000" pitchFamily="50" charset="-128"/>
                        </a:rPr>
                        <a:t>～</a:t>
                      </a:r>
                      <a:r>
                        <a:rPr lang="en-US" altLang="ja-JP" sz="1200" b="0" i="0" u="none" strike="noStrike">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gridSpan="2">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なんでも相談会</a:t>
                      </a:r>
                      <a:br>
                        <a:rPr lang="ja-JP" altLang="en-US" sz="1400" b="0" i="0" u="none" strike="noStrike">
                          <a:effectLst/>
                          <a:latin typeface="BIZ UDPゴシック" panose="020B0400000000000000" pitchFamily="50" charset="-128"/>
                          <a:ea typeface="BIZ UDPゴシック" panose="020B0400000000000000" pitchFamily="50" charset="-128"/>
                        </a:rPr>
                      </a:br>
                      <a:r>
                        <a:rPr lang="ja-JP" altLang="en-US" sz="1400" b="0" i="0" u="none" strike="noStrike">
                          <a:effectLst/>
                          <a:latin typeface="BIZ UDPゴシック" panose="020B0400000000000000" pitchFamily="50" charset="-128"/>
                          <a:ea typeface="BIZ UDPゴシック" panose="020B0400000000000000" pitchFamily="50" charset="-128"/>
                        </a:rPr>
                        <a:t>情報交換会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hMerge="1">
                  <a:txBody>
                    <a:bodyPr/>
                    <a:lstStyle/>
                    <a:p>
                      <a:endParaRPr kumimoji="1" lang="ja-JP" altLang="en-US"/>
                    </a:p>
                  </a:txBody>
                  <a:tcPr/>
                </a:tc>
                <a:tc gridSpan="2">
                  <a:txBody>
                    <a:bodyPr/>
                    <a:lstStyle/>
                    <a:p>
                      <a:pPr algn="l" fontAlgn="ctr"/>
                      <a:r>
                        <a:rPr lang="ja-JP" altLang="en-US" sz="1200" b="0" i="0" u="none" strike="noStrike" dirty="0">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200" b="0" i="0" u="none" strike="noStrike" dirty="0">
                          <a:effectLst/>
                          <a:latin typeface="BIZ UDPゴシック" panose="020B0400000000000000" pitchFamily="50" charset="-128"/>
                          <a:ea typeface="BIZ UDPゴシック" panose="020B0400000000000000" pitchFamily="50" charset="-128"/>
                        </a:rPr>
                      </a:br>
                      <a:r>
                        <a:rPr lang="ja-JP" altLang="en-US" sz="1200" b="0" i="0" u="none" strike="noStrike" dirty="0">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hMerge="1">
                  <a:txBody>
                    <a:bodyPr/>
                    <a:lstStyle/>
                    <a:p>
                      <a:endParaRPr kumimoji="1" lang="ja-JP" altLang="en-US"/>
                    </a:p>
                  </a:txBody>
                  <a:tcPr/>
                </a:tc>
                <a:extLst>
                  <a:ext uri="{0D108BD9-81ED-4DB2-BD59-A6C34878D82A}">
                    <a16:rowId xmlns:a16="http://schemas.microsoft.com/office/drawing/2014/main" val="2787005977"/>
                  </a:ext>
                </a:extLst>
              </a:tr>
              <a:tr h="320477">
                <a:tc vMerge="1">
                  <a:txBody>
                    <a:bodyPr/>
                    <a:lstStyle/>
                    <a:p>
                      <a:endParaRPr kumimoji="1" lang="ja-JP" altLang="en-US"/>
                    </a:p>
                  </a:txBody>
                  <a:tcPr/>
                </a:tc>
                <a:tc>
                  <a:txBody>
                    <a:bodyPr/>
                    <a:lstStyle/>
                    <a:p>
                      <a:pPr algn="ctr" fontAlgn="ctr"/>
                      <a:r>
                        <a:rPr lang="en-US" altLang="ja-JP" sz="1200" b="0" i="0" u="none" strike="noStrike" dirty="0">
                          <a:effectLst/>
                          <a:latin typeface="BIZ UDPゴシック" panose="020B0400000000000000" pitchFamily="50" charset="-128"/>
                          <a:ea typeface="BIZ UDPゴシック" panose="020B0400000000000000" pitchFamily="50" charset="-128"/>
                        </a:rPr>
                        <a:t>16:30</a:t>
                      </a:r>
                      <a:r>
                        <a:rPr lang="ja-JP" altLang="en-US" sz="1200" b="0" i="0" u="none" strike="noStrike" dirty="0">
                          <a:effectLst/>
                          <a:latin typeface="BIZ UDPゴシック" panose="020B0400000000000000" pitchFamily="50" charset="-128"/>
                          <a:ea typeface="BIZ UDPゴシック" panose="020B0400000000000000" pitchFamily="50" charset="-128"/>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閉会　アンケート記入</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effectLst/>
                          <a:latin typeface="BIZ UDPゴシック" panose="020B0400000000000000" pitchFamily="50" charset="-128"/>
                          <a:ea typeface="BIZ UDPゴシック" panose="020B0400000000000000" pitchFamily="50" charset="-128"/>
                        </a:rPr>
                        <a:t>・閉会挨拶　・会場の２Ｓ～解散</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43431333"/>
                  </a:ext>
                </a:extLst>
              </a:tr>
            </a:tbl>
          </a:graphicData>
        </a:graphic>
      </p:graphicFrame>
    </p:spTree>
    <p:extLst>
      <p:ext uri="{BB962C8B-B14F-4D97-AF65-F5344CB8AC3E}">
        <p14:creationId xmlns:p14="http://schemas.microsoft.com/office/powerpoint/2010/main" val="313226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554E3-BD1D-3715-808E-02F0F964B6CC}"/>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27165A14-3C3B-726D-C819-377458E63B21}"/>
              </a:ext>
            </a:extLst>
          </p:cNvPr>
          <p:cNvGraphicFramePr>
            <a:graphicFrameLocks noGrp="1"/>
          </p:cNvGraphicFramePr>
          <p:nvPr>
            <p:extLst>
              <p:ext uri="{D42A27DB-BD31-4B8C-83A1-F6EECF244321}">
                <p14:modId xmlns:p14="http://schemas.microsoft.com/office/powerpoint/2010/main" val="326447858"/>
              </p:ext>
            </p:extLst>
          </p:nvPr>
        </p:nvGraphicFramePr>
        <p:xfrm>
          <a:off x="144056" y="188646"/>
          <a:ext cx="11881321" cy="6552722"/>
        </p:xfrm>
        <a:graphic>
          <a:graphicData uri="http://schemas.openxmlformats.org/drawingml/2006/table">
            <a:tbl>
              <a:tblPr/>
              <a:tblGrid>
                <a:gridCol w="575925">
                  <a:extLst>
                    <a:ext uri="{9D8B030D-6E8A-4147-A177-3AD203B41FA5}">
                      <a16:colId xmlns:a16="http://schemas.microsoft.com/office/drawing/2014/main" val="2704820013"/>
                    </a:ext>
                  </a:extLst>
                </a:gridCol>
                <a:gridCol w="1975421">
                  <a:extLst>
                    <a:ext uri="{9D8B030D-6E8A-4147-A177-3AD203B41FA5}">
                      <a16:colId xmlns:a16="http://schemas.microsoft.com/office/drawing/2014/main" val="1975886310"/>
                    </a:ext>
                  </a:extLst>
                </a:gridCol>
                <a:gridCol w="466499">
                  <a:extLst>
                    <a:ext uri="{9D8B030D-6E8A-4147-A177-3AD203B41FA5}">
                      <a16:colId xmlns:a16="http://schemas.microsoft.com/office/drawing/2014/main" val="3909554923"/>
                    </a:ext>
                  </a:extLst>
                </a:gridCol>
                <a:gridCol w="2332494">
                  <a:extLst>
                    <a:ext uri="{9D8B030D-6E8A-4147-A177-3AD203B41FA5}">
                      <a16:colId xmlns:a16="http://schemas.microsoft.com/office/drawing/2014/main" val="4044476293"/>
                    </a:ext>
                  </a:extLst>
                </a:gridCol>
                <a:gridCol w="466499">
                  <a:extLst>
                    <a:ext uri="{9D8B030D-6E8A-4147-A177-3AD203B41FA5}">
                      <a16:colId xmlns:a16="http://schemas.microsoft.com/office/drawing/2014/main" val="561318109"/>
                    </a:ext>
                  </a:extLst>
                </a:gridCol>
                <a:gridCol w="6064483">
                  <a:extLst>
                    <a:ext uri="{9D8B030D-6E8A-4147-A177-3AD203B41FA5}">
                      <a16:colId xmlns:a16="http://schemas.microsoft.com/office/drawing/2014/main" val="3257831386"/>
                    </a:ext>
                  </a:extLst>
                </a:gridCol>
              </a:tblGrid>
              <a:tr h="296678">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dirty="0">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45512905"/>
                  </a:ext>
                </a:extLst>
              </a:tr>
              <a:tr h="528862">
                <a:tc rowSpan="17">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211349187"/>
                  </a:ext>
                </a:extLst>
              </a:tr>
              <a:tr h="528862">
                <a:tc vMerge="1">
                  <a:txBody>
                    <a:bodyPr/>
                    <a:lstStyle/>
                    <a:p>
                      <a:endParaRPr kumimoji="1" lang="ja-JP" altLang="en-US"/>
                    </a:p>
                  </a:txBody>
                  <a:tcPr/>
                </a:tc>
                <a:tc>
                  <a:txBody>
                    <a:bodyPr/>
                    <a:lstStyle/>
                    <a:p>
                      <a:pPr algn="ctr" fontAlgn="ct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9:30</a:t>
                      </a: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問題解決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gridSpan="2">
                  <a:txBody>
                    <a:bodyPr/>
                    <a:lstStyle/>
                    <a:p>
                      <a:pPr algn="l" fontAlgn="ct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・問題解決 「あるべき姿」 へ導く</a:t>
                      </a:r>
                      <a:b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3859103148"/>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644223"/>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17084675"/>
                  </a:ext>
                </a:extLst>
              </a:tr>
              <a:tr h="270880">
                <a:tc vMerge="1">
                  <a:txBody>
                    <a:bodyPr/>
                    <a:lstStyle/>
                    <a:p>
                      <a:endParaRPr kumimoji="1" lang="ja-JP" altLang="en-US"/>
                    </a:p>
                  </a:txBody>
                  <a:tcPr/>
                </a:tc>
                <a:tc>
                  <a:txBody>
                    <a:bodyPr/>
                    <a:lstStyle/>
                    <a:p>
                      <a:pPr algn="ctr" fontAlgn="ctr"/>
                      <a:r>
                        <a:rPr lang="en-US" altLang="ja-JP"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3321565"/>
                  </a:ext>
                </a:extLst>
              </a:tr>
              <a:tr h="270880">
                <a:tc vMerge="1">
                  <a:txBody>
                    <a:bodyPr/>
                    <a:lstStyle/>
                    <a:p>
                      <a:endParaRPr kumimoji="1" lang="ja-JP" altLang="en-US"/>
                    </a:p>
                  </a:txBody>
                  <a:tcPr/>
                </a:tc>
                <a:tc rowSpan="3">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4990408"/>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611990889"/>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1399117"/>
                  </a:ext>
                </a:extLst>
              </a:tr>
              <a:tr h="528862">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問題解決型（基本ステップ追従表記）の手順</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62935413"/>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78048745"/>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酒造</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体験学習の進め方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 売上アップ 設定条件～実施事項</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役割分担（ステップリーダー）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60058059"/>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・事前情報（</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）をグラフ化し情報を引き出す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89267836"/>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42923768"/>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３．目標設定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・情報を元に情報を元に目標の設定</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96280727"/>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４．要因解析</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・現状把握で解ったことを基にして、特性要因図を作成し</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重要要因を洗い出す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8043762"/>
                  </a:ext>
                </a:extLst>
              </a:tr>
              <a:tr h="528862">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（仕掛り）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68565544"/>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38609379"/>
                  </a:ext>
                </a:extLst>
              </a:tr>
            </a:tbl>
          </a:graphicData>
        </a:graphic>
      </p:graphicFrame>
    </p:spTree>
    <p:extLst>
      <p:ext uri="{BB962C8B-B14F-4D97-AF65-F5344CB8AC3E}">
        <p14:creationId xmlns:p14="http://schemas.microsoft.com/office/powerpoint/2010/main" val="30557024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a:extLst>
              <a:ext uri="{FF2B5EF4-FFF2-40B4-BE49-F238E27FC236}">
                <a16:creationId xmlns:a16="http://schemas.microsoft.com/office/drawing/2014/main" id="{8F251F28-66FC-CF5E-20EF-9303F2A039ED}"/>
              </a:ext>
            </a:extLst>
          </p:cNvPr>
          <p:cNvSpPr txBox="1">
            <a:spLocks noChangeArrowheads="1"/>
          </p:cNvSpPr>
          <p:nvPr/>
        </p:nvSpPr>
        <p:spPr bwMode="auto">
          <a:xfrm>
            <a:off x="1200150" y="1916113"/>
            <a:ext cx="97917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10000"/>
              </a:spcBef>
              <a:buFontTx/>
              <a:buNone/>
            </a:pPr>
            <a:r>
              <a:rPr lang="ja-JP" altLang="en-US" sz="5400" b="1" dirty="0">
                <a:latin typeface="BIZ UDPゴシック" panose="020B0400000000000000" pitchFamily="50" charset="-128"/>
                <a:ea typeface="BIZ UDPゴシック" panose="020B0400000000000000" pitchFamily="50" charset="-128"/>
              </a:rPr>
              <a:t>ＱＣ講話</a:t>
            </a:r>
            <a:endParaRPr lang="en-US" altLang="ja-JP" sz="54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endParaRPr lang="en-US" altLang="ja-JP" sz="54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en-US" altLang="ja-JP" sz="4000" b="1" dirty="0">
                <a:latin typeface="BIZ UDPゴシック" panose="020B0400000000000000" pitchFamily="50" charset="-128"/>
                <a:ea typeface="BIZ UDPゴシック" panose="020B0400000000000000" pitchFamily="50" charset="-128"/>
              </a:rPr>
              <a:t>『QC</a:t>
            </a:r>
            <a:r>
              <a:rPr lang="ja-JP" altLang="en-US" sz="4000" b="1" dirty="0">
                <a:latin typeface="BIZ UDPゴシック" panose="020B0400000000000000" pitchFamily="50" charset="-128"/>
                <a:ea typeface="BIZ UDPゴシック" panose="020B0400000000000000" pitchFamily="50" charset="-128"/>
              </a:rPr>
              <a:t>読本</a:t>
            </a:r>
            <a:r>
              <a:rPr lang="en-US" altLang="ja-JP" sz="4000" b="1" dirty="0">
                <a:latin typeface="BIZ UDPゴシック" panose="020B0400000000000000" pitchFamily="50" charset="-128"/>
                <a:ea typeface="BIZ UDPゴシック" panose="020B0400000000000000" pitchFamily="50" charset="-128"/>
              </a:rPr>
              <a:t>』</a:t>
            </a:r>
            <a:r>
              <a:rPr lang="ja-JP" altLang="en-US" sz="4000" b="1" dirty="0">
                <a:latin typeface="BIZ UDPゴシック" panose="020B0400000000000000" pitchFamily="50" charset="-128"/>
                <a:ea typeface="BIZ UDPゴシック" panose="020B0400000000000000" pitchFamily="50" charset="-128"/>
              </a:rPr>
              <a:t>第</a:t>
            </a:r>
            <a:r>
              <a:rPr lang="en-US" altLang="ja-JP" sz="4000" b="1" dirty="0">
                <a:latin typeface="BIZ UDPゴシック" panose="020B0400000000000000" pitchFamily="50" charset="-128"/>
                <a:ea typeface="BIZ UDPゴシック" panose="020B0400000000000000" pitchFamily="50" charset="-128"/>
              </a:rPr>
              <a:t>1</a:t>
            </a:r>
            <a:r>
              <a:rPr lang="ja-JP" altLang="en-US" sz="4000" b="1" dirty="0">
                <a:latin typeface="BIZ UDPゴシック" panose="020B0400000000000000" pitchFamily="50" charset="-128"/>
                <a:ea typeface="BIZ UDPゴシック" panose="020B0400000000000000" pitchFamily="50" charset="-128"/>
              </a:rPr>
              <a:t>章 を参照してください</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554E3-BD1D-3715-808E-02F0F964B6CC}"/>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96A7A08-C466-2FE1-CC7C-9059247E2DD2}"/>
              </a:ext>
            </a:extLst>
          </p:cNvPr>
          <p:cNvGraphicFramePr>
            <a:graphicFrameLocks noGrp="1"/>
          </p:cNvGraphicFramePr>
          <p:nvPr>
            <p:extLst>
              <p:ext uri="{D42A27DB-BD31-4B8C-83A1-F6EECF244321}">
                <p14:modId xmlns:p14="http://schemas.microsoft.com/office/powerpoint/2010/main" val="3784104395"/>
              </p:ext>
            </p:extLst>
          </p:nvPr>
        </p:nvGraphicFramePr>
        <p:xfrm>
          <a:off x="144056" y="188646"/>
          <a:ext cx="11881321" cy="6552722"/>
        </p:xfrm>
        <a:graphic>
          <a:graphicData uri="http://schemas.openxmlformats.org/drawingml/2006/table">
            <a:tbl>
              <a:tblPr/>
              <a:tblGrid>
                <a:gridCol w="575925">
                  <a:extLst>
                    <a:ext uri="{9D8B030D-6E8A-4147-A177-3AD203B41FA5}">
                      <a16:colId xmlns:a16="http://schemas.microsoft.com/office/drawing/2014/main" val="2704820013"/>
                    </a:ext>
                  </a:extLst>
                </a:gridCol>
                <a:gridCol w="1975421">
                  <a:extLst>
                    <a:ext uri="{9D8B030D-6E8A-4147-A177-3AD203B41FA5}">
                      <a16:colId xmlns:a16="http://schemas.microsoft.com/office/drawing/2014/main" val="1975886310"/>
                    </a:ext>
                  </a:extLst>
                </a:gridCol>
                <a:gridCol w="466499">
                  <a:extLst>
                    <a:ext uri="{9D8B030D-6E8A-4147-A177-3AD203B41FA5}">
                      <a16:colId xmlns:a16="http://schemas.microsoft.com/office/drawing/2014/main" val="3909554923"/>
                    </a:ext>
                  </a:extLst>
                </a:gridCol>
                <a:gridCol w="2332494">
                  <a:extLst>
                    <a:ext uri="{9D8B030D-6E8A-4147-A177-3AD203B41FA5}">
                      <a16:colId xmlns:a16="http://schemas.microsoft.com/office/drawing/2014/main" val="4044476293"/>
                    </a:ext>
                  </a:extLst>
                </a:gridCol>
                <a:gridCol w="466499">
                  <a:extLst>
                    <a:ext uri="{9D8B030D-6E8A-4147-A177-3AD203B41FA5}">
                      <a16:colId xmlns:a16="http://schemas.microsoft.com/office/drawing/2014/main" val="561318109"/>
                    </a:ext>
                  </a:extLst>
                </a:gridCol>
                <a:gridCol w="6064483">
                  <a:extLst>
                    <a:ext uri="{9D8B030D-6E8A-4147-A177-3AD203B41FA5}">
                      <a16:colId xmlns:a16="http://schemas.microsoft.com/office/drawing/2014/main" val="3257831386"/>
                    </a:ext>
                  </a:extLst>
                </a:gridCol>
              </a:tblGrid>
              <a:tr h="296678">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dirty="0">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45512905"/>
                  </a:ext>
                </a:extLst>
              </a:tr>
              <a:tr h="528862">
                <a:tc rowSpan="17">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211349187"/>
                  </a:ext>
                </a:extLst>
              </a:tr>
              <a:tr h="528862">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「あるべき姿」 へ導く</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59103148"/>
                  </a:ext>
                </a:extLst>
              </a:tr>
              <a:tr h="270880">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10:00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10:20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6">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rgbClr val="006600"/>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人）</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760644223"/>
                  </a:ext>
                </a:extLst>
              </a:tr>
              <a:tr h="270880">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10:20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10:40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ウォーミングアップ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・「ジェスチャーゲーム」　</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早期コミュニケーションづくり</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917084675"/>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3321565"/>
                  </a:ext>
                </a:extLst>
              </a:tr>
              <a:tr h="270880">
                <a:tc vMerge="1">
                  <a:txBody>
                    <a:bodyPr/>
                    <a:lstStyle/>
                    <a:p>
                      <a:endParaRPr kumimoji="1" lang="ja-JP" altLang="en-US"/>
                    </a:p>
                  </a:txBody>
                  <a:tcPr/>
                </a:tc>
                <a:tc rowSpan="3">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4990408"/>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611990889"/>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1399117"/>
                  </a:ext>
                </a:extLst>
              </a:tr>
              <a:tr h="528862">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問題解決型（基本ステップ追従表記）の手順</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62935413"/>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78048745"/>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酒造</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体験学習の進め方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 売上アップ 設定条件～実施事項</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役割分担（ステップリーダー）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60058059"/>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・事前情報（</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）をグラフ化し情報を引き出す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89267836"/>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42923768"/>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３．目標設定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・情報を元に情報を元に目標の設定</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96280727"/>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４．要因解析</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・現状把握で解ったことを基にして、特性要因図を作成し</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重要要因を洗い出す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8043762"/>
                  </a:ext>
                </a:extLst>
              </a:tr>
              <a:tr h="528862">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（仕掛り）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68565544"/>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38609379"/>
                  </a:ext>
                </a:extLst>
              </a:tr>
            </a:tbl>
          </a:graphicData>
        </a:graphic>
      </p:graphicFrame>
    </p:spTree>
    <p:extLst>
      <p:ext uri="{BB962C8B-B14F-4D97-AF65-F5344CB8AC3E}">
        <p14:creationId xmlns:p14="http://schemas.microsoft.com/office/powerpoint/2010/main" val="24460424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0" name="Text Box 2"/>
          <p:cNvSpPr txBox="1">
            <a:spLocks noChangeArrowheads="1"/>
          </p:cNvSpPr>
          <p:nvPr/>
        </p:nvSpPr>
        <p:spPr bwMode="auto">
          <a:xfrm>
            <a:off x="479376" y="1028410"/>
            <a:ext cx="10117124" cy="2443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lnSpc>
                <a:spcPts val="3000"/>
              </a:lnSpc>
              <a:spcBef>
                <a:spcPct val="40000"/>
              </a:spcBef>
              <a:buFontTx/>
              <a:buNone/>
            </a:pPr>
            <a:r>
              <a:rPr lang="ja-JP" altLang="en-US" sz="2400" dirty="0">
                <a:latin typeface="BIZ UDPゴシック" panose="020B0400000000000000" pitchFamily="50" charset="-128"/>
                <a:ea typeface="BIZ UDPゴシック" panose="020B0400000000000000" pitchFamily="50" charset="-128"/>
              </a:rPr>
              <a:t>◆アドバイザーから行い、時計回り（順番は一任）に紹介する</a:t>
            </a:r>
            <a:endParaRPr lang="en-US" altLang="ja-JP" sz="2400" dirty="0">
              <a:latin typeface="BIZ UDPゴシック" panose="020B0400000000000000" pitchFamily="50" charset="-128"/>
              <a:ea typeface="BIZ UDPゴシック" panose="020B0400000000000000" pitchFamily="50" charset="-128"/>
            </a:endParaRPr>
          </a:p>
          <a:p>
            <a:pPr algn="just" eaLnBrk="1" hangingPunct="1">
              <a:lnSpc>
                <a:spcPts val="3000"/>
              </a:lnSpc>
              <a:spcBef>
                <a:spcPct val="40000"/>
              </a:spcBef>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a:t>
            </a:r>
            <a:r>
              <a:rPr lang="ja-JP" altLang="en-US" sz="2400" b="1" dirty="0">
                <a:solidFill>
                  <a:srgbClr val="0000FF"/>
                </a:solidFill>
                <a:latin typeface="BIZ UDPゴシック" panose="020B0400000000000000" pitchFamily="50" charset="-128"/>
                <a:ea typeface="BIZ UDPゴシック" panose="020B0400000000000000" pitchFamily="50" charset="-128"/>
              </a:rPr>
              <a:t>自己紹介項目をメンバーに紹介</a:t>
            </a:r>
            <a:r>
              <a:rPr lang="ja-JP" altLang="en-US" sz="2400" dirty="0">
                <a:latin typeface="BIZ UDPゴシック" panose="020B0400000000000000" pitchFamily="50" charset="-128"/>
                <a:ea typeface="BIZ UDPゴシック" panose="020B0400000000000000" pitchFamily="50" charset="-128"/>
              </a:rPr>
              <a:t>しコ</a:t>
            </a:r>
            <a:r>
              <a:rPr lang="ja-JP" altLang="en-US" sz="2400" dirty="0">
                <a:solidFill>
                  <a:srgbClr val="000000"/>
                </a:solidFill>
                <a:latin typeface="BIZ UDPゴシック" panose="020B0400000000000000" pitchFamily="50" charset="-128"/>
                <a:ea typeface="BIZ UDPゴシック" panose="020B0400000000000000" pitchFamily="50" charset="-128"/>
              </a:rPr>
              <a:t>ミュニケーションを図ります</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3000"/>
              </a:lnSpc>
              <a:spcBef>
                <a:spcPct val="40000"/>
              </a:spcBef>
              <a:buFontTx/>
              <a:buNone/>
            </a:pPr>
            <a:r>
              <a:rPr lang="ja-JP" altLang="en-US" sz="2400" dirty="0">
                <a:latin typeface="BIZ UDPゴシック" panose="020B0400000000000000" pitchFamily="50" charset="-128"/>
                <a:ea typeface="BIZ UDPゴシック" panose="020B0400000000000000" pitchFamily="50" charset="-128"/>
              </a:rPr>
              <a:t>　　（打ち解け合うために、趣味なども含めると良いでしょう）</a:t>
            </a:r>
            <a:endParaRPr lang="en-US" altLang="ja-JP" sz="2400" dirty="0">
              <a:latin typeface="BIZ UDPゴシック" panose="020B0400000000000000" pitchFamily="50" charset="-128"/>
              <a:ea typeface="BIZ UDPゴシック" panose="020B0400000000000000" pitchFamily="50" charset="-128"/>
            </a:endParaRPr>
          </a:p>
          <a:p>
            <a:pPr algn="just" eaLnBrk="1" hangingPunct="1">
              <a:lnSpc>
                <a:spcPts val="3000"/>
              </a:lnSpc>
              <a:spcBef>
                <a:spcPct val="40000"/>
              </a:spcBef>
              <a:buFontTx/>
              <a:buNone/>
            </a:pPr>
            <a:r>
              <a:rPr lang="ja-JP" altLang="en-US" sz="2400" dirty="0">
                <a:latin typeface="BIZ UDPゴシック" panose="020B0400000000000000" pitchFamily="50" charset="-128"/>
                <a:ea typeface="BIZ UDPゴシック" panose="020B0400000000000000" pitchFamily="50" charset="-128"/>
              </a:rPr>
              <a:t>　　紹介時間は</a:t>
            </a:r>
            <a:r>
              <a:rPr lang="en-US" altLang="ja-JP" sz="2400" dirty="0">
                <a:solidFill>
                  <a:srgbClr val="0000FF"/>
                </a:solidFill>
                <a:latin typeface="BIZ UDPゴシック" panose="020B0400000000000000" pitchFamily="50" charset="-128"/>
                <a:ea typeface="BIZ UDPゴシック" panose="020B0400000000000000" pitchFamily="50" charset="-128"/>
              </a:rPr>
              <a:t>3</a:t>
            </a:r>
            <a:r>
              <a:rPr lang="ja-JP" altLang="en-US" sz="2400" dirty="0">
                <a:solidFill>
                  <a:srgbClr val="0000FF"/>
                </a:solidFill>
                <a:latin typeface="BIZ UDPゴシック" panose="020B0400000000000000" pitchFamily="50" charset="-128"/>
                <a:ea typeface="BIZ UDPゴシック" panose="020B0400000000000000" pitchFamily="50" charset="-128"/>
              </a:rPr>
              <a:t>分程度</a:t>
            </a:r>
            <a:r>
              <a:rPr lang="en-US" altLang="ja-JP" sz="2400" dirty="0">
                <a:solidFill>
                  <a:srgbClr val="0000FF"/>
                </a:solidFill>
                <a:latin typeface="BIZ UDPゴシック" panose="020B0400000000000000" pitchFamily="50" charset="-128"/>
                <a:ea typeface="BIZ UDPゴシック" panose="020B0400000000000000" pitchFamily="50" charset="-128"/>
              </a:rPr>
              <a:t>/</a:t>
            </a:r>
            <a:r>
              <a:rPr lang="ja-JP" altLang="en-US" sz="2400" dirty="0">
                <a:solidFill>
                  <a:srgbClr val="0000FF"/>
                </a:solidFill>
                <a:latin typeface="BIZ UDPゴシック" panose="020B0400000000000000" pitchFamily="50" charset="-128"/>
                <a:ea typeface="BIZ UDPゴシック" panose="020B0400000000000000" pitchFamily="50" charset="-128"/>
              </a:rPr>
              <a:t>一人（簡潔に）</a:t>
            </a:r>
          </a:p>
          <a:p>
            <a:pPr algn="just" eaLnBrk="1" hangingPunct="1">
              <a:spcBef>
                <a:spcPct val="0"/>
              </a:spcBef>
              <a:buFontTx/>
              <a:buNone/>
            </a:pPr>
            <a:endParaRPr lang="ja-JP" altLang="en-US" sz="2400" dirty="0">
              <a:latin typeface="BIZ UDPゴシック" panose="020B0400000000000000" pitchFamily="50" charset="-128"/>
              <a:ea typeface="BIZ UDPゴシック" panose="020B0400000000000000" pitchFamily="50" charset="-128"/>
            </a:endParaRPr>
          </a:p>
        </p:txBody>
      </p:sp>
      <p:sp>
        <p:nvSpPr>
          <p:cNvPr id="11271" name="Rectangle 4"/>
          <p:cNvSpPr>
            <a:spLocks noChangeArrowheads="1"/>
          </p:cNvSpPr>
          <p:nvPr/>
        </p:nvSpPr>
        <p:spPr bwMode="auto">
          <a:xfrm>
            <a:off x="1774825" y="2081214"/>
            <a:ext cx="8424863" cy="338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67185B11-75BA-A63B-A7FD-0F2854F35691}"/>
              </a:ext>
            </a:extLst>
          </p:cNvPr>
          <p:cNvGrpSpPr/>
          <p:nvPr/>
        </p:nvGrpSpPr>
        <p:grpSpPr>
          <a:xfrm>
            <a:off x="6312024" y="2447261"/>
            <a:ext cx="5256584" cy="4155397"/>
            <a:chOff x="1676400" y="3505200"/>
            <a:chExt cx="4386262" cy="3028950"/>
          </a:xfrm>
        </p:grpSpPr>
        <p:sp>
          <p:nvSpPr>
            <p:cNvPr id="4" name="Freeform 6">
              <a:extLst>
                <a:ext uri="{FF2B5EF4-FFF2-40B4-BE49-F238E27FC236}">
                  <a16:creationId xmlns:a16="http://schemas.microsoft.com/office/drawing/2014/main" id="{DB91DEFD-0052-C48B-9CEC-66A0758FF3B3}"/>
                </a:ext>
              </a:extLst>
            </p:cNvPr>
            <p:cNvSpPr>
              <a:spLocks/>
            </p:cNvSpPr>
            <p:nvPr/>
          </p:nvSpPr>
          <p:spPr bwMode="auto">
            <a:xfrm>
              <a:off x="4065587" y="4119563"/>
              <a:ext cx="1184275" cy="735012"/>
            </a:xfrm>
            <a:custGeom>
              <a:avLst/>
              <a:gdLst>
                <a:gd name="T0" fmla="*/ 58 w 73"/>
                <a:gd name="T1" fmla="*/ 52 h 54"/>
                <a:gd name="T2" fmla="*/ 72 w 73"/>
                <a:gd name="T3" fmla="*/ 34 h 54"/>
                <a:gd name="T4" fmla="*/ 54 w 73"/>
                <a:gd name="T5" fmla="*/ 5 h 54"/>
                <a:gd name="T6" fmla="*/ 41 w 73"/>
                <a:gd name="T7" fmla="*/ 2 h 54"/>
                <a:gd name="T8" fmla="*/ 38 w 73"/>
                <a:gd name="T9" fmla="*/ 0 h 54"/>
                <a:gd name="T10" fmla="*/ 19 w 73"/>
                <a:gd name="T11" fmla="*/ 0 h 54"/>
                <a:gd name="T12" fmla="*/ 14 w 73"/>
                <a:gd name="T13" fmla="*/ 4 h 54"/>
                <a:gd name="T14" fmla="*/ 4 w 73"/>
                <a:gd name="T15" fmla="*/ 11 h 54"/>
                <a:gd name="T16" fmla="*/ 1 w 73"/>
                <a:gd name="T17" fmla="*/ 40 h 54"/>
                <a:gd name="T18" fmla="*/ 10 w 73"/>
                <a:gd name="T19" fmla="*/ 54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 h="54">
                  <a:moveTo>
                    <a:pt x="58" y="52"/>
                  </a:moveTo>
                  <a:cubicBezTo>
                    <a:pt x="62" y="53"/>
                    <a:pt x="72" y="44"/>
                    <a:pt x="72" y="34"/>
                  </a:cubicBezTo>
                  <a:cubicBezTo>
                    <a:pt x="73" y="26"/>
                    <a:pt x="65" y="13"/>
                    <a:pt x="54" y="5"/>
                  </a:cubicBezTo>
                  <a:cubicBezTo>
                    <a:pt x="52" y="4"/>
                    <a:pt x="42" y="3"/>
                    <a:pt x="41" y="2"/>
                  </a:cubicBezTo>
                  <a:cubicBezTo>
                    <a:pt x="40" y="2"/>
                    <a:pt x="38" y="0"/>
                    <a:pt x="38" y="0"/>
                  </a:cubicBezTo>
                  <a:cubicBezTo>
                    <a:pt x="19" y="0"/>
                    <a:pt x="19" y="0"/>
                    <a:pt x="19" y="0"/>
                  </a:cubicBezTo>
                  <a:cubicBezTo>
                    <a:pt x="14" y="4"/>
                    <a:pt x="12" y="4"/>
                    <a:pt x="14" y="4"/>
                  </a:cubicBezTo>
                  <a:cubicBezTo>
                    <a:pt x="16" y="3"/>
                    <a:pt x="5" y="6"/>
                    <a:pt x="4" y="11"/>
                  </a:cubicBezTo>
                  <a:cubicBezTo>
                    <a:pt x="2" y="15"/>
                    <a:pt x="0" y="29"/>
                    <a:pt x="1" y="40"/>
                  </a:cubicBezTo>
                  <a:cubicBezTo>
                    <a:pt x="1" y="47"/>
                    <a:pt x="9" y="51"/>
                    <a:pt x="10" y="54"/>
                  </a:cubicBezTo>
                </a:path>
              </a:pathLst>
            </a:custGeom>
            <a:solidFill>
              <a:schemeClr val="accent1">
                <a:lumMod val="20000"/>
                <a:lumOff val="80000"/>
              </a:schemeClr>
            </a:solid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5" name="Freeform 7">
              <a:extLst>
                <a:ext uri="{FF2B5EF4-FFF2-40B4-BE49-F238E27FC236}">
                  <a16:creationId xmlns:a16="http://schemas.microsoft.com/office/drawing/2014/main" id="{28B6FE72-2E1A-A56F-C36C-F5A110B4B803}"/>
                </a:ext>
              </a:extLst>
            </p:cNvPr>
            <p:cNvSpPr>
              <a:spLocks/>
            </p:cNvSpPr>
            <p:nvPr/>
          </p:nvSpPr>
          <p:spPr bwMode="auto">
            <a:xfrm>
              <a:off x="4650181" y="3859942"/>
              <a:ext cx="162502" cy="136439"/>
            </a:xfrm>
            <a:custGeom>
              <a:avLst/>
              <a:gdLst>
                <a:gd name="T0" fmla="*/ 0 w 10"/>
                <a:gd name="T1" fmla="*/ 2147483646 h 10"/>
                <a:gd name="T2" fmla="*/ 2147483646 w 10"/>
                <a:gd name="T3" fmla="*/ 2147483646 h 10"/>
                <a:gd name="T4" fmla="*/ 2147483646 w 10"/>
                <a:gd name="T5" fmla="*/ 0 h 10"/>
                <a:gd name="T6" fmla="*/ 2147483646 w 10"/>
                <a:gd name="T7" fmla="*/ 2147483646 h 10"/>
                <a:gd name="T8" fmla="*/ 0 w 10"/>
                <a:gd name="T9" fmla="*/ 2147483646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0">
                  <a:moveTo>
                    <a:pt x="0" y="6"/>
                  </a:moveTo>
                  <a:cubicBezTo>
                    <a:pt x="2" y="4"/>
                    <a:pt x="3" y="5"/>
                    <a:pt x="5" y="3"/>
                  </a:cubicBezTo>
                  <a:cubicBezTo>
                    <a:pt x="6" y="2"/>
                    <a:pt x="8" y="0"/>
                    <a:pt x="8" y="0"/>
                  </a:cubicBezTo>
                  <a:cubicBezTo>
                    <a:pt x="10" y="4"/>
                    <a:pt x="9" y="8"/>
                    <a:pt x="5" y="10"/>
                  </a:cubicBezTo>
                  <a:cubicBezTo>
                    <a:pt x="1" y="9"/>
                    <a:pt x="1" y="7"/>
                    <a:pt x="0" y="6"/>
                  </a:cubicBezTo>
                  <a:close/>
                </a:path>
              </a:pathLst>
            </a:custGeom>
            <a:solidFill>
              <a:srgbClr val="0000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6" name="Line 8">
              <a:extLst>
                <a:ext uri="{FF2B5EF4-FFF2-40B4-BE49-F238E27FC236}">
                  <a16:creationId xmlns:a16="http://schemas.microsoft.com/office/drawing/2014/main" id="{B8AE0AAF-E3B6-2E21-E0F6-F1E2688BBA26}"/>
                </a:ext>
              </a:extLst>
            </p:cNvPr>
            <p:cNvSpPr>
              <a:spLocks noChangeShapeType="1"/>
            </p:cNvSpPr>
            <p:nvPr/>
          </p:nvSpPr>
          <p:spPr bwMode="auto">
            <a:xfrm>
              <a:off x="5137686" y="4569425"/>
              <a:ext cx="0" cy="0"/>
            </a:xfrm>
            <a:prstGeom prst="line">
              <a:avLst/>
            </a:prstGeom>
            <a:noFill/>
            <a:ln w="15875">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7" name="Freeform 9">
              <a:extLst>
                <a:ext uri="{FF2B5EF4-FFF2-40B4-BE49-F238E27FC236}">
                  <a16:creationId xmlns:a16="http://schemas.microsoft.com/office/drawing/2014/main" id="{20C4ED56-439D-4BB8-188E-4E2C70AAB875}"/>
                </a:ext>
              </a:extLst>
            </p:cNvPr>
            <p:cNvSpPr>
              <a:spLocks/>
            </p:cNvSpPr>
            <p:nvPr/>
          </p:nvSpPr>
          <p:spPr bwMode="auto">
            <a:xfrm>
              <a:off x="4178926" y="4446630"/>
              <a:ext cx="65001" cy="518469"/>
            </a:xfrm>
            <a:custGeom>
              <a:avLst/>
              <a:gdLst>
                <a:gd name="T0" fmla="*/ 2147483646 w 5"/>
                <a:gd name="T1" fmla="*/ 0 h 54"/>
                <a:gd name="T2" fmla="*/ 2147483646 w 5"/>
                <a:gd name="T3" fmla="*/ 2147483646 h 54"/>
                <a:gd name="T4" fmla="*/ 2147483646 w 5"/>
                <a:gd name="T5" fmla="*/ 2147483646 h 54"/>
                <a:gd name="T6" fmla="*/ 0 60000 65536"/>
                <a:gd name="T7" fmla="*/ 0 60000 65536"/>
                <a:gd name="T8" fmla="*/ 0 60000 65536"/>
              </a:gdLst>
              <a:ahLst/>
              <a:cxnLst>
                <a:cxn ang="T6">
                  <a:pos x="T0" y="T1"/>
                </a:cxn>
                <a:cxn ang="T7">
                  <a:pos x="T2" y="T3"/>
                </a:cxn>
                <a:cxn ang="T8">
                  <a:pos x="T4" y="T5"/>
                </a:cxn>
              </a:cxnLst>
              <a:rect l="0" t="0" r="r" b="b"/>
              <a:pathLst>
                <a:path w="5" h="54">
                  <a:moveTo>
                    <a:pt x="1" y="0"/>
                  </a:moveTo>
                  <a:cubicBezTo>
                    <a:pt x="1" y="4"/>
                    <a:pt x="0" y="17"/>
                    <a:pt x="1" y="26"/>
                  </a:cubicBezTo>
                  <a:cubicBezTo>
                    <a:pt x="2" y="35"/>
                    <a:pt x="5" y="49"/>
                    <a:pt x="5" y="54"/>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8" name="Freeform 10">
              <a:extLst>
                <a:ext uri="{FF2B5EF4-FFF2-40B4-BE49-F238E27FC236}">
                  <a16:creationId xmlns:a16="http://schemas.microsoft.com/office/drawing/2014/main" id="{A55A5800-7880-588D-1CEC-83E959444045}"/>
                </a:ext>
              </a:extLst>
            </p:cNvPr>
            <p:cNvSpPr>
              <a:spLocks/>
            </p:cNvSpPr>
            <p:nvPr/>
          </p:nvSpPr>
          <p:spPr bwMode="auto">
            <a:xfrm>
              <a:off x="5007684" y="4446630"/>
              <a:ext cx="48750" cy="477537"/>
            </a:xfrm>
            <a:custGeom>
              <a:avLst/>
              <a:gdLst>
                <a:gd name="T0" fmla="*/ 2147483646 w 3"/>
                <a:gd name="T1" fmla="*/ 0 h 35"/>
                <a:gd name="T2" fmla="*/ 2147483646 w 3"/>
                <a:gd name="T3" fmla="*/ 2147483646 h 35"/>
                <a:gd name="T4" fmla="*/ 0 w 3"/>
                <a:gd name="T5" fmla="*/ 2147483646 h 35"/>
                <a:gd name="T6" fmla="*/ 0 60000 65536"/>
                <a:gd name="T7" fmla="*/ 0 60000 65536"/>
                <a:gd name="T8" fmla="*/ 0 60000 65536"/>
              </a:gdLst>
              <a:ahLst/>
              <a:cxnLst>
                <a:cxn ang="T6">
                  <a:pos x="T0" y="T1"/>
                </a:cxn>
                <a:cxn ang="T7">
                  <a:pos x="T2" y="T3"/>
                </a:cxn>
                <a:cxn ang="T8">
                  <a:pos x="T4" y="T5"/>
                </a:cxn>
              </a:cxnLst>
              <a:rect l="0" t="0" r="r" b="b"/>
              <a:pathLst>
                <a:path w="3" h="35">
                  <a:moveTo>
                    <a:pt x="1" y="0"/>
                  </a:moveTo>
                  <a:cubicBezTo>
                    <a:pt x="3" y="8"/>
                    <a:pt x="2" y="11"/>
                    <a:pt x="2" y="17"/>
                  </a:cubicBezTo>
                  <a:cubicBezTo>
                    <a:pt x="2" y="23"/>
                    <a:pt x="0" y="31"/>
                    <a:pt x="0" y="35"/>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 name="Freeform 12">
              <a:extLst>
                <a:ext uri="{FF2B5EF4-FFF2-40B4-BE49-F238E27FC236}">
                  <a16:creationId xmlns:a16="http://schemas.microsoft.com/office/drawing/2014/main" id="{3BB10CBA-EA8C-B4BF-7895-6B207CEED5BF}"/>
                </a:ext>
              </a:extLst>
            </p:cNvPr>
            <p:cNvSpPr>
              <a:spLocks/>
            </p:cNvSpPr>
            <p:nvPr/>
          </p:nvSpPr>
          <p:spPr bwMode="auto">
            <a:xfrm>
              <a:off x="4513262" y="4065588"/>
              <a:ext cx="285750" cy="369887"/>
            </a:xfrm>
            <a:custGeom>
              <a:avLst/>
              <a:gdLst>
                <a:gd name="T0" fmla="*/ 10 w 18"/>
                <a:gd name="T1" fmla="*/ 0 h 28"/>
                <a:gd name="T2" fmla="*/ 15 w 18"/>
                <a:gd name="T3" fmla="*/ 4 h 28"/>
                <a:gd name="T4" fmla="*/ 17 w 18"/>
                <a:gd name="T5" fmla="*/ 17 h 28"/>
                <a:gd name="T6" fmla="*/ 18 w 18"/>
                <a:gd name="T7" fmla="*/ 28 h 28"/>
                <a:gd name="T8" fmla="*/ 6 w 18"/>
                <a:gd name="T9" fmla="*/ 25 h 28"/>
                <a:gd name="T10" fmla="*/ 0 w 18"/>
                <a:gd name="T11" fmla="*/ 28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28">
                  <a:moveTo>
                    <a:pt x="10" y="0"/>
                  </a:moveTo>
                  <a:cubicBezTo>
                    <a:pt x="11" y="1"/>
                    <a:pt x="14" y="2"/>
                    <a:pt x="15" y="4"/>
                  </a:cubicBezTo>
                  <a:cubicBezTo>
                    <a:pt x="16" y="7"/>
                    <a:pt x="16" y="11"/>
                    <a:pt x="17" y="17"/>
                  </a:cubicBezTo>
                  <a:cubicBezTo>
                    <a:pt x="18" y="22"/>
                    <a:pt x="18" y="25"/>
                    <a:pt x="18" y="28"/>
                  </a:cubicBezTo>
                  <a:cubicBezTo>
                    <a:pt x="17" y="28"/>
                    <a:pt x="9" y="25"/>
                    <a:pt x="6" y="25"/>
                  </a:cubicBezTo>
                  <a:cubicBezTo>
                    <a:pt x="3" y="25"/>
                    <a:pt x="1" y="27"/>
                    <a:pt x="0" y="28"/>
                  </a:cubicBezTo>
                </a:path>
              </a:pathLst>
            </a:custGeom>
            <a:solidFill>
              <a:schemeClr val="accent1">
                <a:lumMod val="20000"/>
                <a:lumOff val="80000"/>
              </a:schemeClr>
            </a:solid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grpSp>
          <p:nvGrpSpPr>
            <p:cNvPr id="10" name="Group 13">
              <a:extLst>
                <a:ext uri="{FF2B5EF4-FFF2-40B4-BE49-F238E27FC236}">
                  <a16:creationId xmlns:a16="http://schemas.microsoft.com/office/drawing/2014/main" id="{B0966DC7-8E88-4985-1F7E-A94E0AA9F094}"/>
                </a:ext>
              </a:extLst>
            </p:cNvPr>
            <p:cNvGrpSpPr>
              <a:grpSpLocks/>
            </p:cNvGrpSpPr>
            <p:nvPr/>
          </p:nvGrpSpPr>
          <p:grpSpPr bwMode="auto">
            <a:xfrm>
              <a:off x="4243927" y="4077818"/>
              <a:ext cx="601256" cy="687983"/>
              <a:chOff x="282" y="3981"/>
              <a:chExt cx="38" cy="52"/>
            </a:xfrm>
            <a:solidFill>
              <a:schemeClr val="bg1">
                <a:lumMod val="75000"/>
              </a:schemeClr>
            </a:solidFill>
          </p:grpSpPr>
          <p:sp>
            <p:nvSpPr>
              <p:cNvPr id="11371" name="Freeform 15">
                <a:extLst>
                  <a:ext uri="{FF2B5EF4-FFF2-40B4-BE49-F238E27FC236}">
                    <a16:creationId xmlns:a16="http://schemas.microsoft.com/office/drawing/2014/main" id="{F34DFCA9-9A97-E075-FF4C-430392281032}"/>
                  </a:ext>
                </a:extLst>
              </p:cNvPr>
              <p:cNvSpPr>
                <a:spLocks/>
              </p:cNvSpPr>
              <p:nvPr/>
            </p:nvSpPr>
            <p:spPr bwMode="auto">
              <a:xfrm>
                <a:off x="285" y="3981"/>
                <a:ext cx="13" cy="28"/>
              </a:xfrm>
              <a:custGeom>
                <a:avLst/>
                <a:gdLst>
                  <a:gd name="T0" fmla="*/ 1 w 18"/>
                  <a:gd name="T1" fmla="*/ 0 h 38"/>
                  <a:gd name="T2" fmla="*/ 1 w 18"/>
                  <a:gd name="T3" fmla="*/ 1 h 38"/>
                  <a:gd name="T4" fmla="*/ 1 w 18"/>
                  <a:gd name="T5" fmla="*/ 3 h 38"/>
                  <a:gd name="T6" fmla="*/ 1 w 18"/>
                  <a:gd name="T7" fmla="*/ 3 h 38"/>
                  <a:gd name="T8" fmla="*/ 1 w 18"/>
                  <a:gd name="T9" fmla="*/ 3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38">
                    <a:moveTo>
                      <a:pt x="9" y="0"/>
                    </a:moveTo>
                    <a:cubicBezTo>
                      <a:pt x="5" y="1"/>
                      <a:pt x="5" y="6"/>
                      <a:pt x="3" y="11"/>
                    </a:cubicBezTo>
                    <a:cubicBezTo>
                      <a:pt x="2" y="16"/>
                      <a:pt x="0" y="32"/>
                      <a:pt x="1" y="35"/>
                    </a:cubicBezTo>
                    <a:lnTo>
                      <a:pt x="10" y="33"/>
                    </a:lnTo>
                    <a:cubicBezTo>
                      <a:pt x="13" y="33"/>
                      <a:pt x="17" y="37"/>
                      <a:pt x="18" y="38"/>
                    </a:cubicBezTo>
                  </a:path>
                </a:pathLst>
              </a:custGeom>
              <a:solidFill>
                <a:schemeClr val="accent1">
                  <a:lumMod val="20000"/>
                  <a:lumOff val="80000"/>
                </a:schemeClr>
              </a:solid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grpSp>
            <p:nvGrpSpPr>
              <p:cNvPr id="11372" name="Group 8622">
                <a:extLst>
                  <a:ext uri="{FF2B5EF4-FFF2-40B4-BE49-F238E27FC236}">
                    <a16:creationId xmlns:a16="http://schemas.microsoft.com/office/drawing/2014/main" id="{66A0C621-EC1C-C291-C8E6-0931AF7F23CA}"/>
                  </a:ext>
                </a:extLst>
              </p:cNvPr>
              <p:cNvGrpSpPr>
                <a:grpSpLocks/>
              </p:cNvGrpSpPr>
              <p:nvPr/>
            </p:nvGrpSpPr>
            <p:grpSpPr bwMode="auto">
              <a:xfrm flipH="1">
                <a:off x="306" y="4018"/>
                <a:ext cx="14" cy="15"/>
                <a:chOff x="129" y="1573"/>
                <a:chExt cx="13" cy="13"/>
              </a:xfrm>
              <a:grpFill/>
            </p:grpSpPr>
            <p:sp>
              <p:nvSpPr>
                <p:cNvPr id="11378" name="Freeform 8623">
                  <a:extLst>
                    <a:ext uri="{FF2B5EF4-FFF2-40B4-BE49-F238E27FC236}">
                      <a16:creationId xmlns:a16="http://schemas.microsoft.com/office/drawing/2014/main" id="{343ED324-36C9-740B-C53E-9355B5D640D8}"/>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grpFill/>
                <a:ln w="15875" cap="rnd"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379" name="Freeform 8624">
                  <a:extLst>
                    <a:ext uri="{FF2B5EF4-FFF2-40B4-BE49-F238E27FC236}">
                      <a16:creationId xmlns:a16="http://schemas.microsoft.com/office/drawing/2014/main" id="{40E2CB30-1398-D560-E56D-D7D1BC90A9C0}"/>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grp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380" name="Line 8625">
                  <a:extLst>
                    <a:ext uri="{FF2B5EF4-FFF2-40B4-BE49-F238E27FC236}">
                      <a16:creationId xmlns:a16="http://schemas.microsoft.com/office/drawing/2014/main" id="{CFEA16C5-B69D-F24C-05EC-F727CB4CFAED}"/>
                    </a:ext>
                  </a:extLst>
                </p:cNvPr>
                <p:cNvSpPr>
                  <a:spLocks noChangeShapeType="1"/>
                </p:cNvSpPr>
                <p:nvPr/>
              </p:nvSpPr>
              <p:spPr bwMode="auto">
                <a:xfrm>
                  <a:off x="136" y="1578"/>
                  <a:ext cx="0" cy="8"/>
                </a:xfrm>
                <a:prstGeom prst="line">
                  <a:avLst/>
                </a:prstGeom>
                <a:grpFill/>
                <a:ln w="15875">
                  <a:solidFill>
                    <a:srgbClr val="000000"/>
                  </a:solidFill>
                  <a:miter lim="800000"/>
                  <a:headEnd/>
                  <a:tailEnd/>
                </a:ln>
              </p:spPr>
              <p:txBody>
                <a:bodyPr/>
                <a:lstStyle/>
                <a:p>
                  <a:pPr eaLnBrk="1" hangingPunct="1">
                    <a:defRPr/>
                  </a:pPr>
                  <a:endParaRPr lang="ja-JP" altLang="en-US">
                    <a:latin typeface="Arial" charset="0"/>
                    <a:ea typeface="ＭＳ Ｐゴシック" charset="-128"/>
                  </a:endParaRPr>
                </a:p>
              </p:txBody>
            </p:sp>
          </p:grpSp>
          <p:grpSp>
            <p:nvGrpSpPr>
              <p:cNvPr id="11373" name="Group 8622">
                <a:extLst>
                  <a:ext uri="{FF2B5EF4-FFF2-40B4-BE49-F238E27FC236}">
                    <a16:creationId xmlns:a16="http://schemas.microsoft.com/office/drawing/2014/main" id="{EEB87361-1FCB-F017-CA5B-B7E079B6B2DD}"/>
                  </a:ext>
                </a:extLst>
              </p:cNvPr>
              <p:cNvGrpSpPr>
                <a:grpSpLocks/>
              </p:cNvGrpSpPr>
              <p:nvPr/>
            </p:nvGrpSpPr>
            <p:grpSpPr bwMode="auto">
              <a:xfrm flipH="1">
                <a:off x="282" y="4017"/>
                <a:ext cx="10" cy="15"/>
                <a:chOff x="129" y="1573"/>
                <a:chExt cx="13" cy="13"/>
              </a:xfrm>
              <a:grpFill/>
            </p:grpSpPr>
            <p:sp>
              <p:nvSpPr>
                <p:cNvPr id="11375" name="Freeform 8623">
                  <a:extLst>
                    <a:ext uri="{FF2B5EF4-FFF2-40B4-BE49-F238E27FC236}">
                      <a16:creationId xmlns:a16="http://schemas.microsoft.com/office/drawing/2014/main" id="{A6725D07-C41B-B9EE-2BBC-0AA369B77B3F}"/>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grpFill/>
                <a:ln w="15875" cap="rnd"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376" name="Freeform 8624">
                  <a:extLst>
                    <a:ext uri="{FF2B5EF4-FFF2-40B4-BE49-F238E27FC236}">
                      <a16:creationId xmlns:a16="http://schemas.microsoft.com/office/drawing/2014/main" id="{C231A7F0-D225-91BE-05B0-673466720C36}"/>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grp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377" name="Line 8625">
                  <a:extLst>
                    <a:ext uri="{FF2B5EF4-FFF2-40B4-BE49-F238E27FC236}">
                      <a16:creationId xmlns:a16="http://schemas.microsoft.com/office/drawing/2014/main" id="{B4A83809-D9FA-8976-4427-6A8781C8F58F}"/>
                    </a:ext>
                  </a:extLst>
                </p:cNvPr>
                <p:cNvSpPr>
                  <a:spLocks noChangeShapeType="1"/>
                </p:cNvSpPr>
                <p:nvPr/>
              </p:nvSpPr>
              <p:spPr bwMode="auto">
                <a:xfrm>
                  <a:off x="136" y="1578"/>
                  <a:ext cx="0" cy="8"/>
                </a:xfrm>
                <a:prstGeom prst="line">
                  <a:avLst/>
                </a:prstGeom>
                <a:grpFill/>
                <a:ln w="15875">
                  <a:solidFill>
                    <a:srgbClr val="000000"/>
                  </a:solidFill>
                  <a:miter lim="800000"/>
                  <a:headEnd/>
                  <a:tailEnd/>
                </a:ln>
              </p:spPr>
              <p:txBody>
                <a:bodyPr/>
                <a:lstStyle/>
                <a:p>
                  <a:pPr eaLnBrk="1" hangingPunct="1">
                    <a:defRPr/>
                  </a:pPr>
                  <a:endParaRPr lang="ja-JP" altLang="en-US">
                    <a:latin typeface="Arial" charset="0"/>
                    <a:ea typeface="ＭＳ Ｐゴシック" charset="-128"/>
                  </a:endParaRPr>
                </a:p>
              </p:txBody>
            </p:sp>
          </p:grpSp>
          <p:sp>
            <p:nvSpPr>
              <p:cNvPr id="11374" name="AutoShape 26">
                <a:extLst>
                  <a:ext uri="{FF2B5EF4-FFF2-40B4-BE49-F238E27FC236}">
                    <a16:creationId xmlns:a16="http://schemas.microsoft.com/office/drawing/2014/main" id="{AB6271C5-BC74-4EF7-45EE-50B2E4316065}"/>
                  </a:ext>
                </a:extLst>
              </p:cNvPr>
              <p:cNvSpPr>
                <a:spLocks noChangeArrowheads="1"/>
              </p:cNvSpPr>
              <p:nvPr/>
            </p:nvSpPr>
            <p:spPr bwMode="auto">
              <a:xfrm>
                <a:off x="296" y="4009"/>
                <a:ext cx="4" cy="4"/>
              </a:xfrm>
              <a:prstGeom prst="triangle">
                <a:avLst>
                  <a:gd name="adj" fmla="val 50000"/>
                </a:avLst>
              </a:prstGeom>
              <a:grpFill/>
              <a:ln w="15875" cap="rnd" algn="ctr">
                <a:solidFill>
                  <a:srgbClr val="000000"/>
                </a:solidFill>
                <a:miter lim="800000"/>
                <a:headEnd/>
                <a:tailEnd/>
              </a:ln>
              <a:effectLst/>
            </p:spPr>
            <p:txBody>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defRPr/>
                </a:pPr>
                <a:endParaRPr lang="ja-JP" altLang="en-US" sz="1800"/>
              </a:p>
            </p:txBody>
          </p:sp>
        </p:grpSp>
        <p:sp>
          <p:nvSpPr>
            <p:cNvPr id="11" name="Freeform 27">
              <a:extLst>
                <a:ext uri="{FF2B5EF4-FFF2-40B4-BE49-F238E27FC236}">
                  <a16:creationId xmlns:a16="http://schemas.microsoft.com/office/drawing/2014/main" id="{71710D6D-80FF-0F83-F244-8ECDE1A902C5}"/>
                </a:ext>
              </a:extLst>
            </p:cNvPr>
            <p:cNvSpPr>
              <a:spLocks/>
            </p:cNvSpPr>
            <p:nvPr/>
          </p:nvSpPr>
          <p:spPr bwMode="auto">
            <a:xfrm>
              <a:off x="4390178" y="3996382"/>
              <a:ext cx="276253" cy="450250"/>
            </a:xfrm>
            <a:custGeom>
              <a:avLst/>
              <a:gdLst>
                <a:gd name="T0" fmla="*/ 2147483646 w 17"/>
                <a:gd name="T1" fmla="*/ 0 h 35"/>
                <a:gd name="T2" fmla="*/ 2147483646 w 17"/>
                <a:gd name="T3" fmla="*/ 2147483646 h 35"/>
                <a:gd name="T4" fmla="*/ 2147483646 w 17"/>
                <a:gd name="T5" fmla="*/ 2147483646 h 35"/>
                <a:gd name="T6" fmla="*/ 2147483646 w 17"/>
                <a:gd name="T7" fmla="*/ 2147483646 h 35"/>
                <a:gd name="T8" fmla="*/ 0 w 17"/>
                <a:gd name="T9" fmla="*/ 2147483646 h 35"/>
                <a:gd name="T10" fmla="*/ 0 w 17"/>
                <a:gd name="T11" fmla="*/ 0 h 35"/>
                <a:gd name="T12" fmla="*/ 2147483646 w 17"/>
                <a:gd name="T13" fmla="*/ 0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35">
                  <a:moveTo>
                    <a:pt x="17" y="0"/>
                  </a:moveTo>
                  <a:cubicBezTo>
                    <a:pt x="17" y="4"/>
                    <a:pt x="17" y="3"/>
                    <a:pt x="17" y="9"/>
                  </a:cubicBezTo>
                  <a:cubicBezTo>
                    <a:pt x="16" y="15"/>
                    <a:pt x="9" y="34"/>
                    <a:pt x="6" y="35"/>
                  </a:cubicBezTo>
                  <a:cubicBezTo>
                    <a:pt x="4" y="29"/>
                    <a:pt x="4" y="28"/>
                    <a:pt x="3" y="25"/>
                  </a:cubicBezTo>
                  <a:cubicBezTo>
                    <a:pt x="1" y="19"/>
                    <a:pt x="1" y="13"/>
                    <a:pt x="0" y="9"/>
                  </a:cubicBezTo>
                  <a:cubicBezTo>
                    <a:pt x="0" y="6"/>
                    <a:pt x="0" y="4"/>
                    <a:pt x="0" y="0"/>
                  </a:cubicBezTo>
                  <a:cubicBezTo>
                    <a:pt x="3" y="0"/>
                    <a:pt x="13" y="0"/>
                    <a:pt x="17" y="0"/>
                  </a:cubicBezTo>
                  <a:close/>
                </a:path>
              </a:pathLst>
            </a:custGeom>
            <a:solidFill>
              <a:srgbClr val="FFCC99"/>
            </a:solidFill>
            <a:ln w="15875" cap="flat" cmpd="sng">
              <a:solidFill>
                <a:srgbClr val="000000"/>
              </a:solidFill>
              <a:prstDash val="solid"/>
              <a:miter lim="800000"/>
              <a:headEnd/>
              <a:tailEnd/>
            </a:ln>
          </p:spPr>
          <p:txBody>
            <a:bodyPr/>
            <a:lstStyle/>
            <a:p>
              <a:endParaRPr lang="ja-JP" altLang="en-US"/>
            </a:p>
          </p:txBody>
        </p:sp>
        <p:sp>
          <p:nvSpPr>
            <p:cNvPr id="12" name="Freeform 28">
              <a:extLst>
                <a:ext uri="{FF2B5EF4-FFF2-40B4-BE49-F238E27FC236}">
                  <a16:creationId xmlns:a16="http://schemas.microsoft.com/office/drawing/2014/main" id="{EF17FECF-42FE-667D-43BC-7C6D4AB44F6F}"/>
                </a:ext>
              </a:extLst>
            </p:cNvPr>
            <p:cNvSpPr>
              <a:spLocks/>
            </p:cNvSpPr>
            <p:nvPr/>
          </p:nvSpPr>
          <p:spPr bwMode="auto">
            <a:xfrm>
              <a:off x="4422679" y="4269259"/>
              <a:ext cx="195002" cy="177371"/>
            </a:xfrm>
            <a:custGeom>
              <a:avLst/>
              <a:gdLst>
                <a:gd name="T0" fmla="*/ 2147483646 w 11"/>
                <a:gd name="T1" fmla="*/ 0 h 13"/>
                <a:gd name="T2" fmla="*/ 2147483646 w 11"/>
                <a:gd name="T3" fmla="*/ 2147483646 h 13"/>
                <a:gd name="T4" fmla="*/ 0 w 11"/>
                <a:gd name="T5" fmla="*/ 2147483646 h 13"/>
                <a:gd name="T6" fmla="*/ 2147483646 w 11"/>
                <a:gd name="T7" fmla="*/ 2147483646 h 13"/>
                <a:gd name="T8" fmla="*/ 2147483646 w 11"/>
                <a:gd name="T9" fmla="*/ 2147483646 h 13"/>
                <a:gd name="T10" fmla="*/ 2147483646 w 11"/>
                <a:gd name="T11" fmla="*/ 2147483646 h 13"/>
                <a:gd name="T12" fmla="*/ 2147483646 w 11"/>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3">
                  <a:moveTo>
                    <a:pt x="11" y="0"/>
                  </a:moveTo>
                  <a:lnTo>
                    <a:pt x="5" y="1"/>
                  </a:lnTo>
                  <a:lnTo>
                    <a:pt x="0" y="1"/>
                  </a:lnTo>
                  <a:lnTo>
                    <a:pt x="2" y="8"/>
                  </a:lnTo>
                  <a:lnTo>
                    <a:pt x="5" y="13"/>
                  </a:lnTo>
                  <a:lnTo>
                    <a:pt x="8" y="7"/>
                  </a:lnTo>
                  <a:lnTo>
                    <a:pt x="11" y="0"/>
                  </a:lnTo>
                  <a:close/>
                </a:path>
              </a:pathLst>
            </a:custGeom>
            <a:solidFill>
              <a:srgbClr val="000000"/>
            </a:solidFill>
            <a:ln>
              <a:noFill/>
            </a:ln>
            <a:effectLst/>
            <a:extLst>
              <a:ext uri="{91240B29-F687-4F45-9708-019B960494DF}">
                <a14:hiddenLine xmlns:a14="http://schemas.microsoft.com/office/drawing/2010/main" w="9525"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3" name="Freeform 29">
              <a:extLst>
                <a:ext uri="{FF2B5EF4-FFF2-40B4-BE49-F238E27FC236}">
                  <a16:creationId xmlns:a16="http://schemas.microsoft.com/office/drawing/2014/main" id="{2570B41F-9CAE-0E6D-6ED4-5BCAB2A70AA9}"/>
                </a:ext>
              </a:extLst>
            </p:cNvPr>
            <p:cNvSpPr>
              <a:spLocks/>
            </p:cNvSpPr>
            <p:nvPr/>
          </p:nvSpPr>
          <p:spPr bwMode="auto">
            <a:xfrm rot="20914581">
              <a:off x="4243927" y="3600707"/>
              <a:ext cx="633757" cy="559401"/>
            </a:xfrm>
            <a:custGeom>
              <a:avLst/>
              <a:gdLst>
                <a:gd name="T0" fmla="*/ 2147483646 w 47"/>
                <a:gd name="T1" fmla="*/ 2147483646 h 52"/>
                <a:gd name="T2" fmla="*/ 2147483646 w 47"/>
                <a:gd name="T3" fmla="*/ 2147483646 h 52"/>
                <a:gd name="T4" fmla="*/ 2147483646 w 47"/>
                <a:gd name="T5" fmla="*/ 2147483646 h 52"/>
                <a:gd name="T6" fmla="*/ 2147483646 w 47"/>
                <a:gd name="T7" fmla="*/ 2147483646 h 52"/>
                <a:gd name="T8" fmla="*/ 2147483646 w 47"/>
                <a:gd name="T9" fmla="*/ 2147483646 h 52"/>
                <a:gd name="T10" fmla="*/ 2147483646 w 47"/>
                <a:gd name="T11" fmla="*/ 2147483646 h 52"/>
                <a:gd name="T12" fmla="*/ 2147483646 w 47"/>
                <a:gd name="T13" fmla="*/ 2147483646 h 52"/>
                <a:gd name="T14" fmla="*/ 2147483646 w 47"/>
                <a:gd name="T15" fmla="*/ 2147483646 h 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7" h="52">
                  <a:moveTo>
                    <a:pt x="5" y="3"/>
                  </a:moveTo>
                  <a:cubicBezTo>
                    <a:pt x="5" y="3"/>
                    <a:pt x="37" y="0"/>
                    <a:pt x="39" y="6"/>
                  </a:cubicBezTo>
                  <a:cubicBezTo>
                    <a:pt x="42" y="12"/>
                    <a:pt x="41" y="20"/>
                    <a:pt x="41" y="20"/>
                  </a:cubicBezTo>
                  <a:cubicBezTo>
                    <a:pt x="41" y="20"/>
                    <a:pt x="47" y="20"/>
                    <a:pt x="47" y="24"/>
                  </a:cubicBezTo>
                  <a:cubicBezTo>
                    <a:pt x="47" y="29"/>
                    <a:pt x="42" y="33"/>
                    <a:pt x="37" y="32"/>
                  </a:cubicBezTo>
                  <a:cubicBezTo>
                    <a:pt x="38" y="42"/>
                    <a:pt x="22" y="52"/>
                    <a:pt x="13" y="50"/>
                  </a:cubicBezTo>
                  <a:cubicBezTo>
                    <a:pt x="10" y="50"/>
                    <a:pt x="0" y="40"/>
                    <a:pt x="1" y="32"/>
                  </a:cubicBezTo>
                  <a:cubicBezTo>
                    <a:pt x="2" y="23"/>
                    <a:pt x="6" y="7"/>
                    <a:pt x="5" y="3"/>
                  </a:cubicBezTo>
                  <a:close/>
                </a:path>
              </a:pathLst>
            </a:custGeom>
            <a:solidFill>
              <a:srgbClr val="FFCC99"/>
            </a:solidFill>
            <a:ln w="15875" cap="flat" cmpd="sng">
              <a:solidFill>
                <a:srgbClr val="000000"/>
              </a:solidFill>
              <a:prstDash val="solid"/>
              <a:miter lim="800000"/>
              <a:headEnd/>
              <a:tailEnd/>
            </a:ln>
          </p:spPr>
          <p:txBody>
            <a:bodyPr/>
            <a:lstStyle/>
            <a:p>
              <a:endParaRPr lang="ja-JP" altLang="en-US"/>
            </a:p>
          </p:txBody>
        </p:sp>
        <p:sp>
          <p:nvSpPr>
            <p:cNvPr id="14" name="Freeform 30">
              <a:extLst>
                <a:ext uri="{FF2B5EF4-FFF2-40B4-BE49-F238E27FC236}">
                  <a16:creationId xmlns:a16="http://schemas.microsoft.com/office/drawing/2014/main" id="{49716F0D-812F-AB17-D2F4-CD0168E05D0C}"/>
                </a:ext>
              </a:extLst>
            </p:cNvPr>
            <p:cNvSpPr>
              <a:spLocks/>
            </p:cNvSpPr>
            <p:nvPr/>
          </p:nvSpPr>
          <p:spPr bwMode="auto">
            <a:xfrm rot="20809210">
              <a:off x="4308928" y="3778078"/>
              <a:ext cx="97501" cy="54575"/>
            </a:xfrm>
            <a:custGeom>
              <a:avLst/>
              <a:gdLst>
                <a:gd name="T0" fmla="*/ 0 w 64"/>
                <a:gd name="T1" fmla="*/ 0 h 47"/>
                <a:gd name="T2" fmla="*/ 0 w 64"/>
                <a:gd name="T3" fmla="*/ 0 h 47"/>
                <a:gd name="T4" fmla="*/ 0 60000 65536"/>
                <a:gd name="T5" fmla="*/ 0 60000 65536"/>
              </a:gdLst>
              <a:ahLst/>
              <a:cxnLst>
                <a:cxn ang="T4">
                  <a:pos x="T0" y="T1"/>
                </a:cxn>
                <a:cxn ang="T5">
                  <a:pos x="T2" y="T3"/>
                </a:cxn>
              </a:cxnLst>
              <a:rect l="0" t="0" r="r" b="b"/>
              <a:pathLst>
                <a:path w="64" h="47">
                  <a:moveTo>
                    <a:pt x="0" y="17"/>
                  </a:moveTo>
                  <a:cubicBezTo>
                    <a:pt x="0" y="17"/>
                    <a:pt x="27" y="0"/>
                    <a:pt x="64" y="47"/>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15" name="Freeform 31">
              <a:extLst>
                <a:ext uri="{FF2B5EF4-FFF2-40B4-BE49-F238E27FC236}">
                  <a16:creationId xmlns:a16="http://schemas.microsoft.com/office/drawing/2014/main" id="{1D12445E-32C2-2EAC-0D22-C587195CEDC0}"/>
                </a:ext>
              </a:extLst>
            </p:cNvPr>
            <p:cNvSpPr>
              <a:spLocks/>
            </p:cNvSpPr>
            <p:nvPr/>
          </p:nvSpPr>
          <p:spPr bwMode="auto">
            <a:xfrm rot="20870275">
              <a:off x="4520180" y="3791723"/>
              <a:ext cx="146252" cy="27288"/>
            </a:xfrm>
            <a:custGeom>
              <a:avLst/>
              <a:gdLst>
                <a:gd name="T0" fmla="*/ 0 w 91"/>
                <a:gd name="T1" fmla="*/ 0 h 27"/>
                <a:gd name="T2" fmla="*/ 0 w 91"/>
                <a:gd name="T3" fmla="*/ 0 h 27"/>
                <a:gd name="T4" fmla="*/ 0 w 91"/>
                <a:gd name="T5" fmla="*/ 0 h 27"/>
                <a:gd name="T6" fmla="*/ 0 60000 65536"/>
                <a:gd name="T7" fmla="*/ 0 60000 65536"/>
                <a:gd name="T8" fmla="*/ 0 60000 65536"/>
              </a:gdLst>
              <a:ahLst/>
              <a:cxnLst>
                <a:cxn ang="T6">
                  <a:pos x="T0" y="T1"/>
                </a:cxn>
                <a:cxn ang="T7">
                  <a:pos x="T2" y="T3"/>
                </a:cxn>
                <a:cxn ang="T8">
                  <a:pos x="T4" y="T5"/>
                </a:cxn>
              </a:cxnLst>
              <a:rect l="0" t="0" r="r" b="b"/>
              <a:pathLst>
                <a:path w="91" h="27">
                  <a:moveTo>
                    <a:pt x="91" y="27"/>
                  </a:moveTo>
                  <a:cubicBezTo>
                    <a:pt x="91" y="27"/>
                    <a:pt x="61" y="0"/>
                    <a:pt x="34" y="7"/>
                  </a:cubicBezTo>
                  <a:cubicBezTo>
                    <a:pt x="7" y="13"/>
                    <a:pt x="0" y="24"/>
                    <a:pt x="0" y="24"/>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16" name="Freeform 32">
              <a:extLst>
                <a:ext uri="{FF2B5EF4-FFF2-40B4-BE49-F238E27FC236}">
                  <a16:creationId xmlns:a16="http://schemas.microsoft.com/office/drawing/2014/main" id="{CE500F0D-E93D-D8E9-AF50-27273F6B95BF}"/>
                </a:ext>
              </a:extLst>
            </p:cNvPr>
            <p:cNvSpPr>
              <a:spLocks/>
            </p:cNvSpPr>
            <p:nvPr/>
          </p:nvSpPr>
          <p:spPr bwMode="auto">
            <a:xfrm>
              <a:off x="4390178" y="3846298"/>
              <a:ext cx="65001" cy="136439"/>
            </a:xfrm>
            <a:custGeom>
              <a:avLst/>
              <a:gdLst>
                <a:gd name="T0" fmla="*/ 2147483646 w 4"/>
                <a:gd name="T1" fmla="*/ 0 h 10"/>
                <a:gd name="T2" fmla="*/ 2147483646 w 4"/>
                <a:gd name="T3" fmla="*/ 2147483646 h 10"/>
                <a:gd name="T4" fmla="*/ 2147483646 w 4"/>
                <a:gd name="T5" fmla="*/ 2147483646 h 10"/>
                <a:gd name="T6" fmla="*/ 2147483646 w 4"/>
                <a:gd name="T7" fmla="*/ 2147483646 h 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0">
                  <a:moveTo>
                    <a:pt x="3" y="0"/>
                  </a:moveTo>
                  <a:cubicBezTo>
                    <a:pt x="3" y="0"/>
                    <a:pt x="4" y="3"/>
                    <a:pt x="3" y="4"/>
                  </a:cubicBezTo>
                  <a:cubicBezTo>
                    <a:pt x="2" y="5"/>
                    <a:pt x="0" y="6"/>
                    <a:pt x="1" y="7"/>
                  </a:cubicBezTo>
                  <a:cubicBezTo>
                    <a:pt x="1" y="8"/>
                    <a:pt x="4" y="10"/>
                    <a:pt x="4" y="10"/>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17" name="Freeform 33">
              <a:extLst>
                <a:ext uri="{FF2B5EF4-FFF2-40B4-BE49-F238E27FC236}">
                  <a16:creationId xmlns:a16="http://schemas.microsoft.com/office/drawing/2014/main" id="{AB90D628-C45E-7720-05DA-09EC4B114272}"/>
                </a:ext>
              </a:extLst>
            </p:cNvPr>
            <p:cNvSpPr>
              <a:spLocks/>
            </p:cNvSpPr>
            <p:nvPr/>
          </p:nvSpPr>
          <p:spPr bwMode="auto">
            <a:xfrm>
              <a:off x="4780182" y="3819010"/>
              <a:ext cx="32500" cy="54575"/>
            </a:xfrm>
            <a:custGeom>
              <a:avLst/>
              <a:gdLst>
                <a:gd name="T0" fmla="*/ 2147483646 w 2"/>
                <a:gd name="T1" fmla="*/ 0 h 4"/>
                <a:gd name="T2" fmla="*/ 0 w 2"/>
                <a:gd name="T3" fmla="*/ 2147483646 h 4"/>
                <a:gd name="T4" fmla="*/ 0 60000 65536"/>
                <a:gd name="T5" fmla="*/ 0 60000 65536"/>
              </a:gdLst>
              <a:ahLst/>
              <a:cxnLst>
                <a:cxn ang="T4">
                  <a:pos x="T0" y="T1"/>
                </a:cxn>
                <a:cxn ang="T5">
                  <a:pos x="T2" y="T3"/>
                </a:cxn>
              </a:cxnLst>
              <a:rect l="0" t="0" r="r" b="b"/>
              <a:pathLst>
                <a:path w="2" h="4">
                  <a:moveTo>
                    <a:pt x="2" y="0"/>
                  </a:moveTo>
                  <a:cubicBezTo>
                    <a:pt x="2" y="3"/>
                    <a:pt x="2" y="2"/>
                    <a:pt x="0" y="4"/>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8" name="Freeform 34">
              <a:extLst>
                <a:ext uri="{FF2B5EF4-FFF2-40B4-BE49-F238E27FC236}">
                  <a16:creationId xmlns:a16="http://schemas.microsoft.com/office/drawing/2014/main" id="{255CD7BC-3CE0-6274-538B-E8BC10E27C07}"/>
                </a:ext>
              </a:extLst>
            </p:cNvPr>
            <p:cNvSpPr>
              <a:spLocks/>
            </p:cNvSpPr>
            <p:nvPr/>
          </p:nvSpPr>
          <p:spPr bwMode="auto">
            <a:xfrm>
              <a:off x="4178926" y="3505200"/>
              <a:ext cx="650007" cy="382030"/>
            </a:xfrm>
            <a:custGeom>
              <a:avLst/>
              <a:gdLst>
                <a:gd name="T0" fmla="*/ 2147483646 w 39"/>
                <a:gd name="T1" fmla="*/ 2147483646 h 28"/>
                <a:gd name="T2" fmla="*/ 2147483646 w 39"/>
                <a:gd name="T3" fmla="*/ 2147483646 h 28"/>
                <a:gd name="T4" fmla="*/ 2147483646 w 39"/>
                <a:gd name="T5" fmla="*/ 2147483646 h 28"/>
                <a:gd name="T6" fmla="*/ 2147483646 w 39"/>
                <a:gd name="T7" fmla="*/ 2147483646 h 28"/>
                <a:gd name="T8" fmla="*/ 2147483646 w 39"/>
                <a:gd name="T9" fmla="*/ 2147483646 h 28"/>
                <a:gd name="T10" fmla="*/ 2147483646 w 39"/>
                <a:gd name="T11" fmla="*/ 2147483646 h 28"/>
                <a:gd name="T12" fmla="*/ 2147483646 w 39"/>
                <a:gd name="T13" fmla="*/ 2147483646 h 28"/>
                <a:gd name="T14" fmla="*/ 2147483646 w 39"/>
                <a:gd name="T15" fmla="*/ 2147483646 h 28"/>
                <a:gd name="T16" fmla="*/ 2147483646 w 39"/>
                <a:gd name="T17" fmla="*/ 2147483646 h 28"/>
                <a:gd name="T18" fmla="*/ 2147483646 w 39"/>
                <a:gd name="T19" fmla="*/ 2147483646 h 28"/>
                <a:gd name="T20" fmla="*/ 2147483646 w 39"/>
                <a:gd name="T21" fmla="*/ 2147483646 h 28"/>
                <a:gd name="T22" fmla="*/ 2147483646 w 39"/>
                <a:gd name="T23" fmla="*/ 2147483646 h 28"/>
                <a:gd name="T24" fmla="*/ 2147483646 w 39"/>
                <a:gd name="T25" fmla="*/ 2147483646 h 28"/>
                <a:gd name="T26" fmla="*/ 2147483646 w 39"/>
                <a:gd name="T27" fmla="*/ 2147483646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9" h="28">
                  <a:moveTo>
                    <a:pt x="33" y="27"/>
                  </a:moveTo>
                  <a:cubicBezTo>
                    <a:pt x="33" y="22"/>
                    <a:pt x="30" y="18"/>
                    <a:pt x="23" y="15"/>
                  </a:cubicBezTo>
                  <a:cubicBezTo>
                    <a:pt x="22" y="18"/>
                    <a:pt x="22" y="18"/>
                    <a:pt x="21" y="21"/>
                  </a:cubicBezTo>
                  <a:cubicBezTo>
                    <a:pt x="20" y="19"/>
                    <a:pt x="19" y="18"/>
                    <a:pt x="20" y="16"/>
                  </a:cubicBezTo>
                  <a:cubicBezTo>
                    <a:pt x="17" y="17"/>
                    <a:pt x="16" y="17"/>
                    <a:pt x="13" y="20"/>
                  </a:cubicBezTo>
                  <a:cubicBezTo>
                    <a:pt x="13" y="18"/>
                    <a:pt x="12" y="19"/>
                    <a:pt x="13" y="17"/>
                  </a:cubicBezTo>
                  <a:cubicBezTo>
                    <a:pt x="10" y="19"/>
                    <a:pt x="11" y="18"/>
                    <a:pt x="9" y="20"/>
                  </a:cubicBezTo>
                  <a:cubicBezTo>
                    <a:pt x="9" y="16"/>
                    <a:pt x="7" y="21"/>
                    <a:pt x="5" y="24"/>
                  </a:cubicBezTo>
                  <a:cubicBezTo>
                    <a:pt x="4" y="23"/>
                    <a:pt x="3" y="20"/>
                    <a:pt x="4" y="17"/>
                  </a:cubicBezTo>
                  <a:cubicBezTo>
                    <a:pt x="3" y="18"/>
                    <a:pt x="3" y="19"/>
                    <a:pt x="1" y="22"/>
                  </a:cubicBezTo>
                  <a:cubicBezTo>
                    <a:pt x="0" y="18"/>
                    <a:pt x="2" y="10"/>
                    <a:pt x="6" y="7"/>
                  </a:cubicBezTo>
                  <a:cubicBezTo>
                    <a:pt x="13" y="2"/>
                    <a:pt x="23" y="0"/>
                    <a:pt x="28" y="2"/>
                  </a:cubicBezTo>
                  <a:cubicBezTo>
                    <a:pt x="38" y="4"/>
                    <a:pt x="39" y="14"/>
                    <a:pt x="39" y="21"/>
                  </a:cubicBezTo>
                  <a:cubicBezTo>
                    <a:pt x="37" y="24"/>
                    <a:pt x="33" y="28"/>
                    <a:pt x="33" y="27"/>
                  </a:cubicBezTo>
                  <a:close/>
                </a:path>
              </a:pathLst>
            </a:custGeom>
            <a:solidFill>
              <a:srgbClr val="000000"/>
            </a:solidFill>
            <a:ln w="31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9" name="Freeform 42">
              <a:extLst>
                <a:ext uri="{FF2B5EF4-FFF2-40B4-BE49-F238E27FC236}">
                  <a16:creationId xmlns:a16="http://schemas.microsoft.com/office/drawing/2014/main" id="{92366975-2328-3234-2A20-E09F1268D540}"/>
                </a:ext>
              </a:extLst>
            </p:cNvPr>
            <p:cNvSpPr>
              <a:spLocks/>
            </p:cNvSpPr>
            <p:nvPr/>
          </p:nvSpPr>
          <p:spPr bwMode="auto">
            <a:xfrm>
              <a:off x="4666431" y="3587064"/>
              <a:ext cx="130002" cy="68220"/>
            </a:xfrm>
            <a:custGeom>
              <a:avLst/>
              <a:gdLst>
                <a:gd name="T0" fmla="*/ 0 w 8"/>
                <a:gd name="T1" fmla="*/ 0 h 5"/>
                <a:gd name="T2" fmla="*/ 2147483646 w 8"/>
                <a:gd name="T3" fmla="*/ 2147483646 h 5"/>
                <a:gd name="T4" fmla="*/ 0 60000 65536"/>
                <a:gd name="T5" fmla="*/ 0 60000 65536"/>
              </a:gdLst>
              <a:ahLst/>
              <a:cxnLst>
                <a:cxn ang="T4">
                  <a:pos x="T0" y="T1"/>
                </a:cxn>
                <a:cxn ang="T5">
                  <a:pos x="T2" y="T3"/>
                </a:cxn>
              </a:cxnLst>
              <a:rect l="0" t="0" r="r" b="b"/>
              <a:pathLst>
                <a:path w="8" h="5">
                  <a:moveTo>
                    <a:pt x="0" y="0"/>
                  </a:moveTo>
                  <a:cubicBezTo>
                    <a:pt x="3" y="1"/>
                    <a:pt x="5" y="3"/>
                    <a:pt x="8" y="5"/>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0" name="Freeform 43">
              <a:extLst>
                <a:ext uri="{FF2B5EF4-FFF2-40B4-BE49-F238E27FC236}">
                  <a16:creationId xmlns:a16="http://schemas.microsoft.com/office/drawing/2014/main" id="{66A55F10-A91A-BEBF-40CD-381D39077D5F}"/>
                </a:ext>
              </a:extLst>
            </p:cNvPr>
            <p:cNvSpPr>
              <a:spLocks/>
            </p:cNvSpPr>
            <p:nvPr/>
          </p:nvSpPr>
          <p:spPr bwMode="auto">
            <a:xfrm>
              <a:off x="4243927" y="3587064"/>
              <a:ext cx="65001" cy="27288"/>
            </a:xfrm>
            <a:custGeom>
              <a:avLst/>
              <a:gdLst>
                <a:gd name="T0" fmla="*/ 0 w 4"/>
                <a:gd name="T1" fmla="*/ 2147483646 h 2"/>
                <a:gd name="T2" fmla="*/ 2147483646 w 4"/>
                <a:gd name="T3" fmla="*/ 0 h 2"/>
                <a:gd name="T4" fmla="*/ 0 60000 65536"/>
                <a:gd name="T5" fmla="*/ 0 60000 65536"/>
              </a:gdLst>
              <a:ahLst/>
              <a:cxnLst>
                <a:cxn ang="T4">
                  <a:pos x="T0" y="T1"/>
                </a:cxn>
                <a:cxn ang="T5">
                  <a:pos x="T2" y="T3"/>
                </a:cxn>
              </a:cxnLst>
              <a:rect l="0" t="0" r="r" b="b"/>
              <a:pathLst>
                <a:path w="4" h="2">
                  <a:moveTo>
                    <a:pt x="0" y="2"/>
                  </a:moveTo>
                  <a:cubicBezTo>
                    <a:pt x="3" y="0"/>
                    <a:pt x="2" y="1"/>
                    <a:pt x="4" y="0"/>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1" name="Freeform 44">
              <a:extLst>
                <a:ext uri="{FF2B5EF4-FFF2-40B4-BE49-F238E27FC236}">
                  <a16:creationId xmlns:a16="http://schemas.microsoft.com/office/drawing/2014/main" id="{D4732EAA-1933-0239-4B51-3B028F3074C9}"/>
                </a:ext>
              </a:extLst>
            </p:cNvPr>
            <p:cNvSpPr>
              <a:spLocks/>
            </p:cNvSpPr>
            <p:nvPr/>
          </p:nvSpPr>
          <p:spPr bwMode="auto">
            <a:xfrm>
              <a:off x="4406428" y="3996382"/>
              <a:ext cx="195002" cy="40932"/>
            </a:xfrm>
            <a:custGeom>
              <a:avLst/>
              <a:gdLst>
                <a:gd name="T0" fmla="*/ 0 w 12"/>
                <a:gd name="T1" fmla="*/ 2147483646 h 3"/>
                <a:gd name="T2" fmla="*/ 2147483646 w 12"/>
                <a:gd name="T3" fmla="*/ 2147483646 h 3"/>
                <a:gd name="T4" fmla="*/ 2147483646 w 12"/>
                <a:gd name="T5" fmla="*/ 0 h 3"/>
                <a:gd name="T6" fmla="*/ 0 w 12"/>
                <a:gd name="T7" fmla="*/ 214748364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3">
                  <a:moveTo>
                    <a:pt x="0" y="3"/>
                  </a:moveTo>
                  <a:cubicBezTo>
                    <a:pt x="3" y="3"/>
                    <a:pt x="4" y="2"/>
                    <a:pt x="5" y="2"/>
                  </a:cubicBezTo>
                  <a:cubicBezTo>
                    <a:pt x="9" y="1"/>
                    <a:pt x="10" y="1"/>
                    <a:pt x="12" y="0"/>
                  </a:cubicBezTo>
                  <a:cubicBezTo>
                    <a:pt x="11" y="0"/>
                    <a:pt x="1" y="3"/>
                    <a:pt x="0" y="3"/>
                  </a:cubicBezTo>
                  <a:close/>
                </a:path>
              </a:pathLst>
            </a:custGeom>
            <a:solidFill>
              <a:srgbClr val="FF0000"/>
            </a:solidFill>
            <a:ln w="15875"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2" name="Oval 45">
              <a:extLst>
                <a:ext uri="{FF2B5EF4-FFF2-40B4-BE49-F238E27FC236}">
                  <a16:creationId xmlns:a16="http://schemas.microsoft.com/office/drawing/2014/main" id="{89F50175-6268-04A4-2F04-08B54E275B85}"/>
                </a:ext>
              </a:extLst>
            </p:cNvPr>
            <p:cNvSpPr>
              <a:spLocks noChangeArrowheads="1"/>
            </p:cNvSpPr>
            <p:nvPr/>
          </p:nvSpPr>
          <p:spPr bwMode="auto">
            <a:xfrm>
              <a:off x="4341428" y="3846298"/>
              <a:ext cx="48750" cy="54575"/>
            </a:xfrm>
            <a:prstGeom prst="ellipse">
              <a:avLst/>
            </a:prstGeom>
            <a:solidFill>
              <a:srgbClr val="000000"/>
            </a:solidFill>
            <a:ln w="317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23" name="Oval 46">
              <a:extLst>
                <a:ext uri="{FF2B5EF4-FFF2-40B4-BE49-F238E27FC236}">
                  <a16:creationId xmlns:a16="http://schemas.microsoft.com/office/drawing/2014/main" id="{56554103-CA4A-7A33-1BDA-E4A32E55580F}"/>
                </a:ext>
              </a:extLst>
            </p:cNvPr>
            <p:cNvSpPr>
              <a:spLocks noChangeArrowheads="1"/>
            </p:cNvSpPr>
            <p:nvPr/>
          </p:nvSpPr>
          <p:spPr bwMode="auto">
            <a:xfrm>
              <a:off x="4568931" y="3846298"/>
              <a:ext cx="48750" cy="54575"/>
            </a:xfrm>
            <a:prstGeom prst="ellipse">
              <a:avLst/>
            </a:prstGeom>
            <a:solidFill>
              <a:srgbClr val="000000"/>
            </a:solidFill>
            <a:ln w="317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24" name="Freeform 49">
              <a:extLst>
                <a:ext uri="{FF2B5EF4-FFF2-40B4-BE49-F238E27FC236}">
                  <a16:creationId xmlns:a16="http://schemas.microsoft.com/office/drawing/2014/main" id="{A39466B1-5ED6-2F7D-B377-2109CBF86787}"/>
                </a:ext>
              </a:extLst>
            </p:cNvPr>
            <p:cNvSpPr>
              <a:spLocks/>
            </p:cNvSpPr>
            <p:nvPr/>
          </p:nvSpPr>
          <p:spPr bwMode="auto">
            <a:xfrm>
              <a:off x="1855152" y="4460275"/>
              <a:ext cx="243753" cy="177371"/>
            </a:xfrm>
            <a:custGeom>
              <a:avLst/>
              <a:gdLst>
                <a:gd name="T0" fmla="*/ 2147483646 w 15"/>
                <a:gd name="T1" fmla="*/ 2147483646 h 13"/>
                <a:gd name="T2" fmla="*/ 2147483646 w 15"/>
                <a:gd name="T3" fmla="*/ 2147483646 h 13"/>
                <a:gd name="T4" fmla="*/ 2147483646 w 15"/>
                <a:gd name="T5" fmla="*/ 0 h 13"/>
                <a:gd name="T6" fmla="*/ 2147483646 w 15"/>
                <a:gd name="T7" fmla="*/ 2147483646 h 13"/>
                <a:gd name="T8" fmla="*/ 2147483646 w 15"/>
                <a:gd name="T9" fmla="*/ 2147483646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3">
                  <a:moveTo>
                    <a:pt x="15" y="11"/>
                  </a:moveTo>
                  <a:cubicBezTo>
                    <a:pt x="12" y="7"/>
                    <a:pt x="13" y="7"/>
                    <a:pt x="10" y="5"/>
                  </a:cubicBezTo>
                  <a:cubicBezTo>
                    <a:pt x="9" y="3"/>
                    <a:pt x="5" y="0"/>
                    <a:pt x="5" y="0"/>
                  </a:cubicBezTo>
                  <a:cubicBezTo>
                    <a:pt x="0" y="5"/>
                    <a:pt x="4" y="11"/>
                    <a:pt x="9" y="13"/>
                  </a:cubicBezTo>
                  <a:cubicBezTo>
                    <a:pt x="12" y="12"/>
                    <a:pt x="11" y="12"/>
                    <a:pt x="15" y="11"/>
                  </a:cubicBezTo>
                  <a:close/>
                </a:path>
              </a:pathLst>
            </a:custGeom>
            <a:solidFill>
              <a:srgbClr val="000000"/>
            </a:solidFill>
            <a:ln w="31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5" name="Freeform 53">
              <a:extLst>
                <a:ext uri="{FF2B5EF4-FFF2-40B4-BE49-F238E27FC236}">
                  <a16:creationId xmlns:a16="http://schemas.microsoft.com/office/drawing/2014/main" id="{C1809433-6D2B-3BB9-B26E-2454D0912A29}"/>
                </a:ext>
              </a:extLst>
            </p:cNvPr>
            <p:cNvSpPr>
              <a:spLocks/>
            </p:cNvSpPr>
            <p:nvPr/>
          </p:nvSpPr>
          <p:spPr bwMode="auto">
            <a:xfrm>
              <a:off x="2098905" y="4733153"/>
              <a:ext cx="341254" cy="313810"/>
            </a:xfrm>
            <a:custGeom>
              <a:avLst/>
              <a:gdLst>
                <a:gd name="T0" fmla="*/ 0 w 21"/>
                <a:gd name="T1" fmla="*/ 2147483646 h 23"/>
                <a:gd name="T2" fmla="*/ 2147483646 w 21"/>
                <a:gd name="T3" fmla="*/ 2147483646 h 23"/>
                <a:gd name="T4" fmla="*/ 2147483646 w 21"/>
                <a:gd name="T5" fmla="*/ 0 h 23"/>
                <a:gd name="T6" fmla="*/ 0 w 21"/>
                <a:gd name="T7" fmla="*/ 2147483646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23">
                  <a:moveTo>
                    <a:pt x="0" y="2"/>
                  </a:moveTo>
                  <a:cubicBezTo>
                    <a:pt x="3" y="9"/>
                    <a:pt x="9" y="18"/>
                    <a:pt x="13" y="23"/>
                  </a:cubicBezTo>
                  <a:cubicBezTo>
                    <a:pt x="15" y="18"/>
                    <a:pt x="20" y="4"/>
                    <a:pt x="21" y="0"/>
                  </a:cubicBezTo>
                  <a:cubicBezTo>
                    <a:pt x="21" y="0"/>
                    <a:pt x="0" y="2"/>
                    <a:pt x="0" y="2"/>
                  </a:cubicBezTo>
                  <a:close/>
                </a:path>
              </a:pathLst>
            </a:custGeom>
            <a:solidFill>
              <a:srgbClr val="FFFFD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6" name="Freeform 54">
              <a:extLst>
                <a:ext uri="{FF2B5EF4-FFF2-40B4-BE49-F238E27FC236}">
                  <a16:creationId xmlns:a16="http://schemas.microsoft.com/office/drawing/2014/main" id="{3B894567-6C77-CCEE-3DD1-DA35BC40787B}"/>
                </a:ext>
              </a:extLst>
            </p:cNvPr>
            <p:cNvSpPr>
              <a:spLocks/>
            </p:cNvSpPr>
            <p:nvPr/>
          </p:nvSpPr>
          <p:spPr bwMode="auto">
            <a:xfrm>
              <a:off x="2358907" y="4965099"/>
              <a:ext cx="162502" cy="27288"/>
            </a:xfrm>
            <a:custGeom>
              <a:avLst/>
              <a:gdLst>
                <a:gd name="T0" fmla="*/ 0 w 10"/>
                <a:gd name="T1" fmla="*/ 2147483646 h 2"/>
                <a:gd name="T2" fmla="*/ 2147483646 w 10"/>
                <a:gd name="T3" fmla="*/ 0 h 2"/>
                <a:gd name="T4" fmla="*/ 2147483646 w 10"/>
                <a:gd name="T5" fmla="*/ 2147483646 h 2"/>
                <a:gd name="T6" fmla="*/ 0 60000 65536"/>
                <a:gd name="T7" fmla="*/ 0 60000 65536"/>
                <a:gd name="T8" fmla="*/ 0 60000 65536"/>
              </a:gdLst>
              <a:ahLst/>
              <a:cxnLst>
                <a:cxn ang="T6">
                  <a:pos x="T0" y="T1"/>
                </a:cxn>
                <a:cxn ang="T7">
                  <a:pos x="T2" y="T3"/>
                </a:cxn>
                <a:cxn ang="T8">
                  <a:pos x="T4" y="T5"/>
                </a:cxn>
              </a:cxnLst>
              <a:rect l="0" t="0" r="r" b="b"/>
              <a:pathLst>
                <a:path w="10" h="2">
                  <a:moveTo>
                    <a:pt x="0" y="1"/>
                  </a:moveTo>
                  <a:cubicBezTo>
                    <a:pt x="2" y="0"/>
                    <a:pt x="4" y="0"/>
                    <a:pt x="5" y="0"/>
                  </a:cubicBezTo>
                  <a:cubicBezTo>
                    <a:pt x="8" y="1"/>
                    <a:pt x="10" y="2"/>
                    <a:pt x="10" y="2"/>
                  </a:cubicBezTo>
                </a:path>
              </a:pathLst>
            </a:custGeom>
            <a:noFill/>
            <a:ln w="15875" cap="rnd" cmpd="sng">
              <a:solidFill>
                <a:srgbClr val="FF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7" name="Freeform 55">
              <a:extLst>
                <a:ext uri="{FF2B5EF4-FFF2-40B4-BE49-F238E27FC236}">
                  <a16:creationId xmlns:a16="http://schemas.microsoft.com/office/drawing/2014/main" id="{07AF9A5A-8BB7-2A48-BFE1-113AEFD1CF16}"/>
                </a:ext>
              </a:extLst>
            </p:cNvPr>
            <p:cNvSpPr>
              <a:spLocks/>
            </p:cNvSpPr>
            <p:nvPr/>
          </p:nvSpPr>
          <p:spPr bwMode="auto">
            <a:xfrm>
              <a:off x="2375158" y="4924167"/>
              <a:ext cx="146252" cy="27288"/>
            </a:xfrm>
            <a:custGeom>
              <a:avLst/>
              <a:gdLst>
                <a:gd name="T0" fmla="*/ 0 w 9"/>
                <a:gd name="T1" fmla="*/ 2147483646 h 2"/>
                <a:gd name="T2" fmla="*/ 2147483646 w 9"/>
                <a:gd name="T3" fmla="*/ 0 h 2"/>
                <a:gd name="T4" fmla="*/ 2147483646 w 9"/>
                <a:gd name="T5" fmla="*/ 2147483646 h 2"/>
                <a:gd name="T6" fmla="*/ 0 60000 65536"/>
                <a:gd name="T7" fmla="*/ 0 60000 65536"/>
                <a:gd name="T8" fmla="*/ 0 60000 65536"/>
              </a:gdLst>
              <a:ahLst/>
              <a:cxnLst>
                <a:cxn ang="T6">
                  <a:pos x="T0" y="T1"/>
                </a:cxn>
                <a:cxn ang="T7">
                  <a:pos x="T2" y="T3"/>
                </a:cxn>
                <a:cxn ang="T8">
                  <a:pos x="T4" y="T5"/>
                </a:cxn>
              </a:cxnLst>
              <a:rect l="0" t="0" r="r" b="b"/>
              <a:pathLst>
                <a:path w="9" h="2">
                  <a:moveTo>
                    <a:pt x="0" y="1"/>
                  </a:moveTo>
                  <a:cubicBezTo>
                    <a:pt x="2" y="0"/>
                    <a:pt x="4" y="0"/>
                    <a:pt x="5" y="0"/>
                  </a:cubicBezTo>
                  <a:cubicBezTo>
                    <a:pt x="8" y="1"/>
                    <a:pt x="9" y="2"/>
                    <a:pt x="9" y="2"/>
                  </a:cubicBezTo>
                </a:path>
              </a:pathLst>
            </a:custGeom>
            <a:noFill/>
            <a:ln w="15875" cap="rnd" cmpd="sng">
              <a:solidFill>
                <a:srgbClr val="00808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nvGrpSpPr>
            <p:cNvPr id="28" name="Group 56">
              <a:extLst>
                <a:ext uri="{FF2B5EF4-FFF2-40B4-BE49-F238E27FC236}">
                  <a16:creationId xmlns:a16="http://schemas.microsoft.com/office/drawing/2014/main" id="{1EE20D2F-7DA5-078B-E793-8E1D454331F0}"/>
                </a:ext>
              </a:extLst>
            </p:cNvPr>
            <p:cNvGrpSpPr>
              <a:grpSpLocks/>
            </p:cNvGrpSpPr>
            <p:nvPr/>
          </p:nvGrpSpPr>
          <p:grpSpPr bwMode="auto">
            <a:xfrm>
              <a:off x="1920153" y="5620008"/>
              <a:ext cx="601256" cy="900498"/>
              <a:chOff x="51" y="4045"/>
              <a:chExt cx="37" cy="66"/>
            </a:xfrm>
          </p:grpSpPr>
          <p:sp>
            <p:nvSpPr>
              <p:cNvPr id="11367" name="Freeform 57">
                <a:extLst>
                  <a:ext uri="{FF2B5EF4-FFF2-40B4-BE49-F238E27FC236}">
                    <a16:creationId xmlns:a16="http://schemas.microsoft.com/office/drawing/2014/main" id="{6B304A75-09D6-4542-324B-D6780EBB4B2C}"/>
                  </a:ext>
                </a:extLst>
              </p:cNvPr>
              <p:cNvSpPr>
                <a:spLocks/>
              </p:cNvSpPr>
              <p:nvPr/>
            </p:nvSpPr>
            <p:spPr bwMode="auto">
              <a:xfrm>
                <a:off x="53" y="4098"/>
                <a:ext cx="17" cy="13"/>
              </a:xfrm>
              <a:custGeom>
                <a:avLst/>
                <a:gdLst>
                  <a:gd name="T0" fmla="*/ 0 w 17"/>
                  <a:gd name="T1" fmla="*/ 1 h 13"/>
                  <a:gd name="T2" fmla="*/ 10 w 17"/>
                  <a:gd name="T3" fmla="*/ 13 h 13"/>
                  <a:gd name="T4" fmla="*/ 17 w 17"/>
                  <a:gd name="T5" fmla="*/ 1 h 13"/>
                  <a:gd name="T6" fmla="*/ 0 w 17"/>
                  <a:gd name="T7" fmla="*/ 1 h 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3">
                    <a:moveTo>
                      <a:pt x="0" y="1"/>
                    </a:moveTo>
                    <a:cubicBezTo>
                      <a:pt x="2" y="9"/>
                      <a:pt x="5" y="13"/>
                      <a:pt x="10" y="13"/>
                    </a:cubicBezTo>
                    <a:cubicBezTo>
                      <a:pt x="15" y="12"/>
                      <a:pt x="17" y="8"/>
                      <a:pt x="17" y="1"/>
                    </a:cubicBezTo>
                    <a:cubicBezTo>
                      <a:pt x="11" y="0"/>
                      <a:pt x="9" y="1"/>
                      <a:pt x="0" y="1"/>
                    </a:cubicBezTo>
                    <a:close/>
                  </a:path>
                </a:pathLst>
              </a:custGeom>
              <a:solidFill>
                <a:srgbClr val="3E1F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68" name="Freeform 58">
                <a:extLst>
                  <a:ext uri="{FF2B5EF4-FFF2-40B4-BE49-F238E27FC236}">
                    <a16:creationId xmlns:a16="http://schemas.microsoft.com/office/drawing/2014/main" id="{F2820F5D-DDEC-8BA0-F94E-2B01BEFB2650}"/>
                  </a:ext>
                </a:extLst>
              </p:cNvPr>
              <p:cNvSpPr>
                <a:spLocks/>
              </p:cNvSpPr>
              <p:nvPr/>
            </p:nvSpPr>
            <p:spPr bwMode="auto">
              <a:xfrm>
                <a:off x="69" y="4094"/>
                <a:ext cx="18" cy="14"/>
              </a:xfrm>
              <a:custGeom>
                <a:avLst/>
                <a:gdLst>
                  <a:gd name="T0" fmla="*/ 0 w 18"/>
                  <a:gd name="T1" fmla="*/ 3 h 14"/>
                  <a:gd name="T2" fmla="*/ 15 w 18"/>
                  <a:gd name="T3" fmla="*/ 13 h 14"/>
                  <a:gd name="T4" fmla="*/ 16 w 18"/>
                  <a:gd name="T5" fmla="*/ 0 h 14"/>
                  <a:gd name="T6" fmla="*/ 0 w 18"/>
                  <a:gd name="T7" fmla="*/ 3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14">
                    <a:moveTo>
                      <a:pt x="0" y="3"/>
                    </a:moveTo>
                    <a:cubicBezTo>
                      <a:pt x="3" y="10"/>
                      <a:pt x="11" y="14"/>
                      <a:pt x="15" y="13"/>
                    </a:cubicBezTo>
                    <a:cubicBezTo>
                      <a:pt x="18" y="12"/>
                      <a:pt x="18" y="6"/>
                      <a:pt x="16" y="0"/>
                    </a:cubicBezTo>
                    <a:cubicBezTo>
                      <a:pt x="9" y="2"/>
                      <a:pt x="9" y="1"/>
                      <a:pt x="0" y="3"/>
                    </a:cubicBezTo>
                    <a:close/>
                  </a:path>
                </a:pathLst>
              </a:custGeom>
              <a:solidFill>
                <a:srgbClr val="3E1F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69" name="Freeform 59">
                <a:extLst>
                  <a:ext uri="{FF2B5EF4-FFF2-40B4-BE49-F238E27FC236}">
                    <a16:creationId xmlns:a16="http://schemas.microsoft.com/office/drawing/2014/main" id="{40964918-1A27-CCF6-8697-689E856DB013}"/>
                  </a:ext>
                </a:extLst>
              </p:cNvPr>
              <p:cNvSpPr>
                <a:spLocks/>
              </p:cNvSpPr>
              <p:nvPr/>
            </p:nvSpPr>
            <p:spPr bwMode="auto">
              <a:xfrm>
                <a:off x="51" y="4045"/>
                <a:ext cx="37" cy="57"/>
              </a:xfrm>
              <a:custGeom>
                <a:avLst/>
                <a:gdLst>
                  <a:gd name="T0" fmla="*/ 0 w 37"/>
                  <a:gd name="T1" fmla="*/ 3 h 57"/>
                  <a:gd name="T2" fmla="*/ 2 w 37"/>
                  <a:gd name="T3" fmla="*/ 54 h 57"/>
                  <a:gd name="T4" fmla="*/ 19 w 37"/>
                  <a:gd name="T5" fmla="*/ 53 h 57"/>
                  <a:gd name="T6" fmla="*/ 34 w 37"/>
                  <a:gd name="T7" fmla="*/ 49 h 57"/>
                  <a:gd name="T8" fmla="*/ 37 w 37"/>
                  <a:gd name="T9" fmla="*/ 0 h 57"/>
                  <a:gd name="T10" fmla="*/ 24 w 37"/>
                  <a:gd name="T11" fmla="*/ 4 h 57"/>
                  <a:gd name="T12" fmla="*/ 0 w 37"/>
                  <a:gd name="T13" fmla="*/ 3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57">
                    <a:moveTo>
                      <a:pt x="0" y="3"/>
                    </a:moveTo>
                    <a:cubicBezTo>
                      <a:pt x="0" y="20"/>
                      <a:pt x="0" y="39"/>
                      <a:pt x="2" y="54"/>
                    </a:cubicBezTo>
                    <a:cubicBezTo>
                      <a:pt x="14" y="57"/>
                      <a:pt x="13" y="55"/>
                      <a:pt x="19" y="53"/>
                    </a:cubicBezTo>
                    <a:cubicBezTo>
                      <a:pt x="24" y="53"/>
                      <a:pt x="31" y="52"/>
                      <a:pt x="34" y="49"/>
                    </a:cubicBezTo>
                    <a:cubicBezTo>
                      <a:pt x="35" y="34"/>
                      <a:pt x="37" y="11"/>
                      <a:pt x="37" y="0"/>
                    </a:cubicBezTo>
                    <a:cubicBezTo>
                      <a:pt x="30" y="2"/>
                      <a:pt x="31" y="3"/>
                      <a:pt x="24" y="4"/>
                    </a:cubicBezTo>
                    <a:cubicBezTo>
                      <a:pt x="15" y="5"/>
                      <a:pt x="9" y="5"/>
                      <a:pt x="0" y="3"/>
                    </a:cubicBezTo>
                    <a:close/>
                  </a:path>
                </a:pathLst>
              </a:custGeom>
              <a:solidFill>
                <a:srgbClr val="333333"/>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70" name="Freeform 60">
                <a:extLst>
                  <a:ext uri="{FF2B5EF4-FFF2-40B4-BE49-F238E27FC236}">
                    <a16:creationId xmlns:a16="http://schemas.microsoft.com/office/drawing/2014/main" id="{990FD284-382F-C255-B2FD-4FEA5CA8208A}"/>
                  </a:ext>
                </a:extLst>
              </p:cNvPr>
              <p:cNvSpPr>
                <a:spLocks/>
              </p:cNvSpPr>
              <p:nvPr/>
            </p:nvSpPr>
            <p:spPr bwMode="auto">
              <a:xfrm>
                <a:off x="70" y="4057"/>
                <a:ext cx="5" cy="41"/>
              </a:xfrm>
              <a:custGeom>
                <a:avLst/>
                <a:gdLst>
                  <a:gd name="T0" fmla="*/ 5 w 5"/>
                  <a:gd name="T1" fmla="*/ 0 h 41"/>
                  <a:gd name="T2" fmla="*/ 0 w 5"/>
                  <a:gd name="T3" fmla="*/ 41 h 41"/>
                  <a:gd name="T4" fmla="*/ 0 60000 65536"/>
                  <a:gd name="T5" fmla="*/ 0 60000 65536"/>
                </a:gdLst>
                <a:ahLst/>
                <a:cxnLst>
                  <a:cxn ang="T4">
                    <a:pos x="T0" y="T1"/>
                  </a:cxn>
                  <a:cxn ang="T5">
                    <a:pos x="T2" y="T3"/>
                  </a:cxn>
                </a:cxnLst>
                <a:rect l="0" t="0" r="r" b="b"/>
                <a:pathLst>
                  <a:path w="5" h="41">
                    <a:moveTo>
                      <a:pt x="5" y="0"/>
                    </a:moveTo>
                    <a:cubicBezTo>
                      <a:pt x="3" y="10"/>
                      <a:pt x="0" y="33"/>
                      <a:pt x="0" y="41"/>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sp>
          <p:nvSpPr>
            <p:cNvPr id="29" name="Freeform 63">
              <a:extLst>
                <a:ext uri="{FF2B5EF4-FFF2-40B4-BE49-F238E27FC236}">
                  <a16:creationId xmlns:a16="http://schemas.microsoft.com/office/drawing/2014/main" id="{B58493DE-C253-9D88-B195-9AB746229A52}"/>
                </a:ext>
              </a:extLst>
            </p:cNvPr>
            <p:cNvSpPr>
              <a:spLocks/>
            </p:cNvSpPr>
            <p:nvPr/>
          </p:nvSpPr>
          <p:spPr bwMode="auto">
            <a:xfrm>
              <a:off x="2781411" y="4815016"/>
              <a:ext cx="357503" cy="368386"/>
            </a:xfrm>
            <a:custGeom>
              <a:avLst/>
              <a:gdLst>
                <a:gd name="T0" fmla="*/ 2147483646 w 22"/>
                <a:gd name="T1" fmla="*/ 2147483646 h 27"/>
                <a:gd name="T2" fmla="*/ 2147483646 w 22"/>
                <a:gd name="T3" fmla="*/ 0 h 27"/>
                <a:gd name="T4" fmla="*/ 2147483646 w 22"/>
                <a:gd name="T5" fmla="*/ 2147483646 h 27"/>
                <a:gd name="T6" fmla="*/ 2147483646 w 22"/>
                <a:gd name="T7" fmla="*/ 0 h 27"/>
                <a:gd name="T8" fmla="*/ 2147483646 w 22"/>
                <a:gd name="T9" fmla="*/ 2147483646 h 27"/>
                <a:gd name="T10" fmla="*/ 2147483646 w 22"/>
                <a:gd name="T11" fmla="*/ 2147483646 h 27"/>
                <a:gd name="T12" fmla="*/ 2147483646 w 22"/>
                <a:gd name="T13" fmla="*/ 2147483646 h 27"/>
                <a:gd name="T14" fmla="*/ 2147483646 w 22"/>
                <a:gd name="T15" fmla="*/ 2147483646 h 27"/>
                <a:gd name="T16" fmla="*/ 2147483646 w 22"/>
                <a:gd name="T17" fmla="*/ 2147483646 h 27"/>
                <a:gd name="T18" fmla="*/ 2147483646 w 22"/>
                <a:gd name="T19" fmla="*/ 2147483646 h 27"/>
                <a:gd name="T20" fmla="*/ 2147483646 w 22"/>
                <a:gd name="T21" fmla="*/ 2147483646 h 27"/>
                <a:gd name="T22" fmla="*/ 2147483646 w 22"/>
                <a:gd name="T23" fmla="*/ 2147483646 h 27"/>
                <a:gd name="T24" fmla="*/ 2147483646 w 22"/>
                <a:gd name="T25" fmla="*/ 2147483646 h 27"/>
                <a:gd name="T26" fmla="*/ 0 w 22"/>
                <a:gd name="T27" fmla="*/ 2147483646 h 27"/>
                <a:gd name="T28" fmla="*/ 2147483646 w 22"/>
                <a:gd name="T29" fmla="*/ 2147483646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 h="27">
                  <a:moveTo>
                    <a:pt x="3" y="14"/>
                  </a:moveTo>
                  <a:cubicBezTo>
                    <a:pt x="3" y="9"/>
                    <a:pt x="3" y="0"/>
                    <a:pt x="6" y="0"/>
                  </a:cubicBezTo>
                  <a:cubicBezTo>
                    <a:pt x="8" y="1"/>
                    <a:pt x="8" y="2"/>
                    <a:pt x="8" y="5"/>
                  </a:cubicBezTo>
                  <a:cubicBezTo>
                    <a:pt x="11" y="2"/>
                    <a:pt x="14" y="0"/>
                    <a:pt x="15" y="0"/>
                  </a:cubicBezTo>
                  <a:cubicBezTo>
                    <a:pt x="17" y="2"/>
                    <a:pt x="13" y="8"/>
                    <a:pt x="13" y="8"/>
                  </a:cubicBezTo>
                  <a:cubicBezTo>
                    <a:pt x="13" y="8"/>
                    <a:pt x="18" y="4"/>
                    <a:pt x="19" y="6"/>
                  </a:cubicBezTo>
                  <a:cubicBezTo>
                    <a:pt x="21" y="8"/>
                    <a:pt x="17" y="10"/>
                    <a:pt x="15" y="12"/>
                  </a:cubicBezTo>
                  <a:cubicBezTo>
                    <a:pt x="18" y="11"/>
                    <a:pt x="21" y="10"/>
                    <a:pt x="22" y="11"/>
                  </a:cubicBezTo>
                  <a:cubicBezTo>
                    <a:pt x="22" y="13"/>
                    <a:pt x="19" y="14"/>
                    <a:pt x="15" y="16"/>
                  </a:cubicBezTo>
                  <a:cubicBezTo>
                    <a:pt x="18" y="16"/>
                    <a:pt x="20" y="16"/>
                    <a:pt x="20" y="17"/>
                  </a:cubicBezTo>
                  <a:cubicBezTo>
                    <a:pt x="20" y="19"/>
                    <a:pt x="17" y="20"/>
                    <a:pt x="14" y="21"/>
                  </a:cubicBezTo>
                  <a:cubicBezTo>
                    <a:pt x="12" y="22"/>
                    <a:pt x="12" y="22"/>
                    <a:pt x="10" y="23"/>
                  </a:cubicBezTo>
                  <a:cubicBezTo>
                    <a:pt x="8" y="24"/>
                    <a:pt x="8" y="27"/>
                    <a:pt x="6" y="26"/>
                  </a:cubicBezTo>
                  <a:cubicBezTo>
                    <a:pt x="2" y="24"/>
                    <a:pt x="1" y="19"/>
                    <a:pt x="0" y="17"/>
                  </a:cubicBezTo>
                  <a:cubicBezTo>
                    <a:pt x="2" y="15"/>
                    <a:pt x="1" y="16"/>
                    <a:pt x="3" y="14"/>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30" name="Freeform 64">
              <a:extLst>
                <a:ext uri="{FF2B5EF4-FFF2-40B4-BE49-F238E27FC236}">
                  <a16:creationId xmlns:a16="http://schemas.microsoft.com/office/drawing/2014/main" id="{D5A83233-8EFC-011F-1493-6A9BCC6CB072}"/>
                </a:ext>
              </a:extLst>
            </p:cNvPr>
            <p:cNvSpPr>
              <a:spLocks/>
            </p:cNvSpPr>
            <p:nvPr/>
          </p:nvSpPr>
          <p:spPr bwMode="auto">
            <a:xfrm>
              <a:off x="1676400" y="4719638"/>
              <a:ext cx="1268412" cy="1022350"/>
            </a:xfrm>
            <a:custGeom>
              <a:avLst/>
              <a:gdLst>
                <a:gd name="T0" fmla="*/ 9 w 78"/>
                <a:gd name="T1" fmla="*/ 6 h 75"/>
                <a:gd name="T2" fmla="*/ 1 w 78"/>
                <a:gd name="T3" fmla="*/ 41 h 75"/>
                <a:gd name="T4" fmla="*/ 10 w 78"/>
                <a:gd name="T5" fmla="*/ 53 h 75"/>
                <a:gd name="T6" fmla="*/ 12 w 78"/>
                <a:gd name="T7" fmla="*/ 71 h 75"/>
                <a:gd name="T8" fmla="*/ 54 w 78"/>
                <a:gd name="T9" fmla="*/ 66 h 75"/>
                <a:gd name="T10" fmla="*/ 57 w 78"/>
                <a:gd name="T11" fmla="*/ 46 h 75"/>
                <a:gd name="T12" fmla="*/ 78 w 78"/>
                <a:gd name="T13" fmla="*/ 31 h 75"/>
                <a:gd name="T14" fmla="*/ 71 w 78"/>
                <a:gd name="T15" fmla="*/ 21 h 75"/>
                <a:gd name="T16" fmla="*/ 65 w 78"/>
                <a:gd name="T17" fmla="*/ 27 h 75"/>
                <a:gd name="T18" fmla="*/ 59 w 78"/>
                <a:gd name="T19" fmla="*/ 8 h 75"/>
                <a:gd name="T20" fmla="*/ 34 w 78"/>
                <a:gd name="T21" fmla="*/ 0 h 75"/>
                <a:gd name="T22" fmla="*/ 9 w 78"/>
                <a:gd name="T23" fmla="*/ 6 h 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5">
                  <a:moveTo>
                    <a:pt x="9" y="6"/>
                  </a:moveTo>
                  <a:cubicBezTo>
                    <a:pt x="6" y="8"/>
                    <a:pt x="0" y="33"/>
                    <a:pt x="1" y="41"/>
                  </a:cubicBezTo>
                  <a:cubicBezTo>
                    <a:pt x="1" y="48"/>
                    <a:pt x="5" y="55"/>
                    <a:pt x="10" y="53"/>
                  </a:cubicBezTo>
                  <a:cubicBezTo>
                    <a:pt x="11" y="62"/>
                    <a:pt x="11" y="65"/>
                    <a:pt x="12" y="71"/>
                  </a:cubicBezTo>
                  <a:cubicBezTo>
                    <a:pt x="27" y="75"/>
                    <a:pt x="43" y="72"/>
                    <a:pt x="54" y="66"/>
                  </a:cubicBezTo>
                  <a:cubicBezTo>
                    <a:pt x="55" y="59"/>
                    <a:pt x="56" y="52"/>
                    <a:pt x="57" y="46"/>
                  </a:cubicBezTo>
                  <a:cubicBezTo>
                    <a:pt x="69" y="49"/>
                    <a:pt x="75" y="37"/>
                    <a:pt x="78" y="31"/>
                  </a:cubicBezTo>
                  <a:cubicBezTo>
                    <a:pt x="75" y="28"/>
                    <a:pt x="73" y="26"/>
                    <a:pt x="71" y="21"/>
                  </a:cubicBezTo>
                  <a:cubicBezTo>
                    <a:pt x="69" y="21"/>
                    <a:pt x="66" y="27"/>
                    <a:pt x="65" y="27"/>
                  </a:cubicBezTo>
                  <a:cubicBezTo>
                    <a:pt x="64" y="23"/>
                    <a:pt x="61" y="11"/>
                    <a:pt x="59" y="8"/>
                  </a:cubicBezTo>
                  <a:cubicBezTo>
                    <a:pt x="57" y="5"/>
                    <a:pt x="53" y="0"/>
                    <a:pt x="34" y="0"/>
                  </a:cubicBezTo>
                  <a:cubicBezTo>
                    <a:pt x="26" y="0"/>
                    <a:pt x="11" y="3"/>
                    <a:pt x="9" y="6"/>
                  </a:cubicBezTo>
                  <a:close/>
                </a:path>
              </a:pathLst>
            </a:custGeom>
            <a:solidFill>
              <a:schemeClr val="bg1">
                <a:lumMod val="8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31" name="Freeform 65">
              <a:extLst>
                <a:ext uri="{FF2B5EF4-FFF2-40B4-BE49-F238E27FC236}">
                  <a16:creationId xmlns:a16="http://schemas.microsoft.com/office/drawing/2014/main" id="{83433B8B-19E4-9F5B-1604-E82070691AD4}"/>
                </a:ext>
              </a:extLst>
            </p:cNvPr>
            <p:cNvSpPr>
              <a:spLocks/>
            </p:cNvSpPr>
            <p:nvPr/>
          </p:nvSpPr>
          <p:spPr bwMode="auto">
            <a:xfrm>
              <a:off x="1871402" y="5551787"/>
              <a:ext cx="682507" cy="109152"/>
            </a:xfrm>
            <a:custGeom>
              <a:avLst/>
              <a:gdLst>
                <a:gd name="T0" fmla="*/ 0 w 42"/>
                <a:gd name="T1" fmla="*/ 2147483646 h 8"/>
                <a:gd name="T2" fmla="*/ 2147483646 w 42"/>
                <a:gd name="T3" fmla="*/ 2147483646 h 8"/>
                <a:gd name="T4" fmla="*/ 2147483646 w 42"/>
                <a:gd name="T5" fmla="*/ 0 h 8"/>
                <a:gd name="T6" fmla="*/ 0 60000 65536"/>
                <a:gd name="T7" fmla="*/ 0 60000 65536"/>
                <a:gd name="T8" fmla="*/ 0 60000 65536"/>
              </a:gdLst>
              <a:ahLst/>
              <a:cxnLst>
                <a:cxn ang="T6">
                  <a:pos x="T0" y="T1"/>
                </a:cxn>
                <a:cxn ang="T7">
                  <a:pos x="T2" y="T3"/>
                </a:cxn>
                <a:cxn ang="T8">
                  <a:pos x="T4" y="T5"/>
                </a:cxn>
              </a:cxnLst>
              <a:rect l="0" t="0" r="r" b="b"/>
              <a:pathLst>
                <a:path w="42" h="8">
                  <a:moveTo>
                    <a:pt x="0" y="5"/>
                  </a:moveTo>
                  <a:cubicBezTo>
                    <a:pt x="16" y="8"/>
                    <a:pt x="25" y="6"/>
                    <a:pt x="30" y="5"/>
                  </a:cubicBezTo>
                  <a:cubicBezTo>
                    <a:pt x="36" y="3"/>
                    <a:pt x="36" y="3"/>
                    <a:pt x="42" y="0"/>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32" name="Freeform 66">
              <a:extLst>
                <a:ext uri="{FF2B5EF4-FFF2-40B4-BE49-F238E27FC236}">
                  <a16:creationId xmlns:a16="http://schemas.microsoft.com/office/drawing/2014/main" id="{165A6807-C4FD-6566-14CF-E31D0C980085}"/>
                </a:ext>
              </a:extLst>
            </p:cNvPr>
            <p:cNvSpPr>
              <a:spLocks/>
            </p:cNvSpPr>
            <p:nvPr/>
          </p:nvSpPr>
          <p:spPr bwMode="auto">
            <a:xfrm>
              <a:off x="2781411" y="5046963"/>
              <a:ext cx="130002" cy="150084"/>
            </a:xfrm>
            <a:custGeom>
              <a:avLst/>
              <a:gdLst>
                <a:gd name="T0" fmla="*/ 0 w 8"/>
                <a:gd name="T1" fmla="*/ 0 h 11"/>
                <a:gd name="T2" fmla="*/ 2147483646 w 8"/>
                <a:gd name="T3" fmla="*/ 2147483646 h 11"/>
                <a:gd name="T4" fmla="*/ 2147483646 w 8"/>
                <a:gd name="T5" fmla="*/ 2147483646 h 11"/>
                <a:gd name="T6" fmla="*/ 0 60000 65536"/>
                <a:gd name="T7" fmla="*/ 0 60000 65536"/>
                <a:gd name="T8" fmla="*/ 0 60000 65536"/>
              </a:gdLst>
              <a:ahLst/>
              <a:cxnLst>
                <a:cxn ang="T6">
                  <a:pos x="T0" y="T1"/>
                </a:cxn>
                <a:cxn ang="T7">
                  <a:pos x="T2" y="T3"/>
                </a:cxn>
                <a:cxn ang="T8">
                  <a:pos x="T4" y="T5"/>
                </a:cxn>
              </a:cxnLst>
              <a:rect l="0" t="0" r="r" b="b"/>
              <a:pathLst>
                <a:path w="8" h="11">
                  <a:moveTo>
                    <a:pt x="0" y="0"/>
                  </a:moveTo>
                  <a:cubicBezTo>
                    <a:pt x="1" y="3"/>
                    <a:pt x="2" y="4"/>
                    <a:pt x="3" y="6"/>
                  </a:cubicBezTo>
                  <a:cubicBezTo>
                    <a:pt x="5" y="8"/>
                    <a:pt x="8" y="11"/>
                    <a:pt x="8" y="11"/>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33" name="AutoShape 68">
              <a:extLst>
                <a:ext uri="{FF2B5EF4-FFF2-40B4-BE49-F238E27FC236}">
                  <a16:creationId xmlns:a16="http://schemas.microsoft.com/office/drawing/2014/main" id="{50CE360C-0A7E-8D3B-E248-112350103214}"/>
                </a:ext>
              </a:extLst>
            </p:cNvPr>
            <p:cNvSpPr>
              <a:spLocks noChangeArrowheads="1"/>
            </p:cNvSpPr>
            <p:nvPr/>
          </p:nvSpPr>
          <p:spPr bwMode="auto">
            <a:xfrm rot="21180000">
              <a:off x="2277656" y="5046963"/>
              <a:ext cx="81250" cy="68220"/>
            </a:xfrm>
            <a:prstGeom prst="triangle">
              <a:avLst>
                <a:gd name="adj" fmla="val 50000"/>
              </a:avLst>
            </a:prstGeom>
            <a:solidFill>
              <a:srgbClr val="FFFFFF"/>
            </a:solidFill>
            <a:ln w="15875" cap="rnd"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grpSp>
          <p:nvGrpSpPr>
            <p:cNvPr id="34" name="Group 8622">
              <a:extLst>
                <a:ext uri="{FF2B5EF4-FFF2-40B4-BE49-F238E27FC236}">
                  <a16:creationId xmlns:a16="http://schemas.microsoft.com/office/drawing/2014/main" id="{05FDBB66-5BF4-5203-E234-3EF8598B934E}"/>
                </a:ext>
              </a:extLst>
            </p:cNvPr>
            <p:cNvGrpSpPr>
              <a:grpSpLocks/>
            </p:cNvGrpSpPr>
            <p:nvPr/>
          </p:nvGrpSpPr>
          <p:grpSpPr bwMode="auto">
            <a:xfrm rot="21360000">
              <a:off x="2017654" y="5128826"/>
              <a:ext cx="195002" cy="191015"/>
              <a:chOff x="129" y="1573"/>
              <a:chExt cx="13" cy="13"/>
            </a:xfrm>
            <a:solidFill>
              <a:schemeClr val="bg1">
                <a:lumMod val="85000"/>
              </a:schemeClr>
            </a:solidFill>
          </p:grpSpPr>
          <p:sp>
            <p:nvSpPr>
              <p:cNvPr id="11364" name="Freeform 8623">
                <a:extLst>
                  <a:ext uri="{FF2B5EF4-FFF2-40B4-BE49-F238E27FC236}">
                    <a16:creationId xmlns:a16="http://schemas.microsoft.com/office/drawing/2014/main" id="{4F7446FB-A335-BFED-C435-AA2AD1DA1459}"/>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grpFill/>
              <a:ln w="15875" cap="rnd"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365" name="Freeform 8624">
                <a:extLst>
                  <a:ext uri="{FF2B5EF4-FFF2-40B4-BE49-F238E27FC236}">
                    <a16:creationId xmlns:a16="http://schemas.microsoft.com/office/drawing/2014/main" id="{56074D79-2968-3C63-C77B-AEED9DAFB771}"/>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grp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366" name="Line 8625">
                <a:extLst>
                  <a:ext uri="{FF2B5EF4-FFF2-40B4-BE49-F238E27FC236}">
                    <a16:creationId xmlns:a16="http://schemas.microsoft.com/office/drawing/2014/main" id="{297F4A1F-33B0-AB38-8FDD-28770B03B738}"/>
                  </a:ext>
                </a:extLst>
              </p:cNvPr>
              <p:cNvSpPr>
                <a:spLocks noChangeShapeType="1"/>
              </p:cNvSpPr>
              <p:nvPr/>
            </p:nvSpPr>
            <p:spPr bwMode="auto">
              <a:xfrm>
                <a:off x="136" y="1578"/>
                <a:ext cx="0" cy="8"/>
              </a:xfrm>
              <a:prstGeom prst="line">
                <a:avLst/>
              </a:prstGeom>
              <a:grpFill/>
              <a:ln w="15875">
                <a:solidFill>
                  <a:srgbClr val="000000"/>
                </a:solidFill>
                <a:miter lim="800000"/>
                <a:headEnd/>
                <a:tailEnd/>
              </a:ln>
            </p:spPr>
            <p:txBody>
              <a:bodyPr/>
              <a:lstStyle/>
              <a:p>
                <a:pPr eaLnBrk="1" hangingPunct="1">
                  <a:defRPr/>
                </a:pPr>
                <a:endParaRPr lang="ja-JP" altLang="en-US">
                  <a:latin typeface="Arial" charset="0"/>
                  <a:ea typeface="ＭＳ Ｐゴシック" charset="-128"/>
                </a:endParaRPr>
              </a:p>
            </p:txBody>
          </p:sp>
        </p:grpSp>
        <p:grpSp>
          <p:nvGrpSpPr>
            <p:cNvPr id="35" name="Group 8622">
              <a:extLst>
                <a:ext uri="{FF2B5EF4-FFF2-40B4-BE49-F238E27FC236}">
                  <a16:creationId xmlns:a16="http://schemas.microsoft.com/office/drawing/2014/main" id="{2EA9B37D-ABA5-BBA3-868C-820A50A7A2FF}"/>
                </a:ext>
              </a:extLst>
            </p:cNvPr>
            <p:cNvGrpSpPr>
              <a:grpSpLocks/>
            </p:cNvGrpSpPr>
            <p:nvPr/>
          </p:nvGrpSpPr>
          <p:grpSpPr bwMode="auto">
            <a:xfrm rot="21360000">
              <a:off x="2423908" y="5115183"/>
              <a:ext cx="130002" cy="177371"/>
              <a:chOff x="129" y="1573"/>
              <a:chExt cx="13" cy="13"/>
            </a:xfrm>
            <a:solidFill>
              <a:schemeClr val="bg1">
                <a:lumMod val="85000"/>
              </a:schemeClr>
            </a:solidFill>
          </p:grpSpPr>
          <p:sp>
            <p:nvSpPr>
              <p:cNvPr id="11361" name="Freeform 8623">
                <a:extLst>
                  <a:ext uri="{FF2B5EF4-FFF2-40B4-BE49-F238E27FC236}">
                    <a16:creationId xmlns:a16="http://schemas.microsoft.com/office/drawing/2014/main" id="{0DC5EF6D-980B-775C-C0CB-A2E0815961DC}"/>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grpFill/>
              <a:ln w="15875" cap="rnd"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362" name="Freeform 8624">
                <a:extLst>
                  <a:ext uri="{FF2B5EF4-FFF2-40B4-BE49-F238E27FC236}">
                    <a16:creationId xmlns:a16="http://schemas.microsoft.com/office/drawing/2014/main" id="{91C5F7A5-5309-6354-9C7E-8E18D7BA8BB4}"/>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grp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363" name="Line 8625">
                <a:extLst>
                  <a:ext uri="{FF2B5EF4-FFF2-40B4-BE49-F238E27FC236}">
                    <a16:creationId xmlns:a16="http://schemas.microsoft.com/office/drawing/2014/main" id="{7C7F9094-710B-9571-478E-B0427C1DD2FB}"/>
                  </a:ext>
                </a:extLst>
              </p:cNvPr>
              <p:cNvSpPr>
                <a:spLocks noChangeShapeType="1"/>
              </p:cNvSpPr>
              <p:nvPr/>
            </p:nvSpPr>
            <p:spPr bwMode="auto">
              <a:xfrm>
                <a:off x="136" y="1578"/>
                <a:ext cx="0" cy="8"/>
              </a:xfrm>
              <a:prstGeom prst="line">
                <a:avLst/>
              </a:prstGeom>
              <a:grpFill/>
              <a:ln w="15875">
                <a:solidFill>
                  <a:srgbClr val="000000"/>
                </a:solidFill>
                <a:miter lim="800000"/>
                <a:headEnd/>
                <a:tailEnd/>
              </a:ln>
            </p:spPr>
            <p:txBody>
              <a:bodyPr/>
              <a:lstStyle/>
              <a:p>
                <a:pPr eaLnBrk="1" hangingPunct="1">
                  <a:defRPr/>
                </a:pPr>
                <a:endParaRPr lang="ja-JP" altLang="en-US">
                  <a:latin typeface="Arial" charset="0"/>
                  <a:ea typeface="ＭＳ Ｐゴシック" charset="-128"/>
                </a:endParaRPr>
              </a:p>
            </p:txBody>
          </p:sp>
        </p:grpSp>
        <p:sp>
          <p:nvSpPr>
            <p:cNvPr id="36" name="Freeform 81">
              <a:extLst>
                <a:ext uri="{FF2B5EF4-FFF2-40B4-BE49-F238E27FC236}">
                  <a16:creationId xmlns:a16="http://schemas.microsoft.com/office/drawing/2014/main" id="{A40F9EEB-81FD-4224-C459-9B12443B2608}"/>
                </a:ext>
              </a:extLst>
            </p:cNvPr>
            <p:cNvSpPr>
              <a:spLocks/>
            </p:cNvSpPr>
            <p:nvPr/>
          </p:nvSpPr>
          <p:spPr bwMode="auto">
            <a:xfrm>
              <a:off x="2098905" y="4719509"/>
              <a:ext cx="341253" cy="163727"/>
            </a:xfrm>
            <a:custGeom>
              <a:avLst/>
              <a:gdLst>
                <a:gd name="T0" fmla="*/ 0 w 21"/>
                <a:gd name="T1" fmla="*/ 2147483646 h 12"/>
                <a:gd name="T2" fmla="*/ 2147483646 w 21"/>
                <a:gd name="T3" fmla="*/ 2147483646 h 12"/>
                <a:gd name="T4" fmla="*/ 2147483646 w 21"/>
                <a:gd name="T5" fmla="*/ 2147483646 h 12"/>
                <a:gd name="T6" fmla="*/ 2147483646 w 21"/>
                <a:gd name="T7" fmla="*/ 2147483646 h 12"/>
                <a:gd name="T8" fmla="*/ 2147483646 w 21"/>
                <a:gd name="T9" fmla="*/ 0 h 12"/>
                <a:gd name="T10" fmla="*/ 0 w 21"/>
                <a:gd name="T11" fmla="*/ 2147483646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12">
                  <a:moveTo>
                    <a:pt x="0" y="2"/>
                  </a:moveTo>
                  <a:cubicBezTo>
                    <a:pt x="1" y="6"/>
                    <a:pt x="3" y="8"/>
                    <a:pt x="5" y="12"/>
                  </a:cubicBezTo>
                  <a:cubicBezTo>
                    <a:pt x="7" y="10"/>
                    <a:pt x="9" y="7"/>
                    <a:pt x="11" y="5"/>
                  </a:cubicBezTo>
                  <a:cubicBezTo>
                    <a:pt x="14" y="7"/>
                    <a:pt x="18" y="10"/>
                    <a:pt x="20" y="12"/>
                  </a:cubicBezTo>
                  <a:cubicBezTo>
                    <a:pt x="21" y="9"/>
                    <a:pt x="20" y="4"/>
                    <a:pt x="21" y="0"/>
                  </a:cubicBezTo>
                  <a:cubicBezTo>
                    <a:pt x="21" y="0"/>
                    <a:pt x="3" y="2"/>
                    <a:pt x="0" y="2"/>
                  </a:cubicBezTo>
                  <a:close/>
                </a:path>
              </a:pathLst>
            </a:custGeom>
            <a:solidFill>
              <a:srgbClr val="FFFFD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37" name="Freeform 82">
              <a:extLst>
                <a:ext uri="{FF2B5EF4-FFF2-40B4-BE49-F238E27FC236}">
                  <a16:creationId xmlns:a16="http://schemas.microsoft.com/office/drawing/2014/main" id="{D9292A25-FF31-71CC-7FD3-50D34D9CE349}"/>
                </a:ext>
              </a:extLst>
            </p:cNvPr>
            <p:cNvSpPr>
              <a:spLocks/>
            </p:cNvSpPr>
            <p:nvPr/>
          </p:nvSpPr>
          <p:spPr bwMode="auto">
            <a:xfrm>
              <a:off x="2115155" y="4610357"/>
              <a:ext cx="292503" cy="163727"/>
            </a:xfrm>
            <a:custGeom>
              <a:avLst/>
              <a:gdLst>
                <a:gd name="T0" fmla="*/ 2147483646 w 18"/>
                <a:gd name="T1" fmla="*/ 2147483646 h 12"/>
                <a:gd name="T2" fmla="*/ 2147483646 w 18"/>
                <a:gd name="T3" fmla="*/ 2147483646 h 12"/>
                <a:gd name="T4" fmla="*/ 0 w 18"/>
                <a:gd name="T5" fmla="*/ 2147483646 h 12"/>
                <a:gd name="T6" fmla="*/ 0 w 18"/>
                <a:gd name="T7" fmla="*/ 2147483646 h 12"/>
                <a:gd name="T8" fmla="*/ 2147483646 w 18"/>
                <a:gd name="T9" fmla="*/ 2147483646 h 12"/>
                <a:gd name="T10" fmla="*/ 2147483646 w 18"/>
                <a:gd name="T11" fmla="*/ 2147483646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12">
                  <a:moveTo>
                    <a:pt x="18" y="8"/>
                  </a:moveTo>
                  <a:cubicBezTo>
                    <a:pt x="15" y="10"/>
                    <a:pt x="14" y="11"/>
                    <a:pt x="11" y="12"/>
                  </a:cubicBezTo>
                  <a:cubicBezTo>
                    <a:pt x="8" y="12"/>
                    <a:pt x="4" y="11"/>
                    <a:pt x="0" y="10"/>
                  </a:cubicBezTo>
                  <a:cubicBezTo>
                    <a:pt x="0" y="5"/>
                    <a:pt x="0" y="2"/>
                    <a:pt x="0" y="2"/>
                  </a:cubicBezTo>
                  <a:cubicBezTo>
                    <a:pt x="3" y="1"/>
                    <a:pt x="15" y="0"/>
                    <a:pt x="18" y="1"/>
                  </a:cubicBezTo>
                  <a:cubicBezTo>
                    <a:pt x="18" y="4"/>
                    <a:pt x="18" y="4"/>
                    <a:pt x="18" y="8"/>
                  </a:cubicBezTo>
                  <a:close/>
                </a:path>
              </a:pathLst>
            </a:custGeom>
            <a:solidFill>
              <a:srgbClr val="FFCC99"/>
            </a:solidFill>
            <a:ln w="15875" cap="flat" cmpd="sng">
              <a:solidFill>
                <a:srgbClr val="000000"/>
              </a:solidFill>
              <a:prstDash val="solid"/>
              <a:miter lim="800000"/>
              <a:headEnd/>
              <a:tailEnd/>
            </a:ln>
          </p:spPr>
          <p:txBody>
            <a:bodyPr/>
            <a:lstStyle/>
            <a:p>
              <a:endParaRPr lang="ja-JP" altLang="en-US"/>
            </a:p>
          </p:txBody>
        </p:sp>
        <p:grpSp>
          <p:nvGrpSpPr>
            <p:cNvPr id="38" name="Group 83">
              <a:extLst>
                <a:ext uri="{FF2B5EF4-FFF2-40B4-BE49-F238E27FC236}">
                  <a16:creationId xmlns:a16="http://schemas.microsoft.com/office/drawing/2014/main" id="{03E9B62A-4F94-D0E6-C225-CB4705F481B1}"/>
                </a:ext>
              </a:extLst>
            </p:cNvPr>
            <p:cNvGrpSpPr>
              <a:grpSpLocks/>
            </p:cNvGrpSpPr>
            <p:nvPr/>
          </p:nvGrpSpPr>
          <p:grpSpPr bwMode="auto">
            <a:xfrm>
              <a:off x="2001403" y="4692221"/>
              <a:ext cx="552505" cy="382030"/>
              <a:chOff x="56" y="3977"/>
              <a:chExt cx="34" cy="28"/>
            </a:xfrm>
            <a:solidFill>
              <a:schemeClr val="bg1">
                <a:lumMod val="85000"/>
              </a:schemeClr>
            </a:solidFill>
          </p:grpSpPr>
          <p:sp>
            <p:nvSpPr>
              <p:cNvPr id="11359" name="Freeform 84">
                <a:extLst>
                  <a:ext uri="{FF2B5EF4-FFF2-40B4-BE49-F238E27FC236}">
                    <a16:creationId xmlns:a16="http://schemas.microsoft.com/office/drawing/2014/main" id="{2BD299A8-2105-74E6-DAE1-7A5EA4DDEAA4}"/>
                  </a:ext>
                </a:extLst>
              </p:cNvPr>
              <p:cNvSpPr>
                <a:spLocks/>
              </p:cNvSpPr>
              <p:nvPr/>
            </p:nvSpPr>
            <p:spPr bwMode="auto">
              <a:xfrm>
                <a:off x="75" y="3977"/>
                <a:ext cx="15" cy="27"/>
              </a:xfrm>
              <a:custGeom>
                <a:avLst/>
                <a:gdLst>
                  <a:gd name="T0" fmla="*/ 6 w 15"/>
                  <a:gd name="T1" fmla="*/ 0 h 27"/>
                  <a:gd name="T2" fmla="*/ 12 w 15"/>
                  <a:gd name="T3" fmla="*/ 4 h 27"/>
                  <a:gd name="T4" fmla="*/ 14 w 15"/>
                  <a:gd name="T5" fmla="*/ 27 h 27"/>
                  <a:gd name="T6" fmla="*/ 5 w 15"/>
                  <a:gd name="T7" fmla="*/ 24 h 27"/>
                  <a:gd name="T8" fmla="*/ 0 w 15"/>
                  <a:gd name="T9" fmla="*/ 26 h 27"/>
                  <a:gd name="T10" fmla="*/ 6 w 15"/>
                  <a:gd name="T11" fmla="*/ 0 h 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27">
                    <a:moveTo>
                      <a:pt x="6" y="0"/>
                    </a:moveTo>
                    <a:cubicBezTo>
                      <a:pt x="8" y="0"/>
                      <a:pt x="9" y="3"/>
                      <a:pt x="12" y="4"/>
                    </a:cubicBezTo>
                    <a:cubicBezTo>
                      <a:pt x="13" y="7"/>
                      <a:pt x="15" y="20"/>
                      <a:pt x="14" y="27"/>
                    </a:cubicBezTo>
                    <a:cubicBezTo>
                      <a:pt x="9" y="24"/>
                      <a:pt x="8" y="24"/>
                      <a:pt x="5" y="24"/>
                    </a:cubicBezTo>
                    <a:cubicBezTo>
                      <a:pt x="3" y="25"/>
                      <a:pt x="0" y="26"/>
                      <a:pt x="0" y="26"/>
                    </a:cubicBezTo>
                    <a:cubicBezTo>
                      <a:pt x="5" y="17"/>
                      <a:pt x="7" y="9"/>
                      <a:pt x="6" y="0"/>
                    </a:cubicBezTo>
                    <a:close/>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60" name="Freeform 85">
                <a:extLst>
                  <a:ext uri="{FF2B5EF4-FFF2-40B4-BE49-F238E27FC236}">
                    <a16:creationId xmlns:a16="http://schemas.microsoft.com/office/drawing/2014/main" id="{B8D7A511-9506-119E-6D03-EAC19A23CEFD}"/>
                  </a:ext>
                </a:extLst>
              </p:cNvPr>
              <p:cNvSpPr>
                <a:spLocks/>
              </p:cNvSpPr>
              <p:nvPr/>
            </p:nvSpPr>
            <p:spPr bwMode="auto">
              <a:xfrm>
                <a:off x="56" y="3977"/>
                <a:ext cx="19" cy="28"/>
              </a:xfrm>
              <a:custGeom>
                <a:avLst/>
                <a:gdLst>
                  <a:gd name="T0" fmla="*/ 1 w 19"/>
                  <a:gd name="T1" fmla="*/ 3 h 28"/>
                  <a:gd name="T2" fmla="*/ 3 w 19"/>
                  <a:gd name="T3" fmla="*/ 28 h 28"/>
                  <a:gd name="T4" fmla="*/ 14 w 19"/>
                  <a:gd name="T5" fmla="*/ 24 h 28"/>
                  <a:gd name="T6" fmla="*/ 19 w 19"/>
                  <a:gd name="T7" fmla="*/ 26 h 28"/>
                  <a:gd name="T8" fmla="*/ 12 w 19"/>
                  <a:gd name="T9" fmla="*/ 16 h 28"/>
                  <a:gd name="T10" fmla="*/ 7 w 19"/>
                  <a:gd name="T11" fmla="*/ 0 h 28"/>
                  <a:gd name="T12" fmla="*/ 1 w 19"/>
                  <a:gd name="T13" fmla="*/ 3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28">
                    <a:moveTo>
                      <a:pt x="1" y="3"/>
                    </a:moveTo>
                    <a:cubicBezTo>
                      <a:pt x="0" y="8"/>
                      <a:pt x="1" y="18"/>
                      <a:pt x="3" y="28"/>
                    </a:cubicBezTo>
                    <a:cubicBezTo>
                      <a:pt x="7" y="25"/>
                      <a:pt x="11" y="24"/>
                      <a:pt x="14" y="24"/>
                    </a:cubicBezTo>
                    <a:cubicBezTo>
                      <a:pt x="17" y="25"/>
                      <a:pt x="18" y="27"/>
                      <a:pt x="19" y="26"/>
                    </a:cubicBezTo>
                    <a:cubicBezTo>
                      <a:pt x="15" y="20"/>
                      <a:pt x="14" y="19"/>
                      <a:pt x="12" y="16"/>
                    </a:cubicBezTo>
                    <a:cubicBezTo>
                      <a:pt x="10" y="12"/>
                      <a:pt x="8" y="7"/>
                      <a:pt x="7" y="0"/>
                    </a:cubicBezTo>
                    <a:cubicBezTo>
                      <a:pt x="5" y="0"/>
                      <a:pt x="4" y="3"/>
                      <a:pt x="1" y="3"/>
                    </a:cubicBezTo>
                    <a:close/>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grpSp>
        <p:grpSp>
          <p:nvGrpSpPr>
            <p:cNvPr id="39" name="Group 87">
              <a:extLst>
                <a:ext uri="{FF2B5EF4-FFF2-40B4-BE49-F238E27FC236}">
                  <a16:creationId xmlns:a16="http://schemas.microsoft.com/office/drawing/2014/main" id="{234627ED-8B90-CF0B-6CC6-2519D0788B88}"/>
                </a:ext>
              </a:extLst>
            </p:cNvPr>
            <p:cNvGrpSpPr>
              <a:grpSpLocks/>
            </p:cNvGrpSpPr>
            <p:nvPr/>
          </p:nvGrpSpPr>
          <p:grpSpPr bwMode="auto">
            <a:xfrm>
              <a:off x="1887652" y="4828660"/>
              <a:ext cx="341253" cy="382029"/>
              <a:chOff x="148" y="4012"/>
              <a:chExt cx="21" cy="28"/>
            </a:xfrm>
            <a:solidFill>
              <a:srgbClr val="FFCC99"/>
            </a:solidFill>
          </p:grpSpPr>
          <p:sp>
            <p:nvSpPr>
              <p:cNvPr id="11355" name="Freeform 88">
                <a:extLst>
                  <a:ext uri="{FF2B5EF4-FFF2-40B4-BE49-F238E27FC236}">
                    <a16:creationId xmlns:a16="http://schemas.microsoft.com/office/drawing/2014/main" id="{988F119F-EE3D-DDEE-6D6E-AF458CFA8F67}"/>
                  </a:ext>
                </a:extLst>
              </p:cNvPr>
              <p:cNvSpPr>
                <a:spLocks/>
              </p:cNvSpPr>
              <p:nvPr/>
            </p:nvSpPr>
            <p:spPr bwMode="auto">
              <a:xfrm>
                <a:off x="148" y="4012"/>
                <a:ext cx="21" cy="28"/>
              </a:xfrm>
              <a:custGeom>
                <a:avLst/>
                <a:gdLst>
                  <a:gd name="T0" fmla="*/ 5 w 21"/>
                  <a:gd name="T1" fmla="*/ 7 h 28"/>
                  <a:gd name="T2" fmla="*/ 10 w 21"/>
                  <a:gd name="T3" fmla="*/ 0 h 28"/>
                  <a:gd name="T4" fmla="*/ 12 w 21"/>
                  <a:gd name="T5" fmla="*/ 5 h 28"/>
                  <a:gd name="T6" fmla="*/ 21 w 21"/>
                  <a:gd name="T7" fmla="*/ 8 h 28"/>
                  <a:gd name="T8" fmla="*/ 20 w 21"/>
                  <a:gd name="T9" fmla="*/ 11 h 28"/>
                  <a:gd name="T10" fmla="*/ 20 w 21"/>
                  <a:gd name="T11" fmla="*/ 15 h 28"/>
                  <a:gd name="T12" fmla="*/ 20 w 21"/>
                  <a:gd name="T13" fmla="*/ 20 h 28"/>
                  <a:gd name="T14" fmla="*/ 19 w 21"/>
                  <a:gd name="T15" fmla="*/ 22 h 28"/>
                  <a:gd name="T16" fmla="*/ 14 w 21"/>
                  <a:gd name="T17" fmla="*/ 22 h 28"/>
                  <a:gd name="T18" fmla="*/ 9 w 21"/>
                  <a:gd name="T19" fmla="*/ 24 h 28"/>
                  <a:gd name="T20" fmla="*/ 7 w 21"/>
                  <a:gd name="T21" fmla="*/ 26 h 28"/>
                  <a:gd name="T22" fmla="*/ 7 w 21"/>
                  <a:gd name="T23" fmla="*/ 26 h 28"/>
                  <a:gd name="T24" fmla="*/ 0 w 21"/>
                  <a:gd name="T25" fmla="*/ 16 h 28"/>
                  <a:gd name="T26" fmla="*/ 5 w 21"/>
                  <a:gd name="T27" fmla="*/ 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 h="28">
                    <a:moveTo>
                      <a:pt x="5" y="7"/>
                    </a:moveTo>
                    <a:cubicBezTo>
                      <a:pt x="6" y="4"/>
                      <a:pt x="6" y="0"/>
                      <a:pt x="10" y="0"/>
                    </a:cubicBezTo>
                    <a:cubicBezTo>
                      <a:pt x="13" y="1"/>
                      <a:pt x="11" y="3"/>
                      <a:pt x="12" y="5"/>
                    </a:cubicBezTo>
                    <a:cubicBezTo>
                      <a:pt x="16" y="4"/>
                      <a:pt x="19" y="5"/>
                      <a:pt x="21" y="8"/>
                    </a:cubicBezTo>
                    <a:cubicBezTo>
                      <a:pt x="21" y="9"/>
                      <a:pt x="21" y="10"/>
                      <a:pt x="20" y="11"/>
                    </a:cubicBezTo>
                    <a:cubicBezTo>
                      <a:pt x="21" y="13"/>
                      <a:pt x="21" y="13"/>
                      <a:pt x="20" y="15"/>
                    </a:cubicBezTo>
                    <a:cubicBezTo>
                      <a:pt x="21" y="17"/>
                      <a:pt x="21" y="19"/>
                      <a:pt x="20" y="20"/>
                    </a:cubicBezTo>
                    <a:cubicBezTo>
                      <a:pt x="21" y="21"/>
                      <a:pt x="20" y="22"/>
                      <a:pt x="19" y="22"/>
                    </a:cubicBezTo>
                    <a:cubicBezTo>
                      <a:pt x="18" y="23"/>
                      <a:pt x="16" y="22"/>
                      <a:pt x="14" y="22"/>
                    </a:cubicBezTo>
                    <a:cubicBezTo>
                      <a:pt x="12" y="22"/>
                      <a:pt x="10" y="23"/>
                      <a:pt x="9" y="24"/>
                    </a:cubicBezTo>
                    <a:cubicBezTo>
                      <a:pt x="8" y="25"/>
                      <a:pt x="7" y="26"/>
                      <a:pt x="7" y="26"/>
                    </a:cubicBezTo>
                    <a:cubicBezTo>
                      <a:pt x="7" y="26"/>
                      <a:pt x="8" y="28"/>
                      <a:pt x="7" y="26"/>
                    </a:cubicBezTo>
                    <a:cubicBezTo>
                      <a:pt x="6" y="24"/>
                      <a:pt x="0" y="19"/>
                      <a:pt x="0" y="16"/>
                    </a:cubicBezTo>
                    <a:cubicBezTo>
                      <a:pt x="4" y="14"/>
                      <a:pt x="4" y="9"/>
                      <a:pt x="5" y="7"/>
                    </a:cubicBezTo>
                    <a:close/>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56" name="Freeform 89">
                <a:extLst>
                  <a:ext uri="{FF2B5EF4-FFF2-40B4-BE49-F238E27FC236}">
                    <a16:creationId xmlns:a16="http://schemas.microsoft.com/office/drawing/2014/main" id="{2C8707FF-3BC3-BFC7-4541-7E3B7C437552}"/>
                  </a:ext>
                </a:extLst>
              </p:cNvPr>
              <p:cNvSpPr>
                <a:spLocks/>
              </p:cNvSpPr>
              <p:nvPr/>
            </p:nvSpPr>
            <p:spPr bwMode="auto">
              <a:xfrm>
                <a:off x="162" y="4021"/>
                <a:ext cx="6" cy="2"/>
              </a:xfrm>
              <a:custGeom>
                <a:avLst/>
                <a:gdLst>
                  <a:gd name="T0" fmla="*/ 0 w 6"/>
                  <a:gd name="T1" fmla="*/ 0 h 2"/>
                  <a:gd name="T2" fmla="*/ 6 w 6"/>
                  <a:gd name="T3" fmla="*/ 2 h 2"/>
                  <a:gd name="T4" fmla="*/ 0 60000 65536"/>
                  <a:gd name="T5" fmla="*/ 0 60000 65536"/>
                </a:gdLst>
                <a:ahLst/>
                <a:cxnLst>
                  <a:cxn ang="T4">
                    <a:pos x="T0" y="T1"/>
                  </a:cxn>
                  <a:cxn ang="T5">
                    <a:pos x="T2" y="T3"/>
                  </a:cxn>
                </a:cxnLst>
                <a:rect l="0" t="0" r="r" b="b"/>
                <a:pathLst>
                  <a:path w="6" h="2">
                    <a:moveTo>
                      <a:pt x="0" y="0"/>
                    </a:moveTo>
                    <a:cubicBezTo>
                      <a:pt x="3" y="0"/>
                      <a:pt x="4" y="0"/>
                      <a:pt x="6" y="2"/>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57" name="Freeform 90">
                <a:extLst>
                  <a:ext uri="{FF2B5EF4-FFF2-40B4-BE49-F238E27FC236}">
                    <a16:creationId xmlns:a16="http://schemas.microsoft.com/office/drawing/2014/main" id="{DF6246CC-B960-17B4-8FD9-4BF8B6A1753C}"/>
                  </a:ext>
                </a:extLst>
              </p:cNvPr>
              <p:cNvSpPr>
                <a:spLocks/>
              </p:cNvSpPr>
              <p:nvPr/>
            </p:nvSpPr>
            <p:spPr bwMode="auto">
              <a:xfrm>
                <a:off x="163" y="4025"/>
                <a:ext cx="5" cy="3"/>
              </a:xfrm>
              <a:custGeom>
                <a:avLst/>
                <a:gdLst>
                  <a:gd name="T0" fmla="*/ 0 w 5"/>
                  <a:gd name="T1" fmla="*/ 0 h 3"/>
                  <a:gd name="T2" fmla="*/ 5 w 5"/>
                  <a:gd name="T3" fmla="*/ 3 h 3"/>
                  <a:gd name="T4" fmla="*/ 0 60000 65536"/>
                  <a:gd name="T5" fmla="*/ 0 60000 65536"/>
                </a:gdLst>
                <a:ahLst/>
                <a:cxnLst>
                  <a:cxn ang="T4">
                    <a:pos x="T0" y="T1"/>
                  </a:cxn>
                  <a:cxn ang="T5">
                    <a:pos x="T2" y="T3"/>
                  </a:cxn>
                </a:cxnLst>
                <a:rect l="0" t="0" r="r" b="b"/>
                <a:pathLst>
                  <a:path w="5" h="3">
                    <a:moveTo>
                      <a:pt x="0" y="0"/>
                    </a:moveTo>
                    <a:cubicBezTo>
                      <a:pt x="4" y="0"/>
                      <a:pt x="4" y="2"/>
                      <a:pt x="5" y="3"/>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58" name="Freeform 91">
                <a:extLst>
                  <a:ext uri="{FF2B5EF4-FFF2-40B4-BE49-F238E27FC236}">
                    <a16:creationId xmlns:a16="http://schemas.microsoft.com/office/drawing/2014/main" id="{852DF5F5-8781-8D6C-BD9E-93CFDC5EF77A}"/>
                  </a:ext>
                </a:extLst>
              </p:cNvPr>
              <p:cNvSpPr>
                <a:spLocks/>
              </p:cNvSpPr>
              <p:nvPr/>
            </p:nvSpPr>
            <p:spPr bwMode="auto">
              <a:xfrm>
                <a:off x="164" y="4030"/>
                <a:ext cx="3" cy="1"/>
              </a:xfrm>
              <a:custGeom>
                <a:avLst/>
                <a:gdLst>
                  <a:gd name="T0" fmla="*/ 0 w 3"/>
                  <a:gd name="T1" fmla="*/ 0 h 1"/>
                  <a:gd name="T2" fmla="*/ 3 w 3"/>
                  <a:gd name="T3" fmla="*/ 1 h 1"/>
                  <a:gd name="T4" fmla="*/ 0 60000 65536"/>
                  <a:gd name="T5" fmla="*/ 0 60000 65536"/>
                </a:gdLst>
                <a:ahLst/>
                <a:cxnLst>
                  <a:cxn ang="T4">
                    <a:pos x="T0" y="T1"/>
                  </a:cxn>
                  <a:cxn ang="T5">
                    <a:pos x="T2" y="T3"/>
                  </a:cxn>
                </a:cxnLst>
                <a:rect l="0" t="0" r="r" b="b"/>
                <a:pathLst>
                  <a:path w="3" h="1">
                    <a:moveTo>
                      <a:pt x="0" y="0"/>
                    </a:moveTo>
                    <a:cubicBezTo>
                      <a:pt x="2" y="0"/>
                      <a:pt x="2" y="0"/>
                      <a:pt x="3" y="1"/>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grpSp>
        <p:sp>
          <p:nvSpPr>
            <p:cNvPr id="40" name="Freeform 92">
              <a:extLst>
                <a:ext uri="{FF2B5EF4-FFF2-40B4-BE49-F238E27FC236}">
                  <a16:creationId xmlns:a16="http://schemas.microsoft.com/office/drawing/2014/main" id="{7D9FAAAF-CCAF-2938-65AA-759E0DE0A66E}"/>
                </a:ext>
              </a:extLst>
            </p:cNvPr>
            <p:cNvSpPr>
              <a:spLocks/>
            </p:cNvSpPr>
            <p:nvPr/>
          </p:nvSpPr>
          <p:spPr bwMode="auto">
            <a:xfrm>
              <a:off x="1790700" y="5032375"/>
              <a:ext cx="244475" cy="409575"/>
            </a:xfrm>
            <a:custGeom>
              <a:avLst/>
              <a:gdLst>
                <a:gd name="T0" fmla="*/ 0 w 15"/>
                <a:gd name="T1" fmla="*/ 8 h 30"/>
                <a:gd name="T2" fmla="*/ 7 w 15"/>
                <a:gd name="T3" fmla="*/ 0 h 30"/>
                <a:gd name="T4" fmla="*/ 11 w 15"/>
                <a:gd name="T5" fmla="*/ 6 h 30"/>
                <a:gd name="T6" fmla="*/ 15 w 15"/>
                <a:gd name="T7" fmla="*/ 10 h 30"/>
                <a:gd name="T8" fmla="*/ 8 w 15"/>
                <a:gd name="T9" fmla="*/ 26 h 30"/>
                <a:gd name="T10" fmla="*/ 3 w 15"/>
                <a:gd name="T11" fmla="*/ 30 h 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30">
                  <a:moveTo>
                    <a:pt x="0" y="8"/>
                  </a:moveTo>
                  <a:cubicBezTo>
                    <a:pt x="1" y="7"/>
                    <a:pt x="3" y="3"/>
                    <a:pt x="7" y="0"/>
                  </a:cubicBezTo>
                  <a:cubicBezTo>
                    <a:pt x="9" y="3"/>
                    <a:pt x="9" y="3"/>
                    <a:pt x="11" y="6"/>
                  </a:cubicBezTo>
                  <a:cubicBezTo>
                    <a:pt x="12" y="7"/>
                    <a:pt x="15" y="10"/>
                    <a:pt x="15" y="10"/>
                  </a:cubicBezTo>
                  <a:cubicBezTo>
                    <a:pt x="13" y="17"/>
                    <a:pt x="11" y="23"/>
                    <a:pt x="8" y="26"/>
                  </a:cubicBezTo>
                  <a:cubicBezTo>
                    <a:pt x="7" y="27"/>
                    <a:pt x="3" y="30"/>
                    <a:pt x="3" y="30"/>
                  </a:cubicBezTo>
                </a:path>
              </a:pathLst>
            </a:custGeom>
            <a:solidFill>
              <a:schemeClr val="bg1">
                <a:lumMod val="8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41" name="Freeform 93">
              <a:extLst>
                <a:ext uri="{FF2B5EF4-FFF2-40B4-BE49-F238E27FC236}">
                  <a16:creationId xmlns:a16="http://schemas.microsoft.com/office/drawing/2014/main" id="{BBCFF6D8-A2E7-3320-E0D6-7F17DBAB2D47}"/>
                </a:ext>
              </a:extLst>
            </p:cNvPr>
            <p:cNvSpPr>
              <a:spLocks/>
            </p:cNvSpPr>
            <p:nvPr/>
          </p:nvSpPr>
          <p:spPr bwMode="auto">
            <a:xfrm>
              <a:off x="1855787" y="5073650"/>
              <a:ext cx="161925" cy="150813"/>
            </a:xfrm>
            <a:custGeom>
              <a:avLst/>
              <a:gdLst>
                <a:gd name="T0" fmla="*/ 0 w 10"/>
                <a:gd name="T1" fmla="*/ 0 h 11"/>
                <a:gd name="T2" fmla="*/ 10 w 10"/>
                <a:gd name="T3" fmla="*/ 11 h 11"/>
                <a:gd name="T4" fmla="*/ 0 60000 65536"/>
                <a:gd name="T5" fmla="*/ 0 60000 65536"/>
              </a:gdLst>
              <a:ahLst/>
              <a:cxnLst>
                <a:cxn ang="T4">
                  <a:pos x="T0" y="T1"/>
                </a:cxn>
                <a:cxn ang="T5">
                  <a:pos x="T2" y="T3"/>
                </a:cxn>
              </a:cxnLst>
              <a:rect l="0" t="0" r="r" b="b"/>
              <a:pathLst>
                <a:path w="10" h="11">
                  <a:moveTo>
                    <a:pt x="0" y="0"/>
                  </a:moveTo>
                  <a:cubicBezTo>
                    <a:pt x="1" y="4"/>
                    <a:pt x="5" y="11"/>
                    <a:pt x="10" y="11"/>
                  </a:cubicBezTo>
                </a:path>
              </a:pathLst>
            </a:custGeom>
            <a:solidFill>
              <a:schemeClr val="bg1">
                <a:lumMod val="8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42" name="Freeform 94">
              <a:extLst>
                <a:ext uri="{FF2B5EF4-FFF2-40B4-BE49-F238E27FC236}">
                  <a16:creationId xmlns:a16="http://schemas.microsoft.com/office/drawing/2014/main" id="{DEF71C50-D6A2-6617-8439-7172996E9B55}"/>
                </a:ext>
              </a:extLst>
            </p:cNvPr>
            <p:cNvSpPr>
              <a:spLocks/>
            </p:cNvSpPr>
            <p:nvPr/>
          </p:nvSpPr>
          <p:spPr bwMode="auto">
            <a:xfrm>
              <a:off x="2602660" y="5046963"/>
              <a:ext cx="16250" cy="313810"/>
            </a:xfrm>
            <a:custGeom>
              <a:avLst/>
              <a:gdLst>
                <a:gd name="T0" fmla="*/ 2147483646 w 1"/>
                <a:gd name="T1" fmla="*/ 0 h 23"/>
                <a:gd name="T2" fmla="*/ 0 w 1"/>
                <a:gd name="T3" fmla="*/ 2147483646 h 23"/>
                <a:gd name="T4" fmla="*/ 0 60000 65536"/>
                <a:gd name="T5" fmla="*/ 0 60000 65536"/>
              </a:gdLst>
              <a:ahLst/>
              <a:cxnLst>
                <a:cxn ang="T4">
                  <a:pos x="T0" y="T1"/>
                </a:cxn>
                <a:cxn ang="T5">
                  <a:pos x="T2" y="T3"/>
                </a:cxn>
              </a:cxnLst>
              <a:rect l="0" t="0" r="r" b="b"/>
              <a:pathLst>
                <a:path w="1" h="23">
                  <a:moveTo>
                    <a:pt x="1" y="0"/>
                  </a:moveTo>
                  <a:cubicBezTo>
                    <a:pt x="1" y="9"/>
                    <a:pt x="1" y="12"/>
                    <a:pt x="0" y="23"/>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3" name="Freeform 96">
              <a:extLst>
                <a:ext uri="{FF2B5EF4-FFF2-40B4-BE49-F238E27FC236}">
                  <a16:creationId xmlns:a16="http://schemas.microsoft.com/office/drawing/2014/main" id="{BA263B9E-9638-8BAA-2F6A-1A0728B1DB2D}"/>
                </a:ext>
              </a:extLst>
            </p:cNvPr>
            <p:cNvSpPr>
              <a:spLocks/>
            </p:cNvSpPr>
            <p:nvPr/>
          </p:nvSpPr>
          <p:spPr bwMode="auto">
            <a:xfrm>
              <a:off x="1838901" y="3887230"/>
              <a:ext cx="666258" cy="832279"/>
            </a:xfrm>
            <a:custGeom>
              <a:avLst/>
              <a:gdLst>
                <a:gd name="T0" fmla="*/ 2147483646 w 41"/>
                <a:gd name="T1" fmla="*/ 2147483646 h 61"/>
                <a:gd name="T2" fmla="*/ 2147483646 w 41"/>
                <a:gd name="T3" fmla="*/ 2147483646 h 61"/>
                <a:gd name="T4" fmla="*/ 2147483646 w 41"/>
                <a:gd name="T5" fmla="*/ 2147483646 h 61"/>
                <a:gd name="T6" fmla="*/ 2147483646 w 41"/>
                <a:gd name="T7" fmla="*/ 2147483646 h 61"/>
                <a:gd name="T8" fmla="*/ 2147483646 w 41"/>
                <a:gd name="T9" fmla="*/ 2147483646 h 61"/>
                <a:gd name="T10" fmla="*/ 2147483646 w 41"/>
                <a:gd name="T11" fmla="*/ 2147483646 h 61"/>
                <a:gd name="T12" fmla="*/ 2147483646 w 41"/>
                <a:gd name="T13" fmla="*/ 2147483646 h 61"/>
                <a:gd name="T14" fmla="*/ 2147483646 w 41"/>
                <a:gd name="T15" fmla="*/ 2147483646 h 61"/>
                <a:gd name="T16" fmla="*/ 2147483646 w 41"/>
                <a:gd name="T17" fmla="*/ 2147483646 h 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 h="61">
                  <a:moveTo>
                    <a:pt x="38" y="21"/>
                  </a:moveTo>
                  <a:cubicBezTo>
                    <a:pt x="38" y="21"/>
                    <a:pt x="40" y="36"/>
                    <a:pt x="40" y="39"/>
                  </a:cubicBezTo>
                  <a:cubicBezTo>
                    <a:pt x="41" y="42"/>
                    <a:pt x="39" y="51"/>
                    <a:pt x="38" y="55"/>
                  </a:cubicBezTo>
                  <a:cubicBezTo>
                    <a:pt x="37" y="61"/>
                    <a:pt x="30" y="61"/>
                    <a:pt x="27" y="61"/>
                  </a:cubicBezTo>
                  <a:cubicBezTo>
                    <a:pt x="15" y="60"/>
                    <a:pt x="9" y="52"/>
                    <a:pt x="8" y="46"/>
                  </a:cubicBezTo>
                  <a:cubicBezTo>
                    <a:pt x="5" y="48"/>
                    <a:pt x="0" y="40"/>
                    <a:pt x="1" y="36"/>
                  </a:cubicBezTo>
                  <a:cubicBezTo>
                    <a:pt x="4" y="33"/>
                    <a:pt x="4" y="34"/>
                    <a:pt x="7" y="35"/>
                  </a:cubicBezTo>
                  <a:cubicBezTo>
                    <a:pt x="7" y="17"/>
                    <a:pt x="7" y="17"/>
                    <a:pt x="7" y="17"/>
                  </a:cubicBezTo>
                  <a:cubicBezTo>
                    <a:pt x="7" y="17"/>
                    <a:pt x="32" y="0"/>
                    <a:pt x="38" y="21"/>
                  </a:cubicBezTo>
                  <a:close/>
                </a:path>
              </a:pathLst>
            </a:custGeom>
            <a:solidFill>
              <a:srgbClr val="FFCC99"/>
            </a:solidFill>
            <a:ln w="15875" cap="flat" cmpd="sng">
              <a:solidFill>
                <a:srgbClr val="000000"/>
              </a:solidFill>
              <a:prstDash val="solid"/>
              <a:miter lim="800000"/>
              <a:headEnd/>
              <a:tailEnd/>
            </a:ln>
          </p:spPr>
          <p:txBody>
            <a:bodyPr/>
            <a:lstStyle/>
            <a:p>
              <a:endParaRPr lang="ja-JP" altLang="en-US"/>
            </a:p>
          </p:txBody>
        </p:sp>
        <p:sp>
          <p:nvSpPr>
            <p:cNvPr id="44" name="Freeform 97">
              <a:extLst>
                <a:ext uri="{FF2B5EF4-FFF2-40B4-BE49-F238E27FC236}">
                  <a16:creationId xmlns:a16="http://schemas.microsoft.com/office/drawing/2014/main" id="{19A85A88-9567-C07D-1DBC-C4AE0752693B}"/>
                </a:ext>
              </a:extLst>
            </p:cNvPr>
            <p:cNvSpPr>
              <a:spLocks/>
            </p:cNvSpPr>
            <p:nvPr/>
          </p:nvSpPr>
          <p:spPr bwMode="auto">
            <a:xfrm flipH="1">
              <a:off x="2342658" y="4269260"/>
              <a:ext cx="130002" cy="54575"/>
            </a:xfrm>
            <a:custGeom>
              <a:avLst/>
              <a:gdLst>
                <a:gd name="T0" fmla="*/ 0 w 78"/>
                <a:gd name="T1" fmla="*/ 0 h 41"/>
                <a:gd name="T2" fmla="*/ 0 w 78"/>
                <a:gd name="T3" fmla="*/ 0 h 41"/>
                <a:gd name="T4" fmla="*/ 0 w 78"/>
                <a:gd name="T5" fmla="*/ 0 h 41"/>
                <a:gd name="T6" fmla="*/ 0 60000 65536"/>
                <a:gd name="T7" fmla="*/ 0 60000 65536"/>
                <a:gd name="T8" fmla="*/ 0 60000 65536"/>
              </a:gdLst>
              <a:ahLst/>
              <a:cxnLst>
                <a:cxn ang="T6">
                  <a:pos x="T0" y="T1"/>
                </a:cxn>
                <a:cxn ang="T7">
                  <a:pos x="T2" y="T3"/>
                </a:cxn>
                <a:cxn ang="T8">
                  <a:pos x="T4" y="T5"/>
                </a:cxn>
              </a:cxnLst>
              <a:rect l="0" t="0" r="r" b="b"/>
              <a:pathLst>
                <a:path w="78" h="41">
                  <a:moveTo>
                    <a:pt x="0" y="17"/>
                  </a:moveTo>
                  <a:cubicBezTo>
                    <a:pt x="0" y="17"/>
                    <a:pt x="34" y="0"/>
                    <a:pt x="44" y="10"/>
                  </a:cubicBezTo>
                  <a:cubicBezTo>
                    <a:pt x="54" y="20"/>
                    <a:pt x="78" y="41"/>
                    <a:pt x="78" y="41"/>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5" name="Freeform 98">
              <a:extLst>
                <a:ext uri="{FF2B5EF4-FFF2-40B4-BE49-F238E27FC236}">
                  <a16:creationId xmlns:a16="http://schemas.microsoft.com/office/drawing/2014/main" id="{1541790D-DFCA-056D-77F8-FFBC6861E82C}"/>
                </a:ext>
              </a:extLst>
            </p:cNvPr>
            <p:cNvSpPr>
              <a:spLocks/>
            </p:cNvSpPr>
            <p:nvPr/>
          </p:nvSpPr>
          <p:spPr bwMode="auto">
            <a:xfrm flipH="1">
              <a:off x="2066405" y="4310191"/>
              <a:ext cx="146252" cy="54575"/>
            </a:xfrm>
            <a:custGeom>
              <a:avLst/>
              <a:gdLst>
                <a:gd name="T0" fmla="*/ 0 w 87"/>
                <a:gd name="T1" fmla="*/ 0 h 51"/>
                <a:gd name="T2" fmla="*/ 0 w 87"/>
                <a:gd name="T3" fmla="*/ 0 h 51"/>
                <a:gd name="T4" fmla="*/ 0 w 87"/>
                <a:gd name="T5" fmla="*/ 0 h 51"/>
                <a:gd name="T6" fmla="*/ 0 60000 65536"/>
                <a:gd name="T7" fmla="*/ 0 60000 65536"/>
                <a:gd name="T8" fmla="*/ 0 60000 65536"/>
              </a:gdLst>
              <a:ahLst/>
              <a:cxnLst>
                <a:cxn ang="T6">
                  <a:pos x="T0" y="T1"/>
                </a:cxn>
                <a:cxn ang="T7">
                  <a:pos x="T2" y="T3"/>
                </a:cxn>
                <a:cxn ang="T8">
                  <a:pos x="T4" y="T5"/>
                </a:cxn>
              </a:cxnLst>
              <a:rect l="0" t="0" r="r" b="b"/>
              <a:pathLst>
                <a:path w="87" h="51">
                  <a:moveTo>
                    <a:pt x="0" y="27"/>
                  </a:moveTo>
                  <a:cubicBezTo>
                    <a:pt x="0" y="27"/>
                    <a:pt x="47" y="0"/>
                    <a:pt x="60" y="10"/>
                  </a:cubicBezTo>
                  <a:cubicBezTo>
                    <a:pt x="74" y="20"/>
                    <a:pt x="87" y="51"/>
                    <a:pt x="87" y="51"/>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6" name="Freeform 99">
              <a:extLst>
                <a:ext uri="{FF2B5EF4-FFF2-40B4-BE49-F238E27FC236}">
                  <a16:creationId xmlns:a16="http://schemas.microsoft.com/office/drawing/2014/main" id="{445C6BE8-C92F-E164-85B0-D21FC520907A}"/>
                </a:ext>
              </a:extLst>
            </p:cNvPr>
            <p:cNvSpPr>
              <a:spLocks/>
            </p:cNvSpPr>
            <p:nvPr/>
          </p:nvSpPr>
          <p:spPr bwMode="auto">
            <a:xfrm flipH="1">
              <a:off x="2293906" y="4337479"/>
              <a:ext cx="113751" cy="204659"/>
            </a:xfrm>
            <a:custGeom>
              <a:avLst/>
              <a:gdLst>
                <a:gd name="T0" fmla="*/ 0 w 67"/>
                <a:gd name="T1" fmla="*/ 0 h 158"/>
                <a:gd name="T2" fmla="*/ 0 w 67"/>
                <a:gd name="T3" fmla="*/ 0 h 158"/>
                <a:gd name="T4" fmla="*/ 0 w 67"/>
                <a:gd name="T5" fmla="*/ 0 h 158"/>
                <a:gd name="T6" fmla="*/ 0 w 67"/>
                <a:gd name="T7" fmla="*/ 0 h 1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7" h="158">
                  <a:moveTo>
                    <a:pt x="67" y="0"/>
                  </a:moveTo>
                  <a:cubicBezTo>
                    <a:pt x="64" y="34"/>
                    <a:pt x="64" y="34"/>
                    <a:pt x="64" y="34"/>
                  </a:cubicBezTo>
                  <a:cubicBezTo>
                    <a:pt x="64" y="34"/>
                    <a:pt x="17" y="81"/>
                    <a:pt x="14" y="94"/>
                  </a:cubicBezTo>
                  <a:cubicBezTo>
                    <a:pt x="10" y="108"/>
                    <a:pt x="0" y="145"/>
                    <a:pt x="47" y="158"/>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7" name="Freeform 100">
              <a:extLst>
                <a:ext uri="{FF2B5EF4-FFF2-40B4-BE49-F238E27FC236}">
                  <a16:creationId xmlns:a16="http://schemas.microsoft.com/office/drawing/2014/main" id="{04A3B0AC-933B-B386-9643-180326CB9193}"/>
                </a:ext>
              </a:extLst>
            </p:cNvPr>
            <p:cNvSpPr>
              <a:spLocks/>
            </p:cNvSpPr>
            <p:nvPr/>
          </p:nvSpPr>
          <p:spPr bwMode="auto">
            <a:xfrm flipH="1">
              <a:off x="1903902" y="4419343"/>
              <a:ext cx="65001" cy="40932"/>
            </a:xfrm>
            <a:custGeom>
              <a:avLst/>
              <a:gdLst>
                <a:gd name="T0" fmla="*/ 0 w 36"/>
                <a:gd name="T1" fmla="*/ 0 h 34"/>
                <a:gd name="T2" fmla="*/ 0 w 36"/>
                <a:gd name="T3" fmla="*/ 0 h 34"/>
                <a:gd name="T4" fmla="*/ 0 60000 65536"/>
                <a:gd name="T5" fmla="*/ 0 60000 65536"/>
              </a:gdLst>
              <a:ahLst/>
              <a:cxnLst>
                <a:cxn ang="T4">
                  <a:pos x="T0" y="T1"/>
                </a:cxn>
                <a:cxn ang="T5">
                  <a:pos x="T2" y="T3"/>
                </a:cxn>
              </a:cxnLst>
              <a:rect l="0" t="0" r="r" b="b"/>
              <a:pathLst>
                <a:path w="36" h="34">
                  <a:moveTo>
                    <a:pt x="36" y="10"/>
                  </a:moveTo>
                  <a:cubicBezTo>
                    <a:pt x="36" y="10"/>
                    <a:pt x="10" y="0"/>
                    <a:pt x="0" y="34"/>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8" name="Freeform 101">
              <a:extLst>
                <a:ext uri="{FF2B5EF4-FFF2-40B4-BE49-F238E27FC236}">
                  <a16:creationId xmlns:a16="http://schemas.microsoft.com/office/drawing/2014/main" id="{96A03415-CF21-502D-07BD-C6D3D6ABAEBC}"/>
                </a:ext>
              </a:extLst>
            </p:cNvPr>
            <p:cNvSpPr>
              <a:spLocks/>
            </p:cNvSpPr>
            <p:nvPr/>
          </p:nvSpPr>
          <p:spPr bwMode="auto">
            <a:xfrm flipH="1">
              <a:off x="1790148" y="3989559"/>
              <a:ext cx="812509" cy="429783"/>
            </a:xfrm>
            <a:custGeom>
              <a:avLst/>
              <a:gdLst>
                <a:gd name="T0" fmla="*/ 2147483646 w 62"/>
                <a:gd name="T1" fmla="*/ 2147483646 h 42"/>
                <a:gd name="T2" fmla="*/ 2147483646 w 62"/>
                <a:gd name="T3" fmla="*/ 2147483646 h 42"/>
                <a:gd name="T4" fmla="*/ 2147483646 w 62"/>
                <a:gd name="T5" fmla="*/ 2147483646 h 42"/>
                <a:gd name="T6" fmla="*/ 2147483646 w 62"/>
                <a:gd name="T7" fmla="*/ 2147483646 h 42"/>
                <a:gd name="T8" fmla="*/ 2147483646 w 62"/>
                <a:gd name="T9" fmla="*/ 2147483646 h 42"/>
                <a:gd name="T10" fmla="*/ 2147483646 w 62"/>
                <a:gd name="T11" fmla="*/ 2147483646 h 42"/>
                <a:gd name="T12" fmla="*/ 2147483646 w 62"/>
                <a:gd name="T13" fmla="*/ 2147483646 h 42"/>
                <a:gd name="T14" fmla="*/ 2147483646 w 62"/>
                <a:gd name="T15" fmla="*/ 2147483646 h 42"/>
                <a:gd name="T16" fmla="*/ 2147483646 w 62"/>
                <a:gd name="T17" fmla="*/ 2147483646 h 42"/>
                <a:gd name="T18" fmla="*/ 2147483646 w 62"/>
                <a:gd name="T19" fmla="*/ 2147483646 h 42"/>
                <a:gd name="T20" fmla="*/ 2147483646 w 62"/>
                <a:gd name="T21" fmla="*/ 2147483646 h 42"/>
                <a:gd name="T22" fmla="*/ 2147483646 w 62"/>
                <a:gd name="T23" fmla="*/ 2147483646 h 42"/>
                <a:gd name="T24" fmla="*/ 2147483646 w 62"/>
                <a:gd name="T25" fmla="*/ 2147483646 h 42"/>
                <a:gd name="T26" fmla="*/ 2147483646 w 62"/>
                <a:gd name="T27" fmla="*/ 2147483646 h 42"/>
                <a:gd name="T28" fmla="*/ 2147483646 w 62"/>
                <a:gd name="T29" fmla="*/ 2147483646 h 42"/>
                <a:gd name="T30" fmla="*/ 2147483646 w 62"/>
                <a:gd name="T31" fmla="*/ 2147483646 h 42"/>
                <a:gd name="T32" fmla="*/ 2147483646 w 62"/>
                <a:gd name="T33" fmla="*/ 2147483646 h 42"/>
                <a:gd name="T34" fmla="*/ 2147483646 w 62"/>
                <a:gd name="T35" fmla="*/ 2147483646 h 42"/>
                <a:gd name="T36" fmla="*/ 2147483646 w 62"/>
                <a:gd name="T37" fmla="*/ 2147483646 h 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2" h="42">
                  <a:moveTo>
                    <a:pt x="50" y="10"/>
                  </a:moveTo>
                  <a:cubicBezTo>
                    <a:pt x="47" y="4"/>
                    <a:pt x="48" y="3"/>
                    <a:pt x="43" y="1"/>
                  </a:cubicBezTo>
                  <a:cubicBezTo>
                    <a:pt x="34" y="0"/>
                    <a:pt x="22" y="2"/>
                    <a:pt x="12" y="6"/>
                  </a:cubicBezTo>
                  <a:cubicBezTo>
                    <a:pt x="0" y="12"/>
                    <a:pt x="2" y="22"/>
                    <a:pt x="3" y="24"/>
                  </a:cubicBezTo>
                  <a:cubicBezTo>
                    <a:pt x="5" y="22"/>
                    <a:pt x="4" y="21"/>
                    <a:pt x="6" y="18"/>
                  </a:cubicBezTo>
                  <a:cubicBezTo>
                    <a:pt x="5" y="24"/>
                    <a:pt x="6" y="27"/>
                    <a:pt x="9" y="30"/>
                  </a:cubicBezTo>
                  <a:cubicBezTo>
                    <a:pt x="10" y="25"/>
                    <a:pt x="13" y="20"/>
                    <a:pt x="17" y="19"/>
                  </a:cubicBezTo>
                  <a:cubicBezTo>
                    <a:pt x="15" y="21"/>
                    <a:pt x="13" y="24"/>
                    <a:pt x="15" y="26"/>
                  </a:cubicBezTo>
                  <a:cubicBezTo>
                    <a:pt x="19" y="22"/>
                    <a:pt x="19" y="22"/>
                    <a:pt x="20" y="21"/>
                  </a:cubicBezTo>
                  <a:cubicBezTo>
                    <a:pt x="19" y="23"/>
                    <a:pt x="18" y="26"/>
                    <a:pt x="20" y="28"/>
                  </a:cubicBezTo>
                  <a:cubicBezTo>
                    <a:pt x="20" y="28"/>
                    <a:pt x="22" y="22"/>
                    <a:pt x="26" y="19"/>
                  </a:cubicBezTo>
                  <a:cubicBezTo>
                    <a:pt x="26" y="19"/>
                    <a:pt x="24" y="22"/>
                    <a:pt x="23" y="27"/>
                  </a:cubicBezTo>
                  <a:cubicBezTo>
                    <a:pt x="26" y="25"/>
                    <a:pt x="30" y="20"/>
                    <a:pt x="31" y="20"/>
                  </a:cubicBezTo>
                  <a:cubicBezTo>
                    <a:pt x="30" y="24"/>
                    <a:pt x="29" y="24"/>
                    <a:pt x="30" y="27"/>
                  </a:cubicBezTo>
                  <a:cubicBezTo>
                    <a:pt x="33" y="23"/>
                    <a:pt x="34" y="22"/>
                    <a:pt x="39" y="20"/>
                  </a:cubicBezTo>
                  <a:cubicBezTo>
                    <a:pt x="44" y="22"/>
                    <a:pt x="45" y="23"/>
                    <a:pt x="49" y="29"/>
                  </a:cubicBezTo>
                  <a:cubicBezTo>
                    <a:pt x="46" y="32"/>
                    <a:pt x="46" y="35"/>
                    <a:pt x="47" y="42"/>
                  </a:cubicBezTo>
                  <a:cubicBezTo>
                    <a:pt x="52" y="38"/>
                    <a:pt x="52" y="38"/>
                    <a:pt x="57" y="37"/>
                  </a:cubicBezTo>
                  <a:cubicBezTo>
                    <a:pt x="59" y="24"/>
                    <a:pt x="62" y="16"/>
                    <a:pt x="50" y="10"/>
                  </a:cubicBezTo>
                  <a:close/>
                </a:path>
              </a:pathLst>
            </a:custGeom>
            <a:solidFill>
              <a:srgbClr val="0000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9" name="Freeform 102">
              <a:extLst>
                <a:ext uri="{FF2B5EF4-FFF2-40B4-BE49-F238E27FC236}">
                  <a16:creationId xmlns:a16="http://schemas.microsoft.com/office/drawing/2014/main" id="{14F5CDCC-EDA5-50C2-431E-1AB7332BEE21}"/>
                </a:ext>
              </a:extLst>
            </p:cNvPr>
            <p:cNvSpPr>
              <a:spLocks/>
            </p:cNvSpPr>
            <p:nvPr/>
          </p:nvSpPr>
          <p:spPr bwMode="auto">
            <a:xfrm flipH="1">
              <a:off x="2033903" y="4432986"/>
              <a:ext cx="32500" cy="40932"/>
            </a:xfrm>
            <a:custGeom>
              <a:avLst/>
              <a:gdLst>
                <a:gd name="T0" fmla="*/ 0 w 4"/>
                <a:gd name="T1" fmla="*/ 0 h 3"/>
                <a:gd name="T2" fmla="*/ 2147483646 w 4"/>
                <a:gd name="T3" fmla="*/ 2147483646 h 3"/>
                <a:gd name="T4" fmla="*/ 0 60000 65536"/>
                <a:gd name="T5" fmla="*/ 0 60000 65536"/>
              </a:gdLst>
              <a:ahLst/>
              <a:cxnLst>
                <a:cxn ang="T4">
                  <a:pos x="T0" y="T1"/>
                </a:cxn>
                <a:cxn ang="T5">
                  <a:pos x="T2" y="T3"/>
                </a:cxn>
              </a:cxnLst>
              <a:rect l="0" t="0" r="r" b="b"/>
              <a:pathLst>
                <a:path w="4" h="3">
                  <a:moveTo>
                    <a:pt x="0" y="0"/>
                  </a:moveTo>
                  <a:cubicBezTo>
                    <a:pt x="2" y="1"/>
                    <a:pt x="3" y="1"/>
                    <a:pt x="4" y="3"/>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0" name="Freeform 103">
              <a:extLst>
                <a:ext uri="{FF2B5EF4-FFF2-40B4-BE49-F238E27FC236}">
                  <a16:creationId xmlns:a16="http://schemas.microsoft.com/office/drawing/2014/main" id="{DB12DB4E-4ED3-9118-30D1-628D8989E50F}"/>
                </a:ext>
              </a:extLst>
            </p:cNvPr>
            <p:cNvSpPr>
              <a:spLocks/>
            </p:cNvSpPr>
            <p:nvPr/>
          </p:nvSpPr>
          <p:spPr bwMode="auto">
            <a:xfrm>
              <a:off x="2115155" y="4351123"/>
              <a:ext cx="65001" cy="81864"/>
            </a:xfrm>
            <a:custGeom>
              <a:avLst/>
              <a:gdLst>
                <a:gd name="T0" fmla="*/ 2147483646 w 1"/>
                <a:gd name="T1" fmla="*/ 2147483646 h 4"/>
                <a:gd name="T2" fmla="*/ 2147483646 w 1"/>
                <a:gd name="T3" fmla="*/ 2147483646 h 4"/>
                <a:gd name="T4" fmla="*/ 0 60000 65536"/>
                <a:gd name="T5" fmla="*/ 0 60000 65536"/>
              </a:gdLst>
              <a:ahLst/>
              <a:cxnLst>
                <a:cxn ang="T4">
                  <a:pos x="T0" y="T1"/>
                </a:cxn>
                <a:cxn ang="T5">
                  <a:pos x="T2" y="T3"/>
                </a:cxn>
              </a:cxnLst>
              <a:rect l="0" t="0" r="r" b="b"/>
              <a:pathLst>
                <a:path w="1" h="4">
                  <a:moveTo>
                    <a:pt x="1" y="4"/>
                  </a:moveTo>
                  <a:cubicBezTo>
                    <a:pt x="0" y="3"/>
                    <a:pt x="1" y="0"/>
                    <a:pt x="1" y="4"/>
                  </a:cubicBezTo>
                  <a:close/>
                </a:path>
              </a:pathLst>
            </a:custGeom>
            <a:solidFill>
              <a:srgbClr val="FFFFFF"/>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1" name="Freeform 104">
              <a:extLst>
                <a:ext uri="{FF2B5EF4-FFF2-40B4-BE49-F238E27FC236}">
                  <a16:creationId xmlns:a16="http://schemas.microsoft.com/office/drawing/2014/main" id="{88CD5E34-29D7-4127-6EAC-A972DA5D8A53}"/>
                </a:ext>
              </a:extLst>
            </p:cNvPr>
            <p:cNvSpPr>
              <a:spLocks/>
            </p:cNvSpPr>
            <p:nvPr/>
          </p:nvSpPr>
          <p:spPr bwMode="auto">
            <a:xfrm>
              <a:off x="2358907" y="4323834"/>
              <a:ext cx="48750" cy="68220"/>
            </a:xfrm>
            <a:custGeom>
              <a:avLst/>
              <a:gdLst>
                <a:gd name="T0" fmla="*/ 2147483646 w 1"/>
                <a:gd name="T1" fmla="*/ 2147483646 h 4"/>
                <a:gd name="T2" fmla="*/ 2147483646 w 1"/>
                <a:gd name="T3" fmla="*/ 2147483646 h 4"/>
                <a:gd name="T4" fmla="*/ 0 60000 65536"/>
                <a:gd name="T5" fmla="*/ 0 60000 65536"/>
              </a:gdLst>
              <a:ahLst/>
              <a:cxnLst>
                <a:cxn ang="T4">
                  <a:pos x="T0" y="T1"/>
                </a:cxn>
                <a:cxn ang="T5">
                  <a:pos x="T2" y="T3"/>
                </a:cxn>
              </a:cxnLst>
              <a:rect l="0" t="0" r="r" b="b"/>
              <a:pathLst>
                <a:path w="1" h="4">
                  <a:moveTo>
                    <a:pt x="1" y="4"/>
                  </a:moveTo>
                  <a:cubicBezTo>
                    <a:pt x="0" y="3"/>
                    <a:pt x="1" y="0"/>
                    <a:pt x="1" y="4"/>
                  </a:cubicBezTo>
                  <a:close/>
                </a:path>
              </a:pathLst>
            </a:custGeom>
            <a:solidFill>
              <a:srgbClr val="FFFFFF"/>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2" name="Freeform 105">
              <a:extLst>
                <a:ext uri="{FF2B5EF4-FFF2-40B4-BE49-F238E27FC236}">
                  <a16:creationId xmlns:a16="http://schemas.microsoft.com/office/drawing/2014/main" id="{38152665-2CA4-E034-2CED-FB02A1DD887B}"/>
                </a:ext>
              </a:extLst>
            </p:cNvPr>
            <p:cNvSpPr>
              <a:spLocks/>
            </p:cNvSpPr>
            <p:nvPr/>
          </p:nvSpPr>
          <p:spPr bwMode="auto">
            <a:xfrm>
              <a:off x="2212655" y="4569425"/>
              <a:ext cx="195003" cy="68220"/>
            </a:xfrm>
            <a:custGeom>
              <a:avLst/>
              <a:gdLst>
                <a:gd name="T0" fmla="*/ 0 w 12"/>
                <a:gd name="T1" fmla="*/ 2147483646 h 5"/>
                <a:gd name="T2" fmla="*/ 2147483646 w 12"/>
                <a:gd name="T3" fmla="*/ 2147483646 h 5"/>
                <a:gd name="T4" fmla="*/ 2147483646 w 12"/>
                <a:gd name="T5" fmla="*/ 0 h 5"/>
                <a:gd name="T6" fmla="*/ 2147483646 w 12"/>
                <a:gd name="T7" fmla="*/ 2147483646 h 5"/>
                <a:gd name="T8" fmla="*/ 0 w 12"/>
                <a:gd name="T9" fmla="*/ 2147483646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5">
                  <a:moveTo>
                    <a:pt x="0" y="1"/>
                  </a:moveTo>
                  <a:cubicBezTo>
                    <a:pt x="6" y="1"/>
                    <a:pt x="4" y="1"/>
                    <a:pt x="6" y="1"/>
                  </a:cubicBezTo>
                  <a:cubicBezTo>
                    <a:pt x="8" y="1"/>
                    <a:pt x="8" y="1"/>
                    <a:pt x="12" y="0"/>
                  </a:cubicBezTo>
                  <a:cubicBezTo>
                    <a:pt x="11" y="3"/>
                    <a:pt x="10" y="5"/>
                    <a:pt x="5" y="5"/>
                  </a:cubicBezTo>
                  <a:cubicBezTo>
                    <a:pt x="2" y="4"/>
                    <a:pt x="1" y="3"/>
                    <a:pt x="0" y="1"/>
                  </a:cubicBezTo>
                  <a:close/>
                </a:path>
              </a:pathLst>
            </a:custGeom>
            <a:solidFill>
              <a:srgbClr val="FF00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3" name="Freeform 106">
              <a:extLst>
                <a:ext uri="{FF2B5EF4-FFF2-40B4-BE49-F238E27FC236}">
                  <a16:creationId xmlns:a16="http://schemas.microsoft.com/office/drawing/2014/main" id="{7BFF8D0A-2F4A-59C5-11B4-A8F5E6C4377E}"/>
                </a:ext>
              </a:extLst>
            </p:cNvPr>
            <p:cNvSpPr>
              <a:spLocks/>
            </p:cNvSpPr>
            <p:nvPr/>
          </p:nvSpPr>
          <p:spPr bwMode="auto">
            <a:xfrm>
              <a:off x="2911413" y="4924167"/>
              <a:ext cx="16250" cy="109152"/>
            </a:xfrm>
            <a:custGeom>
              <a:avLst/>
              <a:gdLst>
                <a:gd name="T0" fmla="*/ 0 w 1"/>
                <a:gd name="T1" fmla="*/ 0 h 8"/>
                <a:gd name="T2" fmla="*/ 0 w 1"/>
                <a:gd name="T3" fmla="*/ 2147483646 h 8"/>
                <a:gd name="T4" fmla="*/ 0 60000 65536"/>
                <a:gd name="T5" fmla="*/ 0 60000 65536"/>
              </a:gdLst>
              <a:ahLst/>
              <a:cxnLst>
                <a:cxn ang="T4">
                  <a:pos x="T0" y="T1"/>
                </a:cxn>
                <a:cxn ang="T5">
                  <a:pos x="T2" y="T3"/>
                </a:cxn>
              </a:cxnLst>
              <a:rect l="0" t="0" r="r" b="b"/>
              <a:pathLst>
                <a:path w="1" h="8">
                  <a:moveTo>
                    <a:pt x="0" y="0"/>
                  </a:moveTo>
                  <a:cubicBezTo>
                    <a:pt x="1" y="4"/>
                    <a:pt x="1" y="5"/>
                    <a:pt x="0" y="8"/>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nvGrpSpPr>
            <p:cNvPr id="54" name="Group 109">
              <a:extLst>
                <a:ext uri="{FF2B5EF4-FFF2-40B4-BE49-F238E27FC236}">
                  <a16:creationId xmlns:a16="http://schemas.microsoft.com/office/drawing/2014/main" id="{1B14DDFB-5C13-2D04-F325-C5E11DD20B6F}"/>
                </a:ext>
              </a:extLst>
            </p:cNvPr>
            <p:cNvGrpSpPr>
              <a:grpSpLocks/>
            </p:cNvGrpSpPr>
            <p:nvPr/>
          </p:nvGrpSpPr>
          <p:grpSpPr bwMode="auto">
            <a:xfrm>
              <a:off x="2553910" y="4364767"/>
              <a:ext cx="357503" cy="286523"/>
              <a:chOff x="96" y="3964"/>
              <a:chExt cx="22" cy="21"/>
            </a:xfrm>
          </p:grpSpPr>
          <p:sp>
            <p:nvSpPr>
              <p:cNvPr id="11351" name="Freeform 110">
                <a:extLst>
                  <a:ext uri="{FF2B5EF4-FFF2-40B4-BE49-F238E27FC236}">
                    <a16:creationId xmlns:a16="http://schemas.microsoft.com/office/drawing/2014/main" id="{78AAB505-0754-041E-49EE-75D159088355}"/>
                  </a:ext>
                </a:extLst>
              </p:cNvPr>
              <p:cNvSpPr>
                <a:spLocks/>
              </p:cNvSpPr>
              <p:nvPr/>
            </p:nvSpPr>
            <p:spPr bwMode="auto">
              <a:xfrm>
                <a:off x="96" y="3983"/>
                <a:ext cx="13" cy="1"/>
              </a:xfrm>
              <a:custGeom>
                <a:avLst/>
                <a:gdLst>
                  <a:gd name="T0" fmla="*/ 0 w 13"/>
                  <a:gd name="T1" fmla="*/ 0 h 1"/>
                  <a:gd name="T2" fmla="*/ 13 w 13"/>
                  <a:gd name="T3" fmla="*/ 1 h 1"/>
                  <a:gd name="T4" fmla="*/ 0 60000 65536"/>
                  <a:gd name="T5" fmla="*/ 0 60000 65536"/>
                </a:gdLst>
                <a:ahLst/>
                <a:cxnLst>
                  <a:cxn ang="T4">
                    <a:pos x="T0" y="T1"/>
                  </a:cxn>
                  <a:cxn ang="T5">
                    <a:pos x="T2" y="T3"/>
                  </a:cxn>
                </a:cxnLst>
                <a:rect l="0" t="0" r="r" b="b"/>
                <a:pathLst>
                  <a:path w="13" h="1">
                    <a:moveTo>
                      <a:pt x="0" y="0"/>
                    </a:moveTo>
                    <a:lnTo>
                      <a:pt x="13" y="1"/>
                    </a:ln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52" name="Freeform 111">
                <a:extLst>
                  <a:ext uri="{FF2B5EF4-FFF2-40B4-BE49-F238E27FC236}">
                    <a16:creationId xmlns:a16="http://schemas.microsoft.com/office/drawing/2014/main" id="{841E91D0-9A65-F820-D3CF-793BC2C0360D}"/>
                  </a:ext>
                </a:extLst>
              </p:cNvPr>
              <p:cNvSpPr>
                <a:spLocks/>
              </p:cNvSpPr>
              <p:nvPr/>
            </p:nvSpPr>
            <p:spPr bwMode="auto">
              <a:xfrm>
                <a:off x="114" y="3984"/>
                <a:ext cx="4" cy="1"/>
              </a:xfrm>
              <a:custGeom>
                <a:avLst/>
                <a:gdLst>
                  <a:gd name="T0" fmla="*/ 0 w 4"/>
                  <a:gd name="T1" fmla="*/ 0 h 1"/>
                  <a:gd name="T2" fmla="*/ 4 w 4"/>
                  <a:gd name="T3" fmla="*/ 0 h 1"/>
                  <a:gd name="T4" fmla="*/ 0 60000 65536"/>
                  <a:gd name="T5" fmla="*/ 0 60000 65536"/>
                </a:gdLst>
                <a:ahLst/>
                <a:cxnLst>
                  <a:cxn ang="T4">
                    <a:pos x="T0" y="T1"/>
                  </a:cxn>
                  <a:cxn ang="T5">
                    <a:pos x="T2" y="T3"/>
                  </a:cxn>
                </a:cxnLst>
                <a:rect l="0" t="0" r="r" b="b"/>
                <a:pathLst>
                  <a:path w="4" h="1">
                    <a:moveTo>
                      <a:pt x="0" y="0"/>
                    </a:moveTo>
                    <a:lnTo>
                      <a:pt x="4" y="0"/>
                    </a:ln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53" name="Line 112">
                <a:extLst>
                  <a:ext uri="{FF2B5EF4-FFF2-40B4-BE49-F238E27FC236}">
                    <a16:creationId xmlns:a16="http://schemas.microsoft.com/office/drawing/2014/main" id="{3F841F07-AFEB-5CF8-6B71-A1606B6FC48F}"/>
                  </a:ext>
                </a:extLst>
              </p:cNvPr>
              <p:cNvSpPr>
                <a:spLocks noChangeShapeType="1"/>
              </p:cNvSpPr>
              <p:nvPr/>
            </p:nvSpPr>
            <p:spPr bwMode="auto">
              <a:xfrm flipV="1">
                <a:off x="98" y="3969"/>
                <a:ext cx="10" cy="5"/>
              </a:xfrm>
              <a:prstGeom prst="line">
                <a:avLst/>
              </a:prstGeom>
              <a:noFill/>
              <a:ln w="15875" cap="rnd">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54" name="Freeform 113">
                <a:extLst>
                  <a:ext uri="{FF2B5EF4-FFF2-40B4-BE49-F238E27FC236}">
                    <a16:creationId xmlns:a16="http://schemas.microsoft.com/office/drawing/2014/main" id="{84D6E3BC-71AC-605A-4DA6-90B33823AA02}"/>
                  </a:ext>
                </a:extLst>
              </p:cNvPr>
              <p:cNvSpPr>
                <a:spLocks/>
              </p:cNvSpPr>
              <p:nvPr/>
            </p:nvSpPr>
            <p:spPr bwMode="auto">
              <a:xfrm>
                <a:off x="113" y="3964"/>
                <a:ext cx="3" cy="2"/>
              </a:xfrm>
              <a:custGeom>
                <a:avLst/>
                <a:gdLst>
                  <a:gd name="T0" fmla="*/ 0 w 3"/>
                  <a:gd name="T1" fmla="*/ 2 h 2"/>
                  <a:gd name="T2" fmla="*/ 3 w 3"/>
                  <a:gd name="T3" fmla="*/ 0 h 2"/>
                  <a:gd name="T4" fmla="*/ 0 60000 65536"/>
                  <a:gd name="T5" fmla="*/ 0 60000 65536"/>
                </a:gdLst>
                <a:ahLst/>
                <a:cxnLst>
                  <a:cxn ang="T4">
                    <a:pos x="T0" y="T1"/>
                  </a:cxn>
                  <a:cxn ang="T5">
                    <a:pos x="T2" y="T3"/>
                  </a:cxn>
                </a:cxnLst>
                <a:rect l="0" t="0" r="r" b="b"/>
                <a:pathLst>
                  <a:path w="3" h="2">
                    <a:moveTo>
                      <a:pt x="0" y="2"/>
                    </a:moveTo>
                    <a:lnTo>
                      <a:pt x="3" y="0"/>
                    </a:ln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sp>
          <p:nvSpPr>
            <p:cNvPr id="55" name="Freeform 115">
              <a:extLst>
                <a:ext uri="{FF2B5EF4-FFF2-40B4-BE49-F238E27FC236}">
                  <a16:creationId xmlns:a16="http://schemas.microsoft.com/office/drawing/2014/main" id="{BC91746A-D60F-A48E-0F04-D661DF8CEFA3}"/>
                </a:ext>
              </a:extLst>
            </p:cNvPr>
            <p:cNvSpPr>
              <a:spLocks/>
            </p:cNvSpPr>
            <p:nvPr/>
          </p:nvSpPr>
          <p:spPr bwMode="auto">
            <a:xfrm rot="490223">
              <a:off x="5348938" y="4310192"/>
              <a:ext cx="568756" cy="354742"/>
            </a:xfrm>
            <a:custGeom>
              <a:avLst/>
              <a:gdLst>
                <a:gd name="T0" fmla="*/ 2147483646 w 35"/>
                <a:gd name="T1" fmla="*/ 2147483646 h 26"/>
                <a:gd name="T2" fmla="*/ 2147483646 w 35"/>
                <a:gd name="T3" fmla="*/ 2147483646 h 26"/>
                <a:gd name="T4" fmla="*/ 2147483646 w 35"/>
                <a:gd name="T5" fmla="*/ 2147483646 h 26"/>
                <a:gd name="T6" fmla="*/ 2147483646 w 35"/>
                <a:gd name="T7" fmla="*/ 2147483646 h 26"/>
                <a:gd name="T8" fmla="*/ 2147483646 w 35"/>
                <a:gd name="T9" fmla="*/ 2147483646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26">
                  <a:moveTo>
                    <a:pt x="31" y="3"/>
                  </a:moveTo>
                  <a:cubicBezTo>
                    <a:pt x="35" y="16"/>
                    <a:pt x="33" y="14"/>
                    <a:pt x="35" y="24"/>
                  </a:cubicBezTo>
                  <a:cubicBezTo>
                    <a:pt x="30" y="25"/>
                    <a:pt x="15" y="26"/>
                    <a:pt x="3" y="25"/>
                  </a:cubicBezTo>
                  <a:cubicBezTo>
                    <a:pt x="3" y="16"/>
                    <a:pt x="0" y="11"/>
                    <a:pt x="2" y="4"/>
                  </a:cubicBezTo>
                  <a:cubicBezTo>
                    <a:pt x="7" y="0"/>
                    <a:pt x="26" y="0"/>
                    <a:pt x="31" y="3"/>
                  </a:cubicBezTo>
                  <a:close/>
                </a:path>
              </a:pathLst>
            </a:custGeom>
            <a:solidFill>
              <a:srgbClr val="604000"/>
            </a:solidFill>
            <a:ln>
              <a:noFill/>
            </a:ln>
            <a:effectLst/>
            <a:extLst>
              <a:ext uri="{91240B29-F687-4F45-9708-019B960494DF}">
                <a14:hiddenLine xmlns:a14="http://schemas.microsoft.com/office/drawing/2010/main" w="3175" cap="rnd" cmpd="sng">
                  <a:solidFill>
                    <a:srgbClr val="00FF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6" name="Freeform 116">
              <a:extLst>
                <a:ext uri="{FF2B5EF4-FFF2-40B4-BE49-F238E27FC236}">
                  <a16:creationId xmlns:a16="http://schemas.microsoft.com/office/drawing/2014/main" id="{62E4658E-44C5-263D-78AD-2E91BEEE7A1B}"/>
                </a:ext>
              </a:extLst>
            </p:cNvPr>
            <p:cNvSpPr>
              <a:spLocks/>
            </p:cNvSpPr>
            <p:nvPr/>
          </p:nvSpPr>
          <p:spPr bwMode="auto">
            <a:xfrm>
              <a:off x="5013325" y="4554538"/>
              <a:ext cx="985837" cy="846137"/>
            </a:xfrm>
            <a:custGeom>
              <a:avLst/>
              <a:gdLst>
                <a:gd name="T0" fmla="*/ 0 w 57"/>
                <a:gd name="T1" fmla="*/ 2147483647 h 62"/>
                <a:gd name="T2" fmla="*/ 2147483647 w 57"/>
                <a:gd name="T3" fmla="*/ 2147483647 h 62"/>
                <a:gd name="T4" fmla="*/ 2147483647 w 57"/>
                <a:gd name="T5" fmla="*/ 0 h 62"/>
                <a:gd name="T6" fmla="*/ 2147483647 w 57"/>
                <a:gd name="T7" fmla="*/ 2147483647 h 62"/>
                <a:gd name="T8" fmla="*/ 2147483647 w 57"/>
                <a:gd name="T9" fmla="*/ 2147483647 h 62"/>
                <a:gd name="T10" fmla="*/ 2147483647 w 57"/>
                <a:gd name="T11" fmla="*/ 2147483647 h 62"/>
                <a:gd name="T12" fmla="*/ 2147483647 w 57"/>
                <a:gd name="T13" fmla="*/ 2147483647 h 62"/>
                <a:gd name="T14" fmla="*/ 2147483647 w 57"/>
                <a:gd name="T15" fmla="*/ 2147483647 h 62"/>
                <a:gd name="T16" fmla="*/ 2147483647 w 57"/>
                <a:gd name="T17" fmla="*/ 2147483647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connsiteX0" fmla="*/ 0 w 10000"/>
                <a:gd name="connsiteY0" fmla="*/ 5161 h 10000"/>
                <a:gd name="connsiteX1" fmla="*/ 1404 w 10000"/>
                <a:gd name="connsiteY1" fmla="*/ 1774 h 10000"/>
                <a:gd name="connsiteX2" fmla="*/ 5088 w 10000"/>
                <a:gd name="connsiteY2" fmla="*/ 0 h 10000"/>
                <a:gd name="connsiteX3" fmla="*/ 8772 w 10000"/>
                <a:gd name="connsiteY3" fmla="*/ 1129 h 10000"/>
                <a:gd name="connsiteX4" fmla="*/ 10000 w 10000"/>
                <a:gd name="connsiteY4" fmla="*/ 3548 h 10000"/>
                <a:gd name="connsiteX5" fmla="*/ 8772 w 10000"/>
                <a:gd name="connsiteY5" fmla="*/ 7581 h 10000"/>
                <a:gd name="connsiteX6" fmla="*/ 6667 w 10000"/>
                <a:gd name="connsiteY6" fmla="*/ 10000 h 10000"/>
                <a:gd name="connsiteX7" fmla="*/ 4912 w 10000"/>
                <a:gd name="connsiteY7" fmla="*/ 7581 h 10000"/>
                <a:gd name="connsiteX8" fmla="*/ 2752 w 10000"/>
                <a:gd name="connsiteY8" fmla="*/ 6945 h 10000"/>
                <a:gd name="connsiteX0" fmla="*/ 0 w 10641"/>
                <a:gd name="connsiteY0" fmla="*/ 8249 h 10000"/>
                <a:gd name="connsiteX1" fmla="*/ 2045 w 10641"/>
                <a:gd name="connsiteY1" fmla="*/ 1774 h 10000"/>
                <a:gd name="connsiteX2" fmla="*/ 5729 w 10641"/>
                <a:gd name="connsiteY2" fmla="*/ 0 h 10000"/>
                <a:gd name="connsiteX3" fmla="*/ 9413 w 10641"/>
                <a:gd name="connsiteY3" fmla="*/ 1129 h 10000"/>
                <a:gd name="connsiteX4" fmla="*/ 10641 w 10641"/>
                <a:gd name="connsiteY4" fmla="*/ 3548 h 10000"/>
                <a:gd name="connsiteX5" fmla="*/ 9413 w 10641"/>
                <a:gd name="connsiteY5" fmla="*/ 7581 h 10000"/>
                <a:gd name="connsiteX6" fmla="*/ 7308 w 10641"/>
                <a:gd name="connsiteY6" fmla="*/ 10000 h 10000"/>
                <a:gd name="connsiteX7" fmla="*/ 5553 w 10641"/>
                <a:gd name="connsiteY7" fmla="*/ 7581 h 10000"/>
                <a:gd name="connsiteX8" fmla="*/ 3393 w 10641"/>
                <a:gd name="connsiteY8" fmla="*/ 6945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41" h="10000">
                  <a:moveTo>
                    <a:pt x="0" y="8249"/>
                  </a:moveTo>
                  <a:cubicBezTo>
                    <a:pt x="702" y="7443"/>
                    <a:pt x="1694" y="2742"/>
                    <a:pt x="2045" y="1774"/>
                  </a:cubicBezTo>
                  <a:cubicBezTo>
                    <a:pt x="2746" y="806"/>
                    <a:pt x="4501" y="161"/>
                    <a:pt x="5729" y="0"/>
                  </a:cubicBezTo>
                  <a:cubicBezTo>
                    <a:pt x="7659" y="484"/>
                    <a:pt x="8009" y="484"/>
                    <a:pt x="9413" y="1129"/>
                  </a:cubicBezTo>
                  <a:cubicBezTo>
                    <a:pt x="10290" y="1774"/>
                    <a:pt x="10641" y="2419"/>
                    <a:pt x="10641" y="3548"/>
                  </a:cubicBezTo>
                  <a:cubicBezTo>
                    <a:pt x="10641" y="4677"/>
                    <a:pt x="9939" y="6613"/>
                    <a:pt x="9413" y="7581"/>
                  </a:cubicBezTo>
                  <a:cubicBezTo>
                    <a:pt x="8711" y="8387"/>
                    <a:pt x="8009" y="9355"/>
                    <a:pt x="7308" y="10000"/>
                  </a:cubicBezTo>
                  <a:cubicBezTo>
                    <a:pt x="6430" y="9032"/>
                    <a:pt x="5729" y="8387"/>
                    <a:pt x="5553" y="7581"/>
                  </a:cubicBezTo>
                  <a:cubicBezTo>
                    <a:pt x="6781" y="6613"/>
                    <a:pt x="2692" y="8074"/>
                    <a:pt x="3393" y="6945"/>
                  </a:cubicBezTo>
                </a:path>
              </a:pathLst>
            </a:custGeom>
            <a:solidFill>
              <a:schemeClr val="tx1">
                <a:lumMod val="75000"/>
                <a:lumOff val="25000"/>
              </a:schemeClr>
            </a:solidFill>
            <a:ln w="15875" cap="rnd" cmpd="sng">
              <a:solidFill>
                <a:srgbClr val="000000"/>
              </a:solidFill>
              <a:prstDash val="solid"/>
              <a:round/>
              <a:headEnd type="none" w="med" len="med"/>
              <a:tailEnd type="none" w="med" len="med"/>
            </a:ln>
          </p:spPr>
          <p:txBody>
            <a:bodyPr/>
            <a:lstStyle/>
            <a:p>
              <a:pPr eaLnBrk="1" hangingPunct="1">
                <a:defRPr/>
              </a:pPr>
              <a:endParaRPr lang="ja-JP" altLang="en-US" dirty="0">
                <a:latin typeface="Arial" charset="0"/>
                <a:ea typeface="ＭＳ Ｐゴシック" charset="-128"/>
              </a:endParaRPr>
            </a:p>
          </p:txBody>
        </p:sp>
        <p:sp>
          <p:nvSpPr>
            <p:cNvPr id="57" name="Freeform 117">
              <a:extLst>
                <a:ext uri="{FF2B5EF4-FFF2-40B4-BE49-F238E27FC236}">
                  <a16:creationId xmlns:a16="http://schemas.microsoft.com/office/drawing/2014/main" id="{5AD4DC66-799B-FAAC-077D-2CFA87402801}"/>
                </a:ext>
              </a:extLst>
            </p:cNvPr>
            <p:cNvSpPr>
              <a:spLocks/>
            </p:cNvSpPr>
            <p:nvPr/>
          </p:nvSpPr>
          <p:spPr bwMode="auto">
            <a:xfrm rot="490223">
              <a:off x="5478939" y="4378411"/>
              <a:ext cx="260002" cy="409318"/>
            </a:xfrm>
            <a:custGeom>
              <a:avLst/>
              <a:gdLst>
                <a:gd name="T0" fmla="*/ 0 w 16"/>
                <a:gd name="T1" fmla="*/ 2147483646 h 30"/>
                <a:gd name="T2" fmla="*/ 2147483646 w 16"/>
                <a:gd name="T3" fmla="*/ 2147483646 h 30"/>
                <a:gd name="T4" fmla="*/ 0 w 16"/>
                <a:gd name="T5" fmla="*/ 2147483646 h 30"/>
                <a:gd name="T6" fmla="*/ 2147483646 w 16"/>
                <a:gd name="T7" fmla="*/ 2147483646 h 30"/>
                <a:gd name="T8" fmla="*/ 2147483646 w 16"/>
                <a:gd name="T9" fmla="*/ 0 h 30"/>
                <a:gd name="T10" fmla="*/ 2147483646 w 16"/>
                <a:gd name="T11" fmla="*/ 2147483646 h 30"/>
                <a:gd name="T12" fmla="*/ 0 w 16"/>
                <a:gd name="T13" fmla="*/ 214748364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30">
                  <a:moveTo>
                    <a:pt x="0" y="1"/>
                  </a:moveTo>
                  <a:cubicBezTo>
                    <a:pt x="0" y="4"/>
                    <a:pt x="1" y="3"/>
                    <a:pt x="1" y="12"/>
                  </a:cubicBezTo>
                  <a:cubicBezTo>
                    <a:pt x="0" y="16"/>
                    <a:pt x="0" y="22"/>
                    <a:pt x="0" y="30"/>
                  </a:cubicBezTo>
                  <a:cubicBezTo>
                    <a:pt x="5" y="28"/>
                    <a:pt x="14" y="16"/>
                    <a:pt x="16" y="11"/>
                  </a:cubicBezTo>
                  <a:cubicBezTo>
                    <a:pt x="16" y="6"/>
                    <a:pt x="15" y="4"/>
                    <a:pt x="15" y="0"/>
                  </a:cubicBezTo>
                  <a:cubicBezTo>
                    <a:pt x="12" y="2"/>
                    <a:pt x="13" y="1"/>
                    <a:pt x="7" y="2"/>
                  </a:cubicBezTo>
                  <a:cubicBezTo>
                    <a:pt x="4" y="1"/>
                    <a:pt x="9" y="3"/>
                    <a:pt x="0" y="1"/>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8" name="Freeform 119">
              <a:extLst>
                <a:ext uri="{FF2B5EF4-FFF2-40B4-BE49-F238E27FC236}">
                  <a16:creationId xmlns:a16="http://schemas.microsoft.com/office/drawing/2014/main" id="{48070390-848C-C702-E359-4CDEC7957376}"/>
                </a:ext>
              </a:extLst>
            </p:cNvPr>
            <p:cNvSpPr>
              <a:spLocks/>
            </p:cNvSpPr>
            <p:nvPr/>
          </p:nvSpPr>
          <p:spPr bwMode="auto">
            <a:xfrm rot="490223">
              <a:off x="5462688" y="4610357"/>
              <a:ext cx="195002" cy="177371"/>
            </a:xfrm>
            <a:custGeom>
              <a:avLst/>
              <a:gdLst>
                <a:gd name="T0" fmla="*/ 2147483646 w 12"/>
                <a:gd name="T1" fmla="*/ 0 h 13"/>
                <a:gd name="T2" fmla="*/ 0 w 12"/>
                <a:gd name="T3" fmla="*/ 2147483646 h 13"/>
                <a:gd name="T4" fmla="*/ 2147483646 w 12"/>
                <a:gd name="T5" fmla="*/ 0 h 13"/>
                <a:gd name="T6" fmla="*/ 2147483646 w 12"/>
                <a:gd name="T7" fmla="*/ 0 h 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13">
                  <a:moveTo>
                    <a:pt x="1" y="0"/>
                  </a:moveTo>
                  <a:cubicBezTo>
                    <a:pt x="1" y="6"/>
                    <a:pt x="1" y="6"/>
                    <a:pt x="0" y="13"/>
                  </a:cubicBezTo>
                  <a:cubicBezTo>
                    <a:pt x="7" y="13"/>
                    <a:pt x="10" y="5"/>
                    <a:pt x="12" y="0"/>
                  </a:cubicBezTo>
                  <a:cubicBezTo>
                    <a:pt x="6" y="0"/>
                    <a:pt x="6" y="2"/>
                    <a:pt x="1" y="0"/>
                  </a:cubicBezTo>
                  <a:close/>
                </a:path>
              </a:pathLst>
            </a:custGeom>
            <a:solidFill>
              <a:schemeClr val="bg1"/>
            </a:solidFill>
            <a:ln w="15875" cap="rnd" cmpd="sng">
              <a:solidFill>
                <a:srgbClr val="000000"/>
              </a:solidFill>
              <a:prstDash val="solid"/>
              <a:round/>
              <a:headEnd type="none" w="med" len="med"/>
              <a:tailEnd type="none" w="med" len="med"/>
            </a:ln>
          </p:spPr>
          <p:txBody>
            <a:bodyPr/>
            <a:lstStyle/>
            <a:p>
              <a:endParaRPr lang="ja-JP" altLang="en-US"/>
            </a:p>
          </p:txBody>
        </p:sp>
        <p:sp>
          <p:nvSpPr>
            <p:cNvPr id="59" name="Freeform 124">
              <a:extLst>
                <a:ext uri="{FF2B5EF4-FFF2-40B4-BE49-F238E27FC236}">
                  <a16:creationId xmlns:a16="http://schemas.microsoft.com/office/drawing/2014/main" id="{15A69BB4-F88A-CE8C-BE07-50F0C3956B2C}"/>
                </a:ext>
              </a:extLst>
            </p:cNvPr>
            <p:cNvSpPr>
              <a:spLocks/>
            </p:cNvSpPr>
            <p:nvPr/>
          </p:nvSpPr>
          <p:spPr bwMode="auto">
            <a:xfrm rot="490223">
              <a:off x="5625191" y="4705865"/>
              <a:ext cx="146252" cy="27288"/>
            </a:xfrm>
            <a:custGeom>
              <a:avLst/>
              <a:gdLst>
                <a:gd name="T0" fmla="*/ 0 w 9"/>
                <a:gd name="T1" fmla="*/ 2147483646 h 2"/>
                <a:gd name="T2" fmla="*/ 2147483646 w 9"/>
                <a:gd name="T3" fmla="*/ 2147483646 h 2"/>
                <a:gd name="T4" fmla="*/ 0 60000 65536"/>
                <a:gd name="T5" fmla="*/ 0 60000 65536"/>
              </a:gdLst>
              <a:ahLst/>
              <a:cxnLst>
                <a:cxn ang="T4">
                  <a:pos x="T0" y="T1"/>
                </a:cxn>
                <a:cxn ang="T5">
                  <a:pos x="T2" y="T3"/>
                </a:cxn>
              </a:cxnLst>
              <a:rect l="0" t="0" r="r" b="b"/>
              <a:pathLst>
                <a:path w="9" h="2">
                  <a:moveTo>
                    <a:pt x="0" y="1"/>
                  </a:moveTo>
                  <a:cubicBezTo>
                    <a:pt x="5" y="0"/>
                    <a:pt x="4" y="0"/>
                    <a:pt x="9" y="2"/>
                  </a:cubicBezTo>
                </a:path>
              </a:pathLst>
            </a:custGeom>
            <a:noFill/>
            <a:ln w="15875" cap="rnd" cmpd="sng">
              <a:solidFill>
                <a:srgbClr val="00808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60" name="Freeform 126">
              <a:extLst>
                <a:ext uri="{FF2B5EF4-FFF2-40B4-BE49-F238E27FC236}">
                  <a16:creationId xmlns:a16="http://schemas.microsoft.com/office/drawing/2014/main" id="{41FC0BEE-2CBE-4314-5F8D-43F86D38A0C9}"/>
                </a:ext>
              </a:extLst>
            </p:cNvPr>
            <p:cNvSpPr>
              <a:spLocks/>
            </p:cNvSpPr>
            <p:nvPr/>
          </p:nvSpPr>
          <p:spPr bwMode="auto">
            <a:xfrm rot="490223">
              <a:off x="5388222" y="4036726"/>
              <a:ext cx="585005" cy="504825"/>
            </a:xfrm>
            <a:custGeom>
              <a:avLst/>
              <a:gdLst>
                <a:gd name="T0" fmla="*/ 2147483646 w 36"/>
                <a:gd name="T1" fmla="*/ 2147483646 h 37"/>
                <a:gd name="T2" fmla="*/ 2147483646 w 36"/>
                <a:gd name="T3" fmla="*/ 2147483646 h 37"/>
                <a:gd name="T4" fmla="*/ 2147483646 w 36"/>
                <a:gd name="T5" fmla="*/ 2147483646 h 37"/>
                <a:gd name="T6" fmla="*/ 2147483646 w 36"/>
                <a:gd name="T7" fmla="*/ 2147483646 h 37"/>
                <a:gd name="T8" fmla="*/ 2147483646 w 36"/>
                <a:gd name="T9" fmla="*/ 2147483646 h 37"/>
                <a:gd name="T10" fmla="*/ 2147483646 w 36"/>
                <a:gd name="T11" fmla="*/ 0 h 37"/>
                <a:gd name="T12" fmla="*/ 0 w 36"/>
                <a:gd name="T13" fmla="*/ 2147483646 h 37"/>
                <a:gd name="T14" fmla="*/ 2147483646 w 36"/>
                <a:gd name="T15" fmla="*/ 2147483646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 h="37">
                  <a:moveTo>
                    <a:pt x="1" y="23"/>
                  </a:moveTo>
                  <a:cubicBezTo>
                    <a:pt x="3" y="31"/>
                    <a:pt x="5" y="34"/>
                    <a:pt x="14" y="37"/>
                  </a:cubicBezTo>
                  <a:cubicBezTo>
                    <a:pt x="22" y="36"/>
                    <a:pt x="28" y="32"/>
                    <a:pt x="32" y="28"/>
                  </a:cubicBezTo>
                  <a:cubicBezTo>
                    <a:pt x="35" y="26"/>
                    <a:pt x="35" y="20"/>
                    <a:pt x="36" y="15"/>
                  </a:cubicBezTo>
                  <a:cubicBezTo>
                    <a:pt x="36" y="6"/>
                    <a:pt x="30" y="7"/>
                    <a:pt x="25" y="2"/>
                  </a:cubicBezTo>
                  <a:cubicBezTo>
                    <a:pt x="19" y="0"/>
                    <a:pt x="17" y="1"/>
                    <a:pt x="13" y="0"/>
                  </a:cubicBezTo>
                  <a:cubicBezTo>
                    <a:pt x="9" y="1"/>
                    <a:pt x="2" y="2"/>
                    <a:pt x="0" y="6"/>
                  </a:cubicBezTo>
                  <a:cubicBezTo>
                    <a:pt x="0" y="16"/>
                    <a:pt x="0" y="16"/>
                    <a:pt x="1" y="23"/>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61" name="Freeform 127">
              <a:extLst>
                <a:ext uri="{FF2B5EF4-FFF2-40B4-BE49-F238E27FC236}">
                  <a16:creationId xmlns:a16="http://schemas.microsoft.com/office/drawing/2014/main" id="{77A6A990-B53F-6F35-B12F-5DE831E38F47}"/>
                </a:ext>
              </a:extLst>
            </p:cNvPr>
            <p:cNvSpPr>
              <a:spLocks/>
            </p:cNvSpPr>
            <p:nvPr/>
          </p:nvSpPr>
          <p:spPr bwMode="auto">
            <a:xfrm rot="490223">
              <a:off x="5331405" y="3902809"/>
              <a:ext cx="731257" cy="873210"/>
            </a:xfrm>
            <a:custGeom>
              <a:avLst/>
              <a:gdLst>
                <a:gd name="T0" fmla="*/ 2147483646 w 45"/>
                <a:gd name="T1" fmla="*/ 2147483646 h 64"/>
                <a:gd name="T2" fmla="*/ 2147483646 w 45"/>
                <a:gd name="T3" fmla="*/ 2147483646 h 64"/>
                <a:gd name="T4" fmla="*/ 2147483646 w 45"/>
                <a:gd name="T5" fmla="*/ 2147483646 h 64"/>
                <a:gd name="T6" fmla="*/ 2147483646 w 45"/>
                <a:gd name="T7" fmla="*/ 0 h 64"/>
                <a:gd name="T8" fmla="*/ 2147483646 w 45"/>
                <a:gd name="T9" fmla="*/ 2147483646 h 64"/>
                <a:gd name="T10" fmla="*/ 2147483646 w 45"/>
                <a:gd name="T11" fmla="*/ 2147483646 h 64"/>
                <a:gd name="T12" fmla="*/ 2147483646 w 45"/>
                <a:gd name="T13" fmla="*/ 2147483646 h 64"/>
                <a:gd name="T14" fmla="*/ 2147483646 w 45"/>
                <a:gd name="T15" fmla="*/ 2147483646 h 64"/>
                <a:gd name="T16" fmla="*/ 2147483646 w 45"/>
                <a:gd name="T17" fmla="*/ 2147483646 h 64"/>
                <a:gd name="T18" fmla="*/ 2147483646 w 45"/>
                <a:gd name="T19" fmla="*/ 2147483646 h 64"/>
                <a:gd name="T20" fmla="*/ 2147483646 w 45"/>
                <a:gd name="T21" fmla="*/ 2147483646 h 64"/>
                <a:gd name="T22" fmla="*/ 2147483646 w 45"/>
                <a:gd name="T23" fmla="*/ 2147483646 h 64"/>
                <a:gd name="T24" fmla="*/ 2147483646 w 45"/>
                <a:gd name="T25" fmla="*/ 2147483646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5" h="64">
                  <a:moveTo>
                    <a:pt x="5" y="37"/>
                  </a:moveTo>
                  <a:cubicBezTo>
                    <a:pt x="4" y="43"/>
                    <a:pt x="6" y="57"/>
                    <a:pt x="6" y="61"/>
                  </a:cubicBezTo>
                  <a:cubicBezTo>
                    <a:pt x="1" y="57"/>
                    <a:pt x="0" y="40"/>
                    <a:pt x="1" y="20"/>
                  </a:cubicBezTo>
                  <a:cubicBezTo>
                    <a:pt x="3" y="8"/>
                    <a:pt x="8" y="3"/>
                    <a:pt x="18" y="0"/>
                  </a:cubicBezTo>
                  <a:cubicBezTo>
                    <a:pt x="27" y="0"/>
                    <a:pt x="28" y="1"/>
                    <a:pt x="32" y="4"/>
                  </a:cubicBezTo>
                  <a:cubicBezTo>
                    <a:pt x="36" y="7"/>
                    <a:pt x="36" y="6"/>
                    <a:pt x="41" y="11"/>
                  </a:cubicBezTo>
                  <a:cubicBezTo>
                    <a:pt x="43" y="16"/>
                    <a:pt x="45" y="30"/>
                    <a:pt x="44" y="37"/>
                  </a:cubicBezTo>
                  <a:cubicBezTo>
                    <a:pt x="43" y="44"/>
                    <a:pt x="39" y="51"/>
                    <a:pt x="35" y="55"/>
                  </a:cubicBezTo>
                  <a:cubicBezTo>
                    <a:pt x="31" y="59"/>
                    <a:pt x="27" y="62"/>
                    <a:pt x="20" y="64"/>
                  </a:cubicBezTo>
                  <a:cubicBezTo>
                    <a:pt x="25" y="55"/>
                    <a:pt x="36" y="41"/>
                    <a:pt x="33" y="28"/>
                  </a:cubicBezTo>
                  <a:cubicBezTo>
                    <a:pt x="28" y="12"/>
                    <a:pt x="16" y="19"/>
                    <a:pt x="13" y="11"/>
                  </a:cubicBezTo>
                  <a:cubicBezTo>
                    <a:pt x="9" y="17"/>
                    <a:pt x="5" y="18"/>
                    <a:pt x="3" y="21"/>
                  </a:cubicBezTo>
                  <a:cubicBezTo>
                    <a:pt x="3" y="21"/>
                    <a:pt x="5" y="37"/>
                    <a:pt x="5" y="37"/>
                  </a:cubicBezTo>
                  <a:close/>
                </a:path>
              </a:pathLst>
            </a:custGeom>
            <a:solidFill>
              <a:srgbClr val="6040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62" name="Freeform 128">
              <a:extLst>
                <a:ext uri="{FF2B5EF4-FFF2-40B4-BE49-F238E27FC236}">
                  <a16:creationId xmlns:a16="http://schemas.microsoft.com/office/drawing/2014/main" id="{396F1EEB-396B-3191-3817-775F5B02A602}"/>
                </a:ext>
              </a:extLst>
            </p:cNvPr>
            <p:cNvSpPr>
              <a:spLocks/>
            </p:cNvSpPr>
            <p:nvPr/>
          </p:nvSpPr>
          <p:spPr bwMode="auto">
            <a:xfrm rot="490223">
              <a:off x="5440657" y="4121928"/>
              <a:ext cx="113751" cy="68220"/>
            </a:xfrm>
            <a:custGeom>
              <a:avLst/>
              <a:gdLst>
                <a:gd name="T0" fmla="*/ 2147483646 w 7"/>
                <a:gd name="T1" fmla="*/ 2147483646 h 5"/>
                <a:gd name="T2" fmla="*/ 0 w 7"/>
                <a:gd name="T3" fmla="*/ 2147483646 h 5"/>
                <a:gd name="T4" fmla="*/ 0 60000 65536"/>
                <a:gd name="T5" fmla="*/ 0 60000 65536"/>
              </a:gdLst>
              <a:ahLst/>
              <a:cxnLst>
                <a:cxn ang="T4">
                  <a:pos x="T0" y="T1"/>
                </a:cxn>
                <a:cxn ang="T5">
                  <a:pos x="T2" y="T3"/>
                </a:cxn>
              </a:cxnLst>
              <a:rect l="0" t="0" r="r" b="b"/>
              <a:pathLst>
                <a:path w="7" h="5">
                  <a:moveTo>
                    <a:pt x="7" y="5"/>
                  </a:moveTo>
                  <a:cubicBezTo>
                    <a:pt x="5" y="1"/>
                    <a:pt x="3" y="0"/>
                    <a:pt x="0" y="5"/>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63" name="Freeform 129">
              <a:extLst>
                <a:ext uri="{FF2B5EF4-FFF2-40B4-BE49-F238E27FC236}">
                  <a16:creationId xmlns:a16="http://schemas.microsoft.com/office/drawing/2014/main" id="{BDCD5E0E-832E-F482-0B3D-D20928672410}"/>
                </a:ext>
              </a:extLst>
            </p:cNvPr>
            <p:cNvSpPr>
              <a:spLocks/>
            </p:cNvSpPr>
            <p:nvPr/>
          </p:nvSpPr>
          <p:spPr bwMode="auto">
            <a:xfrm rot="21576075">
              <a:off x="5527892" y="4280442"/>
              <a:ext cx="48750" cy="81864"/>
            </a:xfrm>
            <a:custGeom>
              <a:avLst/>
              <a:gdLst>
                <a:gd name="T0" fmla="*/ 2147483646 w 3"/>
                <a:gd name="T1" fmla="*/ 0 h 6"/>
                <a:gd name="T2" fmla="*/ 2147483646 w 3"/>
                <a:gd name="T3" fmla="*/ 2147483646 h 6"/>
                <a:gd name="T4" fmla="*/ 0 60000 65536"/>
                <a:gd name="T5" fmla="*/ 0 60000 65536"/>
              </a:gdLst>
              <a:ahLst/>
              <a:cxnLst>
                <a:cxn ang="T4">
                  <a:pos x="T0" y="T1"/>
                </a:cxn>
                <a:cxn ang="T5">
                  <a:pos x="T2" y="T3"/>
                </a:cxn>
              </a:cxnLst>
              <a:rect l="0" t="0" r="r" b="b"/>
              <a:pathLst>
                <a:path w="3" h="6">
                  <a:moveTo>
                    <a:pt x="3" y="0"/>
                  </a:moveTo>
                  <a:cubicBezTo>
                    <a:pt x="0" y="2"/>
                    <a:pt x="0" y="3"/>
                    <a:pt x="2" y="6"/>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64" name="Oval 130">
              <a:extLst>
                <a:ext uri="{FF2B5EF4-FFF2-40B4-BE49-F238E27FC236}">
                  <a16:creationId xmlns:a16="http://schemas.microsoft.com/office/drawing/2014/main" id="{8496D88A-48FC-607B-DD55-45A3AA30FA5D}"/>
                </a:ext>
              </a:extLst>
            </p:cNvPr>
            <p:cNvSpPr>
              <a:spLocks noChangeArrowheads="1"/>
            </p:cNvSpPr>
            <p:nvPr/>
          </p:nvSpPr>
          <p:spPr bwMode="auto">
            <a:xfrm rot="216075">
              <a:off x="5475919" y="4203963"/>
              <a:ext cx="32500" cy="68220"/>
            </a:xfrm>
            <a:prstGeom prst="ellipse">
              <a:avLst/>
            </a:prstGeom>
            <a:solidFill>
              <a:srgbClr val="000000"/>
            </a:solidFill>
            <a:ln w="317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265" name="Freeform 131">
              <a:extLst>
                <a:ext uri="{FF2B5EF4-FFF2-40B4-BE49-F238E27FC236}">
                  <a16:creationId xmlns:a16="http://schemas.microsoft.com/office/drawing/2014/main" id="{6F711925-4467-87BE-AAA2-A0226A389F93}"/>
                </a:ext>
              </a:extLst>
            </p:cNvPr>
            <p:cNvSpPr>
              <a:spLocks/>
            </p:cNvSpPr>
            <p:nvPr/>
          </p:nvSpPr>
          <p:spPr bwMode="auto">
            <a:xfrm rot="216075">
              <a:off x="5462069" y="4202097"/>
              <a:ext cx="32500" cy="40932"/>
            </a:xfrm>
            <a:custGeom>
              <a:avLst/>
              <a:gdLst>
                <a:gd name="T0" fmla="*/ 0 w 3"/>
                <a:gd name="T1" fmla="*/ 0 h 3"/>
                <a:gd name="T2" fmla="*/ 2147483646 w 3"/>
                <a:gd name="T3" fmla="*/ 2147483646 h 3"/>
                <a:gd name="T4" fmla="*/ 0 60000 65536"/>
                <a:gd name="T5" fmla="*/ 0 60000 65536"/>
              </a:gdLst>
              <a:ahLst/>
              <a:cxnLst>
                <a:cxn ang="T4">
                  <a:pos x="T0" y="T1"/>
                </a:cxn>
                <a:cxn ang="T5">
                  <a:pos x="T2" y="T3"/>
                </a:cxn>
              </a:cxnLst>
              <a:rect l="0" t="0" r="r" b="b"/>
              <a:pathLst>
                <a:path w="3" h="3">
                  <a:moveTo>
                    <a:pt x="0" y="0"/>
                  </a:moveTo>
                  <a:cubicBezTo>
                    <a:pt x="1" y="1"/>
                    <a:pt x="3" y="3"/>
                    <a:pt x="3" y="3"/>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69" name="Oval 132">
              <a:extLst>
                <a:ext uri="{FF2B5EF4-FFF2-40B4-BE49-F238E27FC236}">
                  <a16:creationId xmlns:a16="http://schemas.microsoft.com/office/drawing/2014/main" id="{977B8D2C-BAD6-089A-6DA2-9A1B5533A85E}"/>
                </a:ext>
              </a:extLst>
            </p:cNvPr>
            <p:cNvSpPr>
              <a:spLocks noChangeArrowheads="1"/>
            </p:cNvSpPr>
            <p:nvPr/>
          </p:nvSpPr>
          <p:spPr bwMode="auto">
            <a:xfrm rot="216075" flipH="1">
              <a:off x="5698880" y="4245533"/>
              <a:ext cx="32500" cy="68220"/>
            </a:xfrm>
            <a:prstGeom prst="ellipse">
              <a:avLst/>
            </a:prstGeom>
            <a:solidFill>
              <a:srgbClr val="000000"/>
            </a:solidFill>
            <a:ln w="952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272" name="Freeform 133">
              <a:extLst>
                <a:ext uri="{FF2B5EF4-FFF2-40B4-BE49-F238E27FC236}">
                  <a16:creationId xmlns:a16="http://schemas.microsoft.com/office/drawing/2014/main" id="{B04B2A17-67F4-109F-B4D9-B6ED9BE508C8}"/>
                </a:ext>
              </a:extLst>
            </p:cNvPr>
            <p:cNvSpPr>
              <a:spLocks/>
            </p:cNvSpPr>
            <p:nvPr/>
          </p:nvSpPr>
          <p:spPr bwMode="auto">
            <a:xfrm rot="216075" flipH="1">
              <a:off x="5717199" y="4247676"/>
              <a:ext cx="32500" cy="40932"/>
            </a:xfrm>
            <a:custGeom>
              <a:avLst/>
              <a:gdLst>
                <a:gd name="T0" fmla="*/ 0 w 3"/>
                <a:gd name="T1" fmla="*/ 0 h 3"/>
                <a:gd name="T2" fmla="*/ 2147483646 w 3"/>
                <a:gd name="T3" fmla="*/ 2147483646 h 3"/>
                <a:gd name="T4" fmla="*/ 0 60000 65536"/>
                <a:gd name="T5" fmla="*/ 0 60000 65536"/>
              </a:gdLst>
              <a:ahLst/>
              <a:cxnLst>
                <a:cxn ang="T4">
                  <a:pos x="T0" y="T1"/>
                </a:cxn>
                <a:cxn ang="T5">
                  <a:pos x="T2" y="T3"/>
                </a:cxn>
              </a:cxnLst>
              <a:rect l="0" t="0" r="r" b="b"/>
              <a:pathLst>
                <a:path w="3" h="3">
                  <a:moveTo>
                    <a:pt x="0" y="0"/>
                  </a:moveTo>
                  <a:cubicBezTo>
                    <a:pt x="1" y="1"/>
                    <a:pt x="3" y="3"/>
                    <a:pt x="3" y="3"/>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73" name="Freeform 134">
              <a:extLst>
                <a:ext uri="{FF2B5EF4-FFF2-40B4-BE49-F238E27FC236}">
                  <a16:creationId xmlns:a16="http://schemas.microsoft.com/office/drawing/2014/main" id="{034065CE-06B1-1101-BCA6-058D5D8CEEE1}"/>
                </a:ext>
              </a:extLst>
            </p:cNvPr>
            <p:cNvSpPr>
              <a:spLocks/>
            </p:cNvSpPr>
            <p:nvPr/>
          </p:nvSpPr>
          <p:spPr bwMode="auto">
            <a:xfrm rot="21576075">
              <a:off x="5678583" y="4165433"/>
              <a:ext cx="113751" cy="81864"/>
            </a:xfrm>
            <a:custGeom>
              <a:avLst/>
              <a:gdLst>
                <a:gd name="T0" fmla="*/ 2147483646 w 7"/>
                <a:gd name="T1" fmla="*/ 2147483646 h 6"/>
                <a:gd name="T2" fmla="*/ 0 w 7"/>
                <a:gd name="T3" fmla="*/ 2147483646 h 6"/>
                <a:gd name="T4" fmla="*/ 0 60000 65536"/>
                <a:gd name="T5" fmla="*/ 0 60000 65536"/>
              </a:gdLst>
              <a:ahLst/>
              <a:cxnLst>
                <a:cxn ang="T4">
                  <a:pos x="T0" y="T1"/>
                </a:cxn>
                <a:cxn ang="T5">
                  <a:pos x="T2" y="T3"/>
                </a:cxn>
              </a:cxnLst>
              <a:rect l="0" t="0" r="r" b="b"/>
              <a:pathLst>
                <a:path w="7" h="6">
                  <a:moveTo>
                    <a:pt x="7" y="6"/>
                  </a:moveTo>
                  <a:cubicBezTo>
                    <a:pt x="5" y="1"/>
                    <a:pt x="3" y="0"/>
                    <a:pt x="0" y="3"/>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74" name="Freeform 135">
              <a:extLst>
                <a:ext uri="{FF2B5EF4-FFF2-40B4-BE49-F238E27FC236}">
                  <a16:creationId xmlns:a16="http://schemas.microsoft.com/office/drawing/2014/main" id="{4C1F5C81-58D8-154C-9CA5-80DF9D242442}"/>
                </a:ext>
              </a:extLst>
            </p:cNvPr>
            <p:cNvSpPr>
              <a:spLocks/>
            </p:cNvSpPr>
            <p:nvPr/>
          </p:nvSpPr>
          <p:spPr bwMode="auto">
            <a:xfrm rot="21576075">
              <a:off x="5528962" y="4383068"/>
              <a:ext cx="146252" cy="68220"/>
            </a:xfrm>
            <a:custGeom>
              <a:avLst/>
              <a:gdLst>
                <a:gd name="T0" fmla="*/ 0 w 9"/>
                <a:gd name="T1" fmla="*/ 0 h 5"/>
                <a:gd name="T2" fmla="*/ 2147483646 w 9"/>
                <a:gd name="T3" fmla="*/ 2147483646 h 5"/>
                <a:gd name="T4" fmla="*/ 0 60000 65536"/>
                <a:gd name="T5" fmla="*/ 0 60000 65536"/>
              </a:gdLst>
              <a:ahLst/>
              <a:cxnLst>
                <a:cxn ang="T4">
                  <a:pos x="T0" y="T1"/>
                </a:cxn>
                <a:cxn ang="T5">
                  <a:pos x="T2" y="T3"/>
                </a:cxn>
              </a:cxnLst>
              <a:rect l="0" t="0" r="r" b="b"/>
              <a:pathLst>
                <a:path w="9" h="5">
                  <a:moveTo>
                    <a:pt x="0" y="0"/>
                  </a:moveTo>
                  <a:cubicBezTo>
                    <a:pt x="2" y="5"/>
                    <a:pt x="6" y="3"/>
                    <a:pt x="9" y="2"/>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75" name="Freeform 144">
              <a:extLst>
                <a:ext uri="{FF2B5EF4-FFF2-40B4-BE49-F238E27FC236}">
                  <a16:creationId xmlns:a16="http://schemas.microsoft.com/office/drawing/2014/main" id="{758A4D17-944A-FA1E-A073-3782048055E6}"/>
                </a:ext>
              </a:extLst>
            </p:cNvPr>
            <p:cNvSpPr>
              <a:spLocks/>
            </p:cNvSpPr>
            <p:nvPr/>
          </p:nvSpPr>
          <p:spPr bwMode="auto">
            <a:xfrm flipH="1">
              <a:off x="4033837" y="4583113"/>
              <a:ext cx="65088" cy="600075"/>
            </a:xfrm>
            <a:custGeom>
              <a:avLst/>
              <a:gdLst>
                <a:gd name="T0" fmla="*/ 2 w 4"/>
                <a:gd name="T1" fmla="*/ 0 h 44"/>
                <a:gd name="T2" fmla="*/ 4 w 4"/>
                <a:gd name="T3" fmla="*/ 44 h 44"/>
                <a:gd name="T4" fmla="*/ 0 60000 65536"/>
                <a:gd name="T5" fmla="*/ 0 60000 65536"/>
              </a:gdLst>
              <a:ahLst/>
              <a:cxnLst>
                <a:cxn ang="T4">
                  <a:pos x="T0" y="T1"/>
                </a:cxn>
                <a:cxn ang="T5">
                  <a:pos x="T2" y="T3"/>
                </a:cxn>
              </a:cxnLst>
              <a:rect l="0" t="0" r="r" b="b"/>
              <a:pathLst>
                <a:path w="4" h="44">
                  <a:moveTo>
                    <a:pt x="2" y="0"/>
                  </a:moveTo>
                  <a:cubicBezTo>
                    <a:pt x="0" y="14"/>
                    <a:pt x="4" y="44"/>
                    <a:pt x="4" y="44"/>
                  </a:cubicBezTo>
                </a:path>
              </a:pathLst>
            </a:custGeom>
            <a:solidFill>
              <a:schemeClr val="bg1">
                <a:lumMod val="7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276" name="Freeform 145">
              <a:extLst>
                <a:ext uri="{FF2B5EF4-FFF2-40B4-BE49-F238E27FC236}">
                  <a16:creationId xmlns:a16="http://schemas.microsoft.com/office/drawing/2014/main" id="{F19D90FC-9881-9D6C-B9B7-891B63A3D387}"/>
                </a:ext>
              </a:extLst>
            </p:cNvPr>
            <p:cNvSpPr>
              <a:spLocks/>
            </p:cNvSpPr>
            <p:nvPr/>
          </p:nvSpPr>
          <p:spPr bwMode="auto">
            <a:xfrm>
              <a:off x="3171825" y="4283075"/>
              <a:ext cx="1071562" cy="558800"/>
            </a:xfrm>
            <a:custGeom>
              <a:avLst/>
              <a:gdLst>
                <a:gd name="T0" fmla="*/ 64 w 66"/>
                <a:gd name="T1" fmla="*/ 41 h 41"/>
                <a:gd name="T2" fmla="*/ 64 w 66"/>
                <a:gd name="T3" fmla="*/ 27 h 41"/>
                <a:gd name="T4" fmla="*/ 54 w 66"/>
                <a:gd name="T5" fmla="*/ 4 h 41"/>
                <a:gd name="T6" fmla="*/ 44 w 66"/>
                <a:gd name="T7" fmla="*/ 2 h 41"/>
                <a:gd name="T8" fmla="*/ 36 w 66"/>
                <a:gd name="T9" fmla="*/ 0 h 41"/>
                <a:gd name="T10" fmla="*/ 25 w 66"/>
                <a:gd name="T11" fmla="*/ 2 h 41"/>
                <a:gd name="T12" fmla="*/ 7 w 66"/>
                <a:gd name="T13" fmla="*/ 8 h 41"/>
                <a:gd name="T14" fmla="*/ 0 w 66"/>
                <a:gd name="T15" fmla="*/ 28 h 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6" h="41">
                  <a:moveTo>
                    <a:pt x="64" y="41"/>
                  </a:moveTo>
                  <a:cubicBezTo>
                    <a:pt x="64" y="39"/>
                    <a:pt x="66" y="33"/>
                    <a:pt x="64" y="27"/>
                  </a:cubicBezTo>
                  <a:cubicBezTo>
                    <a:pt x="63" y="17"/>
                    <a:pt x="60" y="11"/>
                    <a:pt x="54" y="4"/>
                  </a:cubicBezTo>
                  <a:cubicBezTo>
                    <a:pt x="49" y="1"/>
                    <a:pt x="47" y="3"/>
                    <a:pt x="44" y="2"/>
                  </a:cubicBezTo>
                  <a:cubicBezTo>
                    <a:pt x="41" y="1"/>
                    <a:pt x="39" y="0"/>
                    <a:pt x="36" y="0"/>
                  </a:cubicBezTo>
                  <a:cubicBezTo>
                    <a:pt x="33" y="0"/>
                    <a:pt x="30" y="1"/>
                    <a:pt x="25" y="2"/>
                  </a:cubicBezTo>
                  <a:cubicBezTo>
                    <a:pt x="20" y="3"/>
                    <a:pt x="11" y="4"/>
                    <a:pt x="7" y="8"/>
                  </a:cubicBezTo>
                  <a:cubicBezTo>
                    <a:pt x="3" y="12"/>
                    <a:pt x="1" y="24"/>
                    <a:pt x="0" y="28"/>
                  </a:cubicBezTo>
                </a:path>
              </a:pathLst>
            </a:custGeom>
            <a:solidFill>
              <a:srgbClr val="FFCC99"/>
            </a:solidFill>
            <a:ln w="15875" cap="flat"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277" name="Freeform 146">
              <a:extLst>
                <a:ext uri="{FF2B5EF4-FFF2-40B4-BE49-F238E27FC236}">
                  <a16:creationId xmlns:a16="http://schemas.microsoft.com/office/drawing/2014/main" id="{B8BA2AE2-78D2-0E4A-10B5-D54D87E72A33}"/>
                </a:ext>
              </a:extLst>
            </p:cNvPr>
            <p:cNvSpPr>
              <a:spLocks/>
            </p:cNvSpPr>
            <p:nvPr/>
          </p:nvSpPr>
          <p:spPr bwMode="auto">
            <a:xfrm>
              <a:off x="3578225" y="4256088"/>
              <a:ext cx="290512" cy="339725"/>
            </a:xfrm>
            <a:custGeom>
              <a:avLst/>
              <a:gdLst>
                <a:gd name="T0" fmla="*/ 10 w 18"/>
                <a:gd name="T1" fmla="*/ 0 h 25"/>
                <a:gd name="T2" fmla="*/ 14 w 18"/>
                <a:gd name="T3" fmla="*/ 2 h 25"/>
                <a:gd name="T4" fmla="*/ 17 w 18"/>
                <a:gd name="T5" fmla="*/ 14 h 25"/>
                <a:gd name="T6" fmla="*/ 18 w 18"/>
                <a:gd name="T7" fmla="*/ 25 h 25"/>
                <a:gd name="T8" fmla="*/ 6 w 18"/>
                <a:gd name="T9" fmla="*/ 22 h 25"/>
                <a:gd name="T10" fmla="*/ 0 w 18"/>
                <a:gd name="T11" fmla="*/ 2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25">
                  <a:moveTo>
                    <a:pt x="10" y="0"/>
                  </a:moveTo>
                  <a:cubicBezTo>
                    <a:pt x="11" y="1"/>
                    <a:pt x="13" y="0"/>
                    <a:pt x="14" y="2"/>
                  </a:cubicBezTo>
                  <a:cubicBezTo>
                    <a:pt x="16" y="6"/>
                    <a:pt x="16" y="10"/>
                    <a:pt x="17" y="14"/>
                  </a:cubicBezTo>
                  <a:cubicBezTo>
                    <a:pt x="17" y="18"/>
                    <a:pt x="18" y="22"/>
                    <a:pt x="18" y="25"/>
                  </a:cubicBezTo>
                  <a:cubicBezTo>
                    <a:pt x="17" y="25"/>
                    <a:pt x="9" y="22"/>
                    <a:pt x="6" y="22"/>
                  </a:cubicBezTo>
                  <a:cubicBezTo>
                    <a:pt x="3" y="22"/>
                    <a:pt x="1" y="24"/>
                    <a:pt x="0" y="25"/>
                  </a:cubicBezTo>
                </a:path>
              </a:pathLst>
            </a:custGeom>
            <a:solidFill>
              <a:srgbClr val="FFCC99"/>
            </a:solid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278" name="Freeform 148">
              <a:extLst>
                <a:ext uri="{FF2B5EF4-FFF2-40B4-BE49-F238E27FC236}">
                  <a16:creationId xmlns:a16="http://schemas.microsoft.com/office/drawing/2014/main" id="{0CD8F525-55B4-4493-3944-8F2E4FCABD53}"/>
                </a:ext>
              </a:extLst>
            </p:cNvPr>
            <p:cNvSpPr>
              <a:spLocks/>
            </p:cNvSpPr>
            <p:nvPr/>
          </p:nvSpPr>
          <p:spPr bwMode="auto">
            <a:xfrm>
              <a:off x="3351212" y="4283075"/>
              <a:ext cx="211138" cy="312738"/>
            </a:xfrm>
            <a:custGeom>
              <a:avLst/>
              <a:gdLst>
                <a:gd name="T0" fmla="*/ 7 w 13"/>
                <a:gd name="T1" fmla="*/ 0 h 23"/>
                <a:gd name="T2" fmla="*/ 3 w 13"/>
                <a:gd name="T3" fmla="*/ 5 h 23"/>
                <a:gd name="T4" fmla="*/ 0 w 13"/>
                <a:gd name="T5" fmla="*/ 22 h 23"/>
                <a:gd name="T6" fmla="*/ 6 w 13"/>
                <a:gd name="T7" fmla="*/ 20 h 23"/>
                <a:gd name="T8" fmla="*/ 13 w 13"/>
                <a:gd name="T9" fmla="*/ 23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23">
                  <a:moveTo>
                    <a:pt x="7" y="0"/>
                  </a:moveTo>
                  <a:cubicBezTo>
                    <a:pt x="4" y="1"/>
                    <a:pt x="5" y="1"/>
                    <a:pt x="3" y="5"/>
                  </a:cubicBezTo>
                  <a:cubicBezTo>
                    <a:pt x="0" y="11"/>
                    <a:pt x="0" y="18"/>
                    <a:pt x="0" y="22"/>
                  </a:cubicBezTo>
                  <a:lnTo>
                    <a:pt x="6" y="20"/>
                  </a:lnTo>
                  <a:cubicBezTo>
                    <a:pt x="8" y="20"/>
                    <a:pt x="12" y="22"/>
                    <a:pt x="13" y="23"/>
                  </a:cubicBezTo>
                </a:path>
              </a:pathLst>
            </a:custGeom>
            <a:solidFill>
              <a:srgbClr val="FFCC99"/>
            </a:solid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grpSp>
          <p:nvGrpSpPr>
            <p:cNvPr id="11279" name="Group 8622">
              <a:extLst>
                <a:ext uri="{FF2B5EF4-FFF2-40B4-BE49-F238E27FC236}">
                  <a16:creationId xmlns:a16="http://schemas.microsoft.com/office/drawing/2014/main" id="{CE729F73-3013-CEA7-F803-A784E87A4EEB}"/>
                </a:ext>
              </a:extLst>
            </p:cNvPr>
            <p:cNvGrpSpPr>
              <a:grpSpLocks/>
            </p:cNvGrpSpPr>
            <p:nvPr/>
          </p:nvGrpSpPr>
          <p:grpSpPr bwMode="auto">
            <a:xfrm flipH="1">
              <a:off x="3723921" y="4705865"/>
              <a:ext cx="227502" cy="204659"/>
              <a:chOff x="129" y="1573"/>
              <a:chExt cx="13" cy="13"/>
            </a:xfrm>
          </p:grpSpPr>
          <p:sp>
            <p:nvSpPr>
              <p:cNvPr id="11348" name="Freeform 8623">
                <a:extLst>
                  <a:ext uri="{FF2B5EF4-FFF2-40B4-BE49-F238E27FC236}">
                    <a16:creationId xmlns:a16="http://schemas.microsoft.com/office/drawing/2014/main" id="{80A38877-D822-C01F-D598-0457E807FEF9}"/>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solidFill>
                <a:srgbClr val="FFFFFF"/>
              </a:solidFill>
              <a:ln w="15875" cap="rnd" cmpd="sng">
                <a:solidFill>
                  <a:srgbClr val="000000"/>
                </a:solidFill>
                <a:prstDash val="solid"/>
                <a:round/>
                <a:headEnd/>
                <a:tailEnd/>
              </a:ln>
            </p:spPr>
            <p:txBody>
              <a:bodyPr/>
              <a:lstStyle/>
              <a:p>
                <a:endParaRPr lang="ja-JP" altLang="en-US"/>
              </a:p>
            </p:txBody>
          </p:sp>
          <p:sp>
            <p:nvSpPr>
              <p:cNvPr id="11349" name="Freeform 8624">
                <a:extLst>
                  <a:ext uri="{FF2B5EF4-FFF2-40B4-BE49-F238E27FC236}">
                    <a16:creationId xmlns:a16="http://schemas.microsoft.com/office/drawing/2014/main" id="{5D2D6D3F-B11F-F653-382B-D8BE13CEDEA1}"/>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solidFill>
                <a:srgbClr val="FFFFFF"/>
              </a:solidFill>
              <a:ln w="15875" cap="flat" cmpd="sng">
                <a:solidFill>
                  <a:srgbClr val="000000"/>
                </a:solidFill>
                <a:prstDash val="solid"/>
                <a:miter lim="800000"/>
                <a:headEnd type="none" w="med" len="med"/>
                <a:tailEnd type="none" w="med" len="med"/>
              </a:ln>
            </p:spPr>
            <p:txBody>
              <a:bodyPr/>
              <a:lstStyle/>
              <a:p>
                <a:endParaRPr lang="ja-JP" altLang="en-US"/>
              </a:p>
            </p:txBody>
          </p:sp>
          <p:sp>
            <p:nvSpPr>
              <p:cNvPr id="11350" name="Line 8625">
                <a:extLst>
                  <a:ext uri="{FF2B5EF4-FFF2-40B4-BE49-F238E27FC236}">
                    <a16:creationId xmlns:a16="http://schemas.microsoft.com/office/drawing/2014/main" id="{F0D07201-E5AB-6AE9-4EC7-DE47542DD2D4}"/>
                  </a:ext>
                </a:extLst>
              </p:cNvPr>
              <p:cNvSpPr>
                <a:spLocks noChangeShapeType="1"/>
              </p:cNvSpPr>
              <p:nvPr/>
            </p:nvSpPr>
            <p:spPr bwMode="auto">
              <a:xfrm>
                <a:off x="136" y="1578"/>
                <a:ext cx="0" cy="8"/>
              </a:xfrm>
              <a:prstGeom prst="line">
                <a:avLst/>
              </a:prstGeom>
              <a:noFill/>
              <a:ln w="15875">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grpSp>
        <p:grpSp>
          <p:nvGrpSpPr>
            <p:cNvPr id="11280" name="Group 8622">
              <a:extLst>
                <a:ext uri="{FF2B5EF4-FFF2-40B4-BE49-F238E27FC236}">
                  <a16:creationId xmlns:a16="http://schemas.microsoft.com/office/drawing/2014/main" id="{A96ACFC6-39F3-048D-324B-653ACB41EA58}"/>
                </a:ext>
              </a:extLst>
            </p:cNvPr>
            <p:cNvGrpSpPr>
              <a:grpSpLocks/>
            </p:cNvGrpSpPr>
            <p:nvPr/>
          </p:nvGrpSpPr>
          <p:grpSpPr bwMode="auto">
            <a:xfrm flipH="1">
              <a:off x="3317668" y="4692221"/>
              <a:ext cx="162502" cy="204659"/>
              <a:chOff x="129" y="1573"/>
              <a:chExt cx="13" cy="13"/>
            </a:xfrm>
            <a:solidFill>
              <a:schemeClr val="bg1">
                <a:lumMod val="75000"/>
              </a:schemeClr>
            </a:solidFill>
          </p:grpSpPr>
          <p:sp>
            <p:nvSpPr>
              <p:cNvPr id="11345" name="Freeform 8623">
                <a:extLst>
                  <a:ext uri="{FF2B5EF4-FFF2-40B4-BE49-F238E27FC236}">
                    <a16:creationId xmlns:a16="http://schemas.microsoft.com/office/drawing/2014/main" id="{84E3F93E-0807-8679-B2F5-AF60B3DB4701}"/>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grpFill/>
              <a:ln w="15875" cap="rnd"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346" name="Freeform 8624">
                <a:extLst>
                  <a:ext uri="{FF2B5EF4-FFF2-40B4-BE49-F238E27FC236}">
                    <a16:creationId xmlns:a16="http://schemas.microsoft.com/office/drawing/2014/main" id="{6C34EC1E-0B29-741F-582F-732F6B48DCBA}"/>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grp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347" name="Line 8625">
                <a:extLst>
                  <a:ext uri="{FF2B5EF4-FFF2-40B4-BE49-F238E27FC236}">
                    <a16:creationId xmlns:a16="http://schemas.microsoft.com/office/drawing/2014/main" id="{E0B528A0-8132-24D8-2512-C88A45815B21}"/>
                  </a:ext>
                </a:extLst>
              </p:cNvPr>
              <p:cNvSpPr>
                <a:spLocks noChangeShapeType="1"/>
              </p:cNvSpPr>
              <p:nvPr/>
            </p:nvSpPr>
            <p:spPr bwMode="auto">
              <a:xfrm>
                <a:off x="136" y="1578"/>
                <a:ext cx="0" cy="8"/>
              </a:xfrm>
              <a:prstGeom prst="line">
                <a:avLst/>
              </a:prstGeom>
              <a:grpFill/>
              <a:ln w="15875">
                <a:solidFill>
                  <a:srgbClr val="000000"/>
                </a:solidFill>
                <a:miter lim="800000"/>
                <a:headEnd/>
                <a:tailEnd/>
              </a:ln>
            </p:spPr>
            <p:txBody>
              <a:bodyPr/>
              <a:lstStyle/>
              <a:p>
                <a:pPr eaLnBrk="1" hangingPunct="1">
                  <a:defRPr/>
                </a:pPr>
                <a:endParaRPr lang="ja-JP" altLang="en-US">
                  <a:latin typeface="Arial" charset="0"/>
                  <a:ea typeface="ＭＳ Ｐゴシック" charset="-128"/>
                </a:endParaRPr>
              </a:p>
            </p:txBody>
          </p:sp>
        </p:grpSp>
        <p:sp>
          <p:nvSpPr>
            <p:cNvPr id="11281" name="AutoShape 159">
              <a:extLst>
                <a:ext uri="{FF2B5EF4-FFF2-40B4-BE49-F238E27FC236}">
                  <a16:creationId xmlns:a16="http://schemas.microsoft.com/office/drawing/2014/main" id="{A024EE4E-99BF-35E0-7EB7-4E7AA8CE2354}"/>
                </a:ext>
              </a:extLst>
            </p:cNvPr>
            <p:cNvSpPr>
              <a:spLocks noChangeArrowheads="1"/>
            </p:cNvSpPr>
            <p:nvPr/>
          </p:nvSpPr>
          <p:spPr bwMode="auto">
            <a:xfrm>
              <a:off x="3528919" y="4596714"/>
              <a:ext cx="65001" cy="54575"/>
            </a:xfrm>
            <a:prstGeom prst="triangle">
              <a:avLst>
                <a:gd name="adj" fmla="val 50000"/>
              </a:avLst>
            </a:prstGeom>
            <a:solidFill>
              <a:srgbClr val="FFFFFF"/>
            </a:solidFill>
            <a:ln w="15875" cap="rnd"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282" name="Freeform 160">
              <a:extLst>
                <a:ext uri="{FF2B5EF4-FFF2-40B4-BE49-F238E27FC236}">
                  <a16:creationId xmlns:a16="http://schemas.microsoft.com/office/drawing/2014/main" id="{2E4A7E10-DCD5-3D06-15F4-FB3371F0360F}"/>
                </a:ext>
              </a:extLst>
            </p:cNvPr>
            <p:cNvSpPr>
              <a:spLocks/>
            </p:cNvSpPr>
            <p:nvPr/>
          </p:nvSpPr>
          <p:spPr bwMode="auto">
            <a:xfrm>
              <a:off x="3480169" y="4201040"/>
              <a:ext cx="260002" cy="395674"/>
            </a:xfrm>
            <a:custGeom>
              <a:avLst/>
              <a:gdLst>
                <a:gd name="T0" fmla="*/ 0 w 16"/>
                <a:gd name="T1" fmla="*/ 0 h 29"/>
                <a:gd name="T2" fmla="*/ 0 w 16"/>
                <a:gd name="T3" fmla="*/ 2147483646 h 29"/>
                <a:gd name="T4" fmla="*/ 2147483646 w 16"/>
                <a:gd name="T5" fmla="*/ 2147483646 h 29"/>
                <a:gd name="T6" fmla="*/ 2147483646 w 16"/>
                <a:gd name="T7" fmla="*/ 2147483646 h 29"/>
                <a:gd name="T8" fmla="*/ 2147483646 w 16"/>
                <a:gd name="T9" fmla="*/ 2147483646 h 29"/>
                <a:gd name="T10" fmla="*/ 2147483646 w 16"/>
                <a:gd name="T11" fmla="*/ 2147483646 h 29"/>
                <a:gd name="T12" fmla="*/ 2147483646 w 16"/>
                <a:gd name="T13" fmla="*/ 0 h 29"/>
                <a:gd name="T14" fmla="*/ 0 w 16"/>
                <a:gd name="T15" fmla="*/ 0 h 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29">
                  <a:moveTo>
                    <a:pt x="0" y="0"/>
                  </a:moveTo>
                  <a:cubicBezTo>
                    <a:pt x="0" y="3"/>
                    <a:pt x="0" y="4"/>
                    <a:pt x="0" y="9"/>
                  </a:cubicBezTo>
                  <a:cubicBezTo>
                    <a:pt x="0" y="13"/>
                    <a:pt x="0" y="12"/>
                    <a:pt x="1" y="18"/>
                  </a:cubicBezTo>
                  <a:cubicBezTo>
                    <a:pt x="2" y="21"/>
                    <a:pt x="2" y="23"/>
                    <a:pt x="5" y="29"/>
                  </a:cubicBezTo>
                  <a:cubicBezTo>
                    <a:pt x="9" y="27"/>
                    <a:pt x="11" y="22"/>
                    <a:pt x="13" y="19"/>
                  </a:cubicBezTo>
                  <a:cubicBezTo>
                    <a:pt x="15" y="16"/>
                    <a:pt x="15" y="13"/>
                    <a:pt x="16" y="10"/>
                  </a:cubicBezTo>
                  <a:cubicBezTo>
                    <a:pt x="16" y="7"/>
                    <a:pt x="16" y="5"/>
                    <a:pt x="16" y="0"/>
                  </a:cubicBezTo>
                  <a:cubicBezTo>
                    <a:pt x="9" y="0"/>
                    <a:pt x="8" y="0"/>
                    <a:pt x="0" y="0"/>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83" name="Freeform 161">
              <a:extLst>
                <a:ext uri="{FF2B5EF4-FFF2-40B4-BE49-F238E27FC236}">
                  <a16:creationId xmlns:a16="http://schemas.microsoft.com/office/drawing/2014/main" id="{1C7D47F8-5366-8B08-76C5-6DD9F44C5DC6}"/>
                </a:ext>
              </a:extLst>
            </p:cNvPr>
            <p:cNvSpPr>
              <a:spLocks/>
            </p:cNvSpPr>
            <p:nvPr/>
          </p:nvSpPr>
          <p:spPr bwMode="auto">
            <a:xfrm>
              <a:off x="3496419" y="4432986"/>
              <a:ext cx="211252" cy="163727"/>
            </a:xfrm>
            <a:custGeom>
              <a:avLst/>
              <a:gdLst>
                <a:gd name="T0" fmla="*/ 0 w 13"/>
                <a:gd name="T1" fmla="*/ 2147483646 h 12"/>
                <a:gd name="T2" fmla="*/ 2147483646 w 13"/>
                <a:gd name="T3" fmla="*/ 2147483646 h 12"/>
                <a:gd name="T4" fmla="*/ 2147483646 w 13"/>
                <a:gd name="T5" fmla="*/ 0 h 12"/>
                <a:gd name="T6" fmla="*/ 0 w 13"/>
                <a:gd name="T7" fmla="*/ 2147483646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12">
                  <a:moveTo>
                    <a:pt x="0" y="1"/>
                  </a:moveTo>
                  <a:cubicBezTo>
                    <a:pt x="1" y="5"/>
                    <a:pt x="3" y="12"/>
                    <a:pt x="5" y="12"/>
                  </a:cubicBezTo>
                  <a:cubicBezTo>
                    <a:pt x="9" y="9"/>
                    <a:pt x="10" y="7"/>
                    <a:pt x="13" y="0"/>
                  </a:cubicBezTo>
                  <a:cubicBezTo>
                    <a:pt x="9" y="1"/>
                    <a:pt x="5" y="3"/>
                    <a:pt x="0" y="1"/>
                  </a:cubicBezTo>
                  <a:close/>
                </a:path>
              </a:pathLst>
            </a:custGeom>
            <a:solidFill>
              <a:srgbClr val="FFFFFF"/>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nvGrpSpPr>
            <p:cNvPr id="11284" name="Group 163">
              <a:extLst>
                <a:ext uri="{FF2B5EF4-FFF2-40B4-BE49-F238E27FC236}">
                  <a16:creationId xmlns:a16="http://schemas.microsoft.com/office/drawing/2014/main" id="{BB0CDAFA-1E14-79E4-275B-447640094BDB}"/>
                </a:ext>
              </a:extLst>
            </p:cNvPr>
            <p:cNvGrpSpPr>
              <a:grpSpLocks/>
            </p:cNvGrpSpPr>
            <p:nvPr/>
          </p:nvGrpSpPr>
          <p:grpSpPr bwMode="auto">
            <a:xfrm>
              <a:off x="3220166" y="3928162"/>
              <a:ext cx="747508" cy="122795"/>
              <a:chOff x="93" y="119"/>
              <a:chExt cx="104" cy="19"/>
            </a:xfrm>
          </p:grpSpPr>
          <p:sp>
            <p:nvSpPr>
              <p:cNvPr id="11343" name="Freeform 164">
                <a:extLst>
                  <a:ext uri="{FF2B5EF4-FFF2-40B4-BE49-F238E27FC236}">
                    <a16:creationId xmlns:a16="http://schemas.microsoft.com/office/drawing/2014/main" id="{86464931-6CBC-18A5-E1D6-1C2BD549777C}"/>
                  </a:ext>
                </a:extLst>
              </p:cNvPr>
              <p:cNvSpPr>
                <a:spLocks/>
              </p:cNvSpPr>
              <p:nvPr/>
            </p:nvSpPr>
            <p:spPr bwMode="auto">
              <a:xfrm>
                <a:off x="181" y="119"/>
                <a:ext cx="16" cy="19"/>
              </a:xfrm>
              <a:custGeom>
                <a:avLst/>
                <a:gdLst>
                  <a:gd name="T0" fmla="*/ 3 w 16"/>
                  <a:gd name="T1" fmla="*/ 5 h 19"/>
                  <a:gd name="T2" fmla="*/ 9 w 16"/>
                  <a:gd name="T3" fmla="*/ 0 h 19"/>
                  <a:gd name="T4" fmla="*/ 16 w 16"/>
                  <a:gd name="T5" fmla="*/ 7 h 19"/>
                  <a:gd name="T6" fmla="*/ 7 w 16"/>
                  <a:gd name="T7" fmla="*/ 17 h 19"/>
                  <a:gd name="T8" fmla="*/ 3 w 16"/>
                  <a:gd name="T9" fmla="*/ 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9">
                    <a:moveTo>
                      <a:pt x="3" y="5"/>
                    </a:moveTo>
                    <a:cubicBezTo>
                      <a:pt x="5" y="3"/>
                      <a:pt x="6" y="1"/>
                      <a:pt x="9" y="0"/>
                    </a:cubicBezTo>
                    <a:cubicBezTo>
                      <a:pt x="13" y="1"/>
                      <a:pt x="16" y="4"/>
                      <a:pt x="16" y="7"/>
                    </a:cubicBezTo>
                    <a:cubicBezTo>
                      <a:pt x="15" y="13"/>
                      <a:pt x="12" y="15"/>
                      <a:pt x="7" y="17"/>
                    </a:cubicBezTo>
                    <a:cubicBezTo>
                      <a:pt x="0" y="18"/>
                      <a:pt x="2" y="19"/>
                      <a:pt x="3" y="5"/>
                    </a:cubicBezTo>
                    <a:close/>
                  </a:path>
                </a:pathLst>
              </a:custGeom>
              <a:solidFill>
                <a:srgbClr val="FFCC99"/>
              </a:solidFill>
              <a:ln w="1587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44" name="Freeform 165">
                <a:extLst>
                  <a:ext uri="{FF2B5EF4-FFF2-40B4-BE49-F238E27FC236}">
                    <a16:creationId xmlns:a16="http://schemas.microsoft.com/office/drawing/2014/main" id="{7441A20A-D8D8-EFAD-8025-8D945209D336}"/>
                  </a:ext>
                </a:extLst>
              </p:cNvPr>
              <p:cNvSpPr>
                <a:spLocks/>
              </p:cNvSpPr>
              <p:nvPr/>
            </p:nvSpPr>
            <p:spPr bwMode="auto">
              <a:xfrm flipH="1">
                <a:off x="93" y="119"/>
                <a:ext cx="16" cy="19"/>
              </a:xfrm>
              <a:custGeom>
                <a:avLst/>
                <a:gdLst>
                  <a:gd name="T0" fmla="*/ 3 w 16"/>
                  <a:gd name="T1" fmla="*/ 5 h 19"/>
                  <a:gd name="T2" fmla="*/ 9 w 16"/>
                  <a:gd name="T3" fmla="*/ 0 h 19"/>
                  <a:gd name="T4" fmla="*/ 16 w 16"/>
                  <a:gd name="T5" fmla="*/ 7 h 19"/>
                  <a:gd name="T6" fmla="*/ 7 w 16"/>
                  <a:gd name="T7" fmla="*/ 17 h 19"/>
                  <a:gd name="T8" fmla="*/ 3 w 16"/>
                  <a:gd name="T9" fmla="*/ 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9">
                    <a:moveTo>
                      <a:pt x="3" y="5"/>
                    </a:moveTo>
                    <a:cubicBezTo>
                      <a:pt x="5" y="3"/>
                      <a:pt x="6" y="1"/>
                      <a:pt x="9" y="0"/>
                    </a:cubicBezTo>
                    <a:cubicBezTo>
                      <a:pt x="13" y="1"/>
                      <a:pt x="16" y="4"/>
                      <a:pt x="16" y="7"/>
                    </a:cubicBezTo>
                    <a:cubicBezTo>
                      <a:pt x="15" y="13"/>
                      <a:pt x="12" y="15"/>
                      <a:pt x="7" y="17"/>
                    </a:cubicBezTo>
                    <a:cubicBezTo>
                      <a:pt x="0" y="18"/>
                      <a:pt x="2" y="19"/>
                      <a:pt x="3" y="5"/>
                    </a:cubicBezTo>
                    <a:close/>
                  </a:path>
                </a:pathLst>
              </a:custGeom>
              <a:solidFill>
                <a:srgbClr val="FFCC99"/>
              </a:solidFill>
              <a:ln w="1587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sp>
          <p:nvSpPr>
            <p:cNvPr id="11285" name="Freeform 166">
              <a:extLst>
                <a:ext uri="{FF2B5EF4-FFF2-40B4-BE49-F238E27FC236}">
                  <a16:creationId xmlns:a16="http://schemas.microsoft.com/office/drawing/2014/main" id="{1D923CEC-C282-B562-2928-09F510DF49F1}"/>
                </a:ext>
              </a:extLst>
            </p:cNvPr>
            <p:cNvSpPr>
              <a:spLocks/>
            </p:cNvSpPr>
            <p:nvPr/>
          </p:nvSpPr>
          <p:spPr bwMode="auto">
            <a:xfrm>
              <a:off x="3301416" y="3737146"/>
              <a:ext cx="585005" cy="573045"/>
            </a:xfrm>
            <a:custGeom>
              <a:avLst/>
              <a:gdLst>
                <a:gd name="T0" fmla="*/ 2147483646 w 36"/>
                <a:gd name="T1" fmla="*/ 2147483646 h 42"/>
                <a:gd name="T2" fmla="*/ 2147483646 w 36"/>
                <a:gd name="T3" fmla="*/ 2147483646 h 42"/>
                <a:gd name="T4" fmla="*/ 2147483646 w 36"/>
                <a:gd name="T5" fmla="*/ 2147483646 h 42"/>
                <a:gd name="T6" fmla="*/ 2147483646 w 36"/>
                <a:gd name="T7" fmla="*/ 2147483646 h 42"/>
                <a:gd name="T8" fmla="*/ 2147483646 w 36"/>
                <a:gd name="T9" fmla="*/ 2147483646 h 42"/>
                <a:gd name="T10" fmla="*/ 2147483646 w 36"/>
                <a:gd name="T11" fmla="*/ 2147483646 h 42"/>
                <a:gd name="T12" fmla="*/ 2147483646 w 36"/>
                <a:gd name="T13" fmla="*/ 2147483646 h 42"/>
                <a:gd name="T14" fmla="*/ 2147483646 w 36"/>
                <a:gd name="T15" fmla="*/ 2147483646 h 42"/>
                <a:gd name="T16" fmla="*/ 2147483646 w 36"/>
                <a:gd name="T17" fmla="*/ 2147483646 h 42"/>
                <a:gd name="T18" fmla="*/ 2147483646 w 36"/>
                <a:gd name="T19" fmla="*/ 2147483646 h 42"/>
                <a:gd name="T20" fmla="*/ 2147483646 w 36"/>
                <a:gd name="T21" fmla="*/ 2147483646 h 42"/>
                <a:gd name="T22" fmla="*/ 2147483646 w 36"/>
                <a:gd name="T23" fmla="*/ 2147483646 h 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6" h="42">
                  <a:moveTo>
                    <a:pt x="3" y="33"/>
                  </a:moveTo>
                  <a:cubicBezTo>
                    <a:pt x="4" y="35"/>
                    <a:pt x="6" y="37"/>
                    <a:pt x="9" y="39"/>
                  </a:cubicBezTo>
                  <a:cubicBezTo>
                    <a:pt x="12" y="41"/>
                    <a:pt x="14" y="42"/>
                    <a:pt x="17" y="42"/>
                  </a:cubicBezTo>
                  <a:cubicBezTo>
                    <a:pt x="25" y="41"/>
                    <a:pt x="28" y="39"/>
                    <a:pt x="30" y="37"/>
                  </a:cubicBezTo>
                  <a:cubicBezTo>
                    <a:pt x="32" y="35"/>
                    <a:pt x="33" y="33"/>
                    <a:pt x="34" y="31"/>
                  </a:cubicBezTo>
                  <a:cubicBezTo>
                    <a:pt x="36" y="28"/>
                    <a:pt x="36" y="13"/>
                    <a:pt x="34" y="9"/>
                  </a:cubicBezTo>
                  <a:cubicBezTo>
                    <a:pt x="32" y="4"/>
                    <a:pt x="29" y="2"/>
                    <a:pt x="25" y="1"/>
                  </a:cubicBezTo>
                  <a:cubicBezTo>
                    <a:pt x="19" y="1"/>
                    <a:pt x="15" y="0"/>
                    <a:pt x="9" y="2"/>
                  </a:cubicBezTo>
                  <a:cubicBezTo>
                    <a:pt x="8" y="3"/>
                    <a:pt x="6" y="4"/>
                    <a:pt x="5" y="6"/>
                  </a:cubicBezTo>
                  <a:cubicBezTo>
                    <a:pt x="4" y="7"/>
                    <a:pt x="3" y="8"/>
                    <a:pt x="3" y="8"/>
                  </a:cubicBezTo>
                  <a:cubicBezTo>
                    <a:pt x="2" y="9"/>
                    <a:pt x="2" y="11"/>
                    <a:pt x="2" y="11"/>
                  </a:cubicBezTo>
                  <a:cubicBezTo>
                    <a:pt x="0" y="18"/>
                    <a:pt x="2" y="32"/>
                    <a:pt x="3" y="33"/>
                  </a:cubicBezTo>
                  <a:close/>
                </a:path>
              </a:pathLst>
            </a:custGeom>
            <a:solidFill>
              <a:srgbClr val="FFCC99"/>
            </a:solidFill>
            <a:ln w="1587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86" name="Freeform 167">
              <a:extLst>
                <a:ext uri="{FF2B5EF4-FFF2-40B4-BE49-F238E27FC236}">
                  <a16:creationId xmlns:a16="http://schemas.microsoft.com/office/drawing/2014/main" id="{62A8F8CF-8893-8E6F-2082-FA41B3740340}"/>
                </a:ext>
              </a:extLst>
            </p:cNvPr>
            <p:cNvSpPr>
              <a:spLocks/>
            </p:cNvSpPr>
            <p:nvPr/>
          </p:nvSpPr>
          <p:spPr bwMode="auto">
            <a:xfrm>
              <a:off x="3366417" y="3873586"/>
              <a:ext cx="97501" cy="27288"/>
            </a:xfrm>
            <a:custGeom>
              <a:avLst/>
              <a:gdLst>
                <a:gd name="T0" fmla="*/ 2147483646 w 6"/>
                <a:gd name="T1" fmla="*/ 2147483646 h 2"/>
                <a:gd name="T2" fmla="*/ 0 w 6"/>
                <a:gd name="T3" fmla="*/ 2147483646 h 2"/>
                <a:gd name="T4" fmla="*/ 0 60000 65536"/>
                <a:gd name="T5" fmla="*/ 0 60000 65536"/>
              </a:gdLst>
              <a:ahLst/>
              <a:cxnLst>
                <a:cxn ang="T4">
                  <a:pos x="T0" y="T1"/>
                </a:cxn>
                <a:cxn ang="T5">
                  <a:pos x="T2" y="T3"/>
                </a:cxn>
              </a:cxnLst>
              <a:rect l="0" t="0" r="r" b="b"/>
              <a:pathLst>
                <a:path w="6" h="2">
                  <a:moveTo>
                    <a:pt x="6" y="1"/>
                  </a:moveTo>
                  <a:cubicBezTo>
                    <a:pt x="4" y="0"/>
                    <a:pt x="1" y="1"/>
                    <a:pt x="0" y="2"/>
                  </a:cubicBezTo>
                </a:path>
              </a:pathLst>
            </a:custGeom>
            <a:noFill/>
            <a:ln w="15875"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87" name="Freeform 168">
              <a:extLst>
                <a:ext uri="{FF2B5EF4-FFF2-40B4-BE49-F238E27FC236}">
                  <a16:creationId xmlns:a16="http://schemas.microsoft.com/office/drawing/2014/main" id="{B4F70A51-8447-50EA-2A0D-EB58846A4441}"/>
                </a:ext>
              </a:extLst>
            </p:cNvPr>
            <p:cNvSpPr>
              <a:spLocks/>
            </p:cNvSpPr>
            <p:nvPr/>
          </p:nvSpPr>
          <p:spPr bwMode="auto">
            <a:xfrm>
              <a:off x="3295852" y="3655284"/>
              <a:ext cx="650007" cy="395674"/>
            </a:xfrm>
            <a:custGeom>
              <a:avLst/>
              <a:gdLst>
                <a:gd name="T0" fmla="*/ 2147483646 w 41"/>
                <a:gd name="T1" fmla="*/ 2147483646 h 28"/>
                <a:gd name="T2" fmla="*/ 0 w 41"/>
                <a:gd name="T3" fmla="*/ 2147483646 h 28"/>
                <a:gd name="T4" fmla="*/ 0 w 41"/>
                <a:gd name="T5" fmla="*/ 2147483646 h 28"/>
                <a:gd name="T6" fmla="*/ 0 w 41"/>
                <a:gd name="T7" fmla="*/ 2147483646 h 28"/>
                <a:gd name="T8" fmla="*/ 2147483646 w 41"/>
                <a:gd name="T9" fmla="*/ 2147483646 h 28"/>
                <a:gd name="T10" fmla="*/ 2147483646 w 41"/>
                <a:gd name="T11" fmla="*/ 2147483646 h 28"/>
                <a:gd name="T12" fmla="*/ 2147483646 w 41"/>
                <a:gd name="T13" fmla="*/ 2147483646 h 28"/>
                <a:gd name="T14" fmla="*/ 2147483646 w 41"/>
                <a:gd name="T15" fmla="*/ 2147483646 h 28"/>
                <a:gd name="T16" fmla="*/ 2147483646 w 41"/>
                <a:gd name="T17" fmla="*/ 2147483646 h 28"/>
                <a:gd name="T18" fmla="*/ 2147483646 w 41"/>
                <a:gd name="T19" fmla="*/ 2147483646 h 28"/>
                <a:gd name="T20" fmla="*/ 2147483646 w 41"/>
                <a:gd name="T21" fmla="*/ 2147483646 h 28"/>
                <a:gd name="T22" fmla="*/ 2147483646 w 41"/>
                <a:gd name="T23" fmla="*/ 2147483646 h 28"/>
                <a:gd name="T24" fmla="*/ 2147483646 w 41"/>
                <a:gd name="T25" fmla="*/ 0 h 28"/>
                <a:gd name="T26" fmla="*/ 2147483646 w 41"/>
                <a:gd name="T27" fmla="*/ 2147483646 h 28"/>
                <a:gd name="T28" fmla="*/ 2147483646 w 41"/>
                <a:gd name="T29" fmla="*/ 2147483646 h 28"/>
                <a:gd name="T30" fmla="*/ 2147483646 w 41"/>
                <a:gd name="T31" fmla="*/ 2147483646 h 28"/>
                <a:gd name="T32" fmla="*/ 2147483646 w 41"/>
                <a:gd name="T33" fmla="*/ 2147483646 h 28"/>
                <a:gd name="T34" fmla="*/ 2147483646 w 41"/>
                <a:gd name="T35" fmla="*/ 2147483646 h 28"/>
                <a:gd name="T36" fmla="*/ 2147483646 w 41"/>
                <a:gd name="T37" fmla="*/ 2147483646 h 28"/>
                <a:gd name="T38" fmla="*/ 2147483646 w 41"/>
                <a:gd name="T39" fmla="*/ 2147483646 h 28"/>
                <a:gd name="T40" fmla="*/ 2147483646 w 41"/>
                <a:gd name="T41" fmla="*/ 2147483646 h 28"/>
                <a:gd name="T42" fmla="*/ 2147483646 w 41"/>
                <a:gd name="T43" fmla="*/ 2147483646 h 28"/>
                <a:gd name="T44" fmla="*/ 2147483646 w 41"/>
                <a:gd name="T45" fmla="*/ 2147483646 h 28"/>
                <a:gd name="T46" fmla="*/ 2147483646 w 41"/>
                <a:gd name="T47" fmla="*/ 2147483646 h 28"/>
                <a:gd name="T48" fmla="*/ 2147483646 w 41"/>
                <a:gd name="T49" fmla="*/ 2147483646 h 28"/>
                <a:gd name="T50" fmla="*/ 2147483646 w 41"/>
                <a:gd name="T51" fmla="*/ 2147483646 h 28"/>
                <a:gd name="T52" fmla="*/ 2147483646 w 41"/>
                <a:gd name="T53" fmla="*/ 2147483646 h 28"/>
                <a:gd name="T54" fmla="*/ 2147483646 w 41"/>
                <a:gd name="T55" fmla="*/ 2147483646 h 28"/>
                <a:gd name="T56" fmla="*/ 2147483646 w 41"/>
                <a:gd name="T57" fmla="*/ 2147483646 h 28"/>
                <a:gd name="T58" fmla="*/ 2147483646 w 41"/>
                <a:gd name="T59" fmla="*/ 2147483646 h 2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1" h="28">
                  <a:moveTo>
                    <a:pt x="3" y="22"/>
                  </a:moveTo>
                  <a:cubicBezTo>
                    <a:pt x="4" y="22"/>
                    <a:pt x="1" y="20"/>
                    <a:pt x="0" y="19"/>
                  </a:cubicBezTo>
                  <a:cubicBezTo>
                    <a:pt x="0" y="18"/>
                    <a:pt x="0" y="18"/>
                    <a:pt x="0" y="17"/>
                  </a:cubicBezTo>
                  <a:cubicBezTo>
                    <a:pt x="0" y="16"/>
                    <a:pt x="0" y="15"/>
                    <a:pt x="0" y="15"/>
                  </a:cubicBezTo>
                  <a:cubicBezTo>
                    <a:pt x="0" y="14"/>
                    <a:pt x="1" y="14"/>
                    <a:pt x="1" y="13"/>
                  </a:cubicBezTo>
                  <a:cubicBezTo>
                    <a:pt x="2" y="12"/>
                    <a:pt x="1" y="10"/>
                    <a:pt x="2" y="9"/>
                  </a:cubicBezTo>
                  <a:cubicBezTo>
                    <a:pt x="2" y="8"/>
                    <a:pt x="2" y="8"/>
                    <a:pt x="3" y="7"/>
                  </a:cubicBezTo>
                  <a:cubicBezTo>
                    <a:pt x="3" y="7"/>
                    <a:pt x="4" y="7"/>
                    <a:pt x="4" y="6"/>
                  </a:cubicBezTo>
                  <a:cubicBezTo>
                    <a:pt x="5" y="6"/>
                    <a:pt x="5" y="6"/>
                    <a:pt x="5" y="5"/>
                  </a:cubicBezTo>
                  <a:cubicBezTo>
                    <a:pt x="6" y="5"/>
                    <a:pt x="9" y="3"/>
                    <a:pt x="10" y="2"/>
                  </a:cubicBezTo>
                  <a:cubicBezTo>
                    <a:pt x="11" y="1"/>
                    <a:pt x="13" y="1"/>
                    <a:pt x="14" y="1"/>
                  </a:cubicBezTo>
                  <a:cubicBezTo>
                    <a:pt x="16" y="1"/>
                    <a:pt x="18" y="2"/>
                    <a:pt x="20" y="1"/>
                  </a:cubicBezTo>
                  <a:cubicBezTo>
                    <a:pt x="21" y="1"/>
                    <a:pt x="23" y="0"/>
                    <a:pt x="23" y="0"/>
                  </a:cubicBezTo>
                  <a:cubicBezTo>
                    <a:pt x="26" y="0"/>
                    <a:pt x="27" y="0"/>
                    <a:pt x="31" y="2"/>
                  </a:cubicBezTo>
                  <a:cubicBezTo>
                    <a:pt x="33" y="3"/>
                    <a:pt x="35" y="4"/>
                    <a:pt x="36" y="5"/>
                  </a:cubicBezTo>
                  <a:cubicBezTo>
                    <a:pt x="36" y="6"/>
                    <a:pt x="38" y="7"/>
                    <a:pt x="38" y="7"/>
                  </a:cubicBezTo>
                  <a:cubicBezTo>
                    <a:pt x="38" y="8"/>
                    <a:pt x="38" y="10"/>
                    <a:pt x="38" y="11"/>
                  </a:cubicBezTo>
                  <a:cubicBezTo>
                    <a:pt x="39" y="11"/>
                    <a:pt x="39" y="11"/>
                    <a:pt x="40" y="12"/>
                  </a:cubicBezTo>
                  <a:cubicBezTo>
                    <a:pt x="40" y="13"/>
                    <a:pt x="41" y="15"/>
                    <a:pt x="41" y="15"/>
                  </a:cubicBezTo>
                  <a:cubicBezTo>
                    <a:pt x="41" y="16"/>
                    <a:pt x="41" y="18"/>
                    <a:pt x="41" y="18"/>
                  </a:cubicBezTo>
                  <a:cubicBezTo>
                    <a:pt x="41" y="18"/>
                    <a:pt x="41" y="18"/>
                    <a:pt x="41" y="19"/>
                  </a:cubicBezTo>
                  <a:cubicBezTo>
                    <a:pt x="40" y="20"/>
                    <a:pt x="38" y="28"/>
                    <a:pt x="38" y="27"/>
                  </a:cubicBezTo>
                  <a:cubicBezTo>
                    <a:pt x="38" y="27"/>
                    <a:pt x="37" y="21"/>
                    <a:pt x="37" y="19"/>
                  </a:cubicBezTo>
                  <a:cubicBezTo>
                    <a:pt x="37" y="17"/>
                    <a:pt x="36" y="17"/>
                    <a:pt x="35" y="16"/>
                  </a:cubicBezTo>
                  <a:cubicBezTo>
                    <a:pt x="34" y="15"/>
                    <a:pt x="33" y="15"/>
                    <a:pt x="32" y="14"/>
                  </a:cubicBezTo>
                  <a:cubicBezTo>
                    <a:pt x="31" y="13"/>
                    <a:pt x="28" y="8"/>
                    <a:pt x="26" y="7"/>
                  </a:cubicBezTo>
                  <a:cubicBezTo>
                    <a:pt x="23" y="6"/>
                    <a:pt x="22" y="6"/>
                    <a:pt x="17" y="6"/>
                  </a:cubicBezTo>
                  <a:cubicBezTo>
                    <a:pt x="12" y="7"/>
                    <a:pt x="11" y="9"/>
                    <a:pt x="10" y="11"/>
                  </a:cubicBezTo>
                  <a:cubicBezTo>
                    <a:pt x="8" y="13"/>
                    <a:pt x="4" y="16"/>
                    <a:pt x="3" y="18"/>
                  </a:cubicBezTo>
                  <a:cubicBezTo>
                    <a:pt x="3" y="19"/>
                    <a:pt x="4" y="22"/>
                    <a:pt x="3" y="22"/>
                  </a:cubicBezTo>
                  <a:close/>
                </a:path>
              </a:pathLst>
            </a:custGeom>
            <a:solidFill>
              <a:srgbClr val="444600"/>
            </a:solidFill>
            <a:ln w="1587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88" name="Freeform 169">
              <a:extLst>
                <a:ext uri="{FF2B5EF4-FFF2-40B4-BE49-F238E27FC236}">
                  <a16:creationId xmlns:a16="http://schemas.microsoft.com/office/drawing/2014/main" id="{3CA1B5AE-32BD-EA32-1D80-C208AA87D6D7}"/>
                </a:ext>
              </a:extLst>
            </p:cNvPr>
            <p:cNvSpPr>
              <a:spLocks/>
            </p:cNvSpPr>
            <p:nvPr/>
          </p:nvSpPr>
          <p:spPr bwMode="auto">
            <a:xfrm>
              <a:off x="3528919" y="3996382"/>
              <a:ext cx="97501" cy="13644"/>
            </a:xfrm>
            <a:custGeom>
              <a:avLst/>
              <a:gdLst>
                <a:gd name="T0" fmla="*/ 0 w 7"/>
                <a:gd name="T1" fmla="*/ 0 h 1"/>
                <a:gd name="T2" fmla="*/ 2147483646 w 7"/>
                <a:gd name="T3" fmla="*/ 0 h 1"/>
                <a:gd name="T4" fmla="*/ 0 60000 65536"/>
                <a:gd name="T5" fmla="*/ 0 60000 65536"/>
              </a:gdLst>
              <a:ahLst/>
              <a:cxnLst>
                <a:cxn ang="T4">
                  <a:pos x="T0" y="T1"/>
                </a:cxn>
                <a:cxn ang="T5">
                  <a:pos x="T2" y="T3"/>
                </a:cxn>
              </a:cxnLst>
              <a:rect l="0" t="0" r="r" b="b"/>
              <a:pathLst>
                <a:path w="7" h="1">
                  <a:moveTo>
                    <a:pt x="0" y="0"/>
                  </a:moveTo>
                  <a:lnTo>
                    <a:pt x="7" y="0"/>
                  </a:lnTo>
                </a:path>
              </a:pathLst>
            </a:custGeom>
            <a:noFill/>
            <a:ln w="1587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89" name="Line 170">
              <a:extLst>
                <a:ext uri="{FF2B5EF4-FFF2-40B4-BE49-F238E27FC236}">
                  <a16:creationId xmlns:a16="http://schemas.microsoft.com/office/drawing/2014/main" id="{1FBE0137-DF94-87B6-6D26-5B6C0CC00B55}"/>
                </a:ext>
              </a:extLst>
            </p:cNvPr>
            <p:cNvSpPr>
              <a:spLocks noChangeShapeType="1"/>
            </p:cNvSpPr>
            <p:nvPr/>
          </p:nvSpPr>
          <p:spPr bwMode="auto">
            <a:xfrm>
              <a:off x="3317668" y="3969094"/>
              <a:ext cx="48750" cy="0"/>
            </a:xfrm>
            <a:prstGeom prst="line">
              <a:avLst/>
            </a:prstGeom>
            <a:noFill/>
            <a:ln w="158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0" name="Line 171">
              <a:extLst>
                <a:ext uri="{FF2B5EF4-FFF2-40B4-BE49-F238E27FC236}">
                  <a16:creationId xmlns:a16="http://schemas.microsoft.com/office/drawing/2014/main" id="{0DB0A5AB-2912-E81E-E797-71D91AE9BF98}"/>
                </a:ext>
              </a:extLst>
            </p:cNvPr>
            <p:cNvSpPr>
              <a:spLocks noChangeShapeType="1"/>
            </p:cNvSpPr>
            <p:nvPr/>
          </p:nvSpPr>
          <p:spPr bwMode="auto">
            <a:xfrm flipH="1">
              <a:off x="3788921" y="3955450"/>
              <a:ext cx="81250" cy="27288"/>
            </a:xfrm>
            <a:prstGeom prst="line">
              <a:avLst/>
            </a:prstGeom>
            <a:noFill/>
            <a:ln w="158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1" name="Oval 172">
              <a:extLst>
                <a:ext uri="{FF2B5EF4-FFF2-40B4-BE49-F238E27FC236}">
                  <a16:creationId xmlns:a16="http://schemas.microsoft.com/office/drawing/2014/main" id="{48D365C2-7BA5-BDA8-A540-06BAA1A1A20A}"/>
                </a:ext>
              </a:extLst>
            </p:cNvPr>
            <p:cNvSpPr>
              <a:spLocks noChangeArrowheads="1"/>
            </p:cNvSpPr>
            <p:nvPr/>
          </p:nvSpPr>
          <p:spPr bwMode="auto">
            <a:xfrm>
              <a:off x="3350168" y="3914518"/>
              <a:ext cx="178752" cy="163727"/>
            </a:xfrm>
            <a:prstGeom prst="ellipse">
              <a:avLst/>
            </a:prstGeom>
            <a:solidFill>
              <a:srgbClr val="FFFFFF"/>
            </a:solidFill>
            <a:ln w="158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292" name="Oval 173">
              <a:extLst>
                <a:ext uri="{FF2B5EF4-FFF2-40B4-BE49-F238E27FC236}">
                  <a16:creationId xmlns:a16="http://schemas.microsoft.com/office/drawing/2014/main" id="{1D5F7FB4-C3BE-9633-7DC3-A81885E15768}"/>
                </a:ext>
              </a:extLst>
            </p:cNvPr>
            <p:cNvSpPr>
              <a:spLocks noChangeArrowheads="1"/>
            </p:cNvSpPr>
            <p:nvPr/>
          </p:nvSpPr>
          <p:spPr bwMode="auto">
            <a:xfrm flipH="1">
              <a:off x="3593921" y="3900874"/>
              <a:ext cx="211252" cy="177371"/>
            </a:xfrm>
            <a:prstGeom prst="ellipse">
              <a:avLst/>
            </a:prstGeom>
            <a:solidFill>
              <a:srgbClr val="FFFFFF"/>
            </a:solidFill>
            <a:ln w="158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293" name="Freeform 174">
              <a:extLst>
                <a:ext uri="{FF2B5EF4-FFF2-40B4-BE49-F238E27FC236}">
                  <a16:creationId xmlns:a16="http://schemas.microsoft.com/office/drawing/2014/main" id="{764D9EC2-E085-F9F8-5785-FFD0FDCED55E}"/>
                </a:ext>
              </a:extLst>
            </p:cNvPr>
            <p:cNvSpPr>
              <a:spLocks/>
            </p:cNvSpPr>
            <p:nvPr/>
          </p:nvSpPr>
          <p:spPr bwMode="auto">
            <a:xfrm>
              <a:off x="3512668" y="3969094"/>
              <a:ext cx="48750" cy="136439"/>
            </a:xfrm>
            <a:custGeom>
              <a:avLst/>
              <a:gdLst>
                <a:gd name="T0" fmla="*/ 2147483646 w 3"/>
                <a:gd name="T1" fmla="*/ 0 h 10"/>
                <a:gd name="T2" fmla="*/ 2147483646 w 3"/>
                <a:gd name="T3" fmla="*/ 2147483646 h 10"/>
                <a:gd name="T4" fmla="*/ 0 w 3"/>
                <a:gd name="T5" fmla="*/ 2147483646 h 10"/>
                <a:gd name="T6" fmla="*/ 2147483646 w 3"/>
                <a:gd name="T7" fmla="*/ 2147483646 h 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10">
                  <a:moveTo>
                    <a:pt x="2" y="0"/>
                  </a:moveTo>
                  <a:cubicBezTo>
                    <a:pt x="2" y="0"/>
                    <a:pt x="2" y="2"/>
                    <a:pt x="2" y="3"/>
                  </a:cubicBezTo>
                  <a:cubicBezTo>
                    <a:pt x="2" y="4"/>
                    <a:pt x="0" y="7"/>
                    <a:pt x="0" y="8"/>
                  </a:cubicBezTo>
                  <a:cubicBezTo>
                    <a:pt x="0" y="10"/>
                    <a:pt x="1" y="10"/>
                    <a:pt x="3" y="10"/>
                  </a:cubicBezTo>
                </a:path>
              </a:pathLst>
            </a:custGeom>
            <a:noFill/>
            <a:ln w="15875"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4" name="Freeform 175">
              <a:extLst>
                <a:ext uri="{FF2B5EF4-FFF2-40B4-BE49-F238E27FC236}">
                  <a16:creationId xmlns:a16="http://schemas.microsoft.com/office/drawing/2014/main" id="{B5E0FC33-37D7-5C45-B385-292D3AEAD7B3}"/>
                </a:ext>
              </a:extLst>
            </p:cNvPr>
            <p:cNvSpPr>
              <a:spLocks/>
            </p:cNvSpPr>
            <p:nvPr/>
          </p:nvSpPr>
          <p:spPr bwMode="auto">
            <a:xfrm flipH="1">
              <a:off x="3658920" y="3859942"/>
              <a:ext cx="97501" cy="27288"/>
            </a:xfrm>
            <a:custGeom>
              <a:avLst/>
              <a:gdLst>
                <a:gd name="T0" fmla="*/ 2147483646 w 6"/>
                <a:gd name="T1" fmla="*/ 2147483646 h 2"/>
                <a:gd name="T2" fmla="*/ 0 w 6"/>
                <a:gd name="T3" fmla="*/ 2147483646 h 2"/>
                <a:gd name="T4" fmla="*/ 0 60000 65536"/>
                <a:gd name="T5" fmla="*/ 0 60000 65536"/>
              </a:gdLst>
              <a:ahLst/>
              <a:cxnLst>
                <a:cxn ang="T4">
                  <a:pos x="T0" y="T1"/>
                </a:cxn>
                <a:cxn ang="T5">
                  <a:pos x="T2" y="T3"/>
                </a:cxn>
              </a:cxnLst>
              <a:rect l="0" t="0" r="r" b="b"/>
              <a:pathLst>
                <a:path w="6" h="2">
                  <a:moveTo>
                    <a:pt x="6" y="1"/>
                  </a:moveTo>
                  <a:cubicBezTo>
                    <a:pt x="4" y="0"/>
                    <a:pt x="1" y="1"/>
                    <a:pt x="0" y="2"/>
                  </a:cubicBezTo>
                </a:path>
              </a:pathLst>
            </a:custGeom>
            <a:noFill/>
            <a:ln w="15875"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5" name="Freeform 186">
              <a:extLst>
                <a:ext uri="{FF2B5EF4-FFF2-40B4-BE49-F238E27FC236}">
                  <a16:creationId xmlns:a16="http://schemas.microsoft.com/office/drawing/2014/main" id="{5C933ABC-5C27-C51F-8488-2383A3571D0F}"/>
                </a:ext>
              </a:extLst>
            </p:cNvPr>
            <p:cNvSpPr>
              <a:spLocks/>
            </p:cNvSpPr>
            <p:nvPr/>
          </p:nvSpPr>
          <p:spPr bwMode="auto">
            <a:xfrm>
              <a:off x="3496419" y="4146465"/>
              <a:ext cx="195002" cy="81864"/>
            </a:xfrm>
            <a:custGeom>
              <a:avLst/>
              <a:gdLst>
                <a:gd name="T0" fmla="*/ 0 w 12"/>
                <a:gd name="T1" fmla="*/ 2147483646 h 6"/>
                <a:gd name="T2" fmla="*/ 2147483646 w 12"/>
                <a:gd name="T3" fmla="*/ 0 h 6"/>
                <a:gd name="T4" fmla="*/ 2147483646 w 12"/>
                <a:gd name="T5" fmla="*/ 2147483646 h 6"/>
                <a:gd name="T6" fmla="*/ 0 w 12"/>
                <a:gd name="T7" fmla="*/ 2147483646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6">
                  <a:moveTo>
                    <a:pt x="0" y="1"/>
                  </a:moveTo>
                  <a:cubicBezTo>
                    <a:pt x="0" y="0"/>
                    <a:pt x="8" y="0"/>
                    <a:pt x="11" y="0"/>
                  </a:cubicBezTo>
                  <a:cubicBezTo>
                    <a:pt x="12" y="1"/>
                    <a:pt x="7" y="6"/>
                    <a:pt x="5" y="6"/>
                  </a:cubicBezTo>
                  <a:cubicBezTo>
                    <a:pt x="3" y="6"/>
                    <a:pt x="1" y="3"/>
                    <a:pt x="0" y="1"/>
                  </a:cubicBezTo>
                  <a:close/>
                </a:path>
              </a:pathLst>
            </a:custGeom>
            <a:solidFill>
              <a:srgbClr val="FF0000"/>
            </a:solidFill>
            <a:ln w="15875" cap="flat" cmpd="sng">
              <a:solidFill>
                <a:srgbClr val="000000"/>
              </a:solidFill>
              <a:prstDash val="solid"/>
              <a:miter lim="800000"/>
              <a:headEnd type="none" w="med" len="med"/>
              <a:tailEnd type="none" w="med" len="med"/>
            </a:ln>
          </p:spPr>
          <p:txBody>
            <a:bodyPr/>
            <a:lstStyle/>
            <a:p>
              <a:endParaRPr lang="ja-JP" altLang="en-US"/>
            </a:p>
          </p:txBody>
        </p:sp>
        <p:sp>
          <p:nvSpPr>
            <p:cNvPr id="11296" name="Freeform 187">
              <a:extLst>
                <a:ext uri="{FF2B5EF4-FFF2-40B4-BE49-F238E27FC236}">
                  <a16:creationId xmlns:a16="http://schemas.microsoft.com/office/drawing/2014/main" id="{AF998EA5-FB8F-A264-1959-7DB7EDF5CADE}"/>
                </a:ext>
              </a:extLst>
            </p:cNvPr>
            <p:cNvSpPr>
              <a:spLocks/>
            </p:cNvSpPr>
            <p:nvPr/>
          </p:nvSpPr>
          <p:spPr bwMode="auto">
            <a:xfrm>
              <a:off x="3658920" y="3955450"/>
              <a:ext cx="65001" cy="54575"/>
            </a:xfrm>
            <a:custGeom>
              <a:avLst/>
              <a:gdLst>
                <a:gd name="T0" fmla="*/ 0 w 5"/>
                <a:gd name="T1" fmla="*/ 2147483646 h 5"/>
                <a:gd name="T2" fmla="*/ 2147483646 w 5"/>
                <a:gd name="T3" fmla="*/ 2147483646 h 5"/>
                <a:gd name="T4" fmla="*/ 0 60000 65536"/>
                <a:gd name="T5" fmla="*/ 0 60000 65536"/>
              </a:gdLst>
              <a:ahLst/>
              <a:cxnLst>
                <a:cxn ang="T4">
                  <a:pos x="T0" y="T1"/>
                </a:cxn>
                <a:cxn ang="T5">
                  <a:pos x="T2" y="T3"/>
                </a:cxn>
              </a:cxnLst>
              <a:rect l="0" t="0" r="r" b="b"/>
              <a:pathLst>
                <a:path w="5" h="5">
                  <a:moveTo>
                    <a:pt x="0" y="5"/>
                  </a:moveTo>
                  <a:cubicBezTo>
                    <a:pt x="1" y="3"/>
                    <a:pt x="2" y="0"/>
                    <a:pt x="5" y="5"/>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7" name="Freeform 188">
              <a:extLst>
                <a:ext uri="{FF2B5EF4-FFF2-40B4-BE49-F238E27FC236}">
                  <a16:creationId xmlns:a16="http://schemas.microsoft.com/office/drawing/2014/main" id="{17D14CF0-9532-133F-2EC7-E33344668D4F}"/>
                </a:ext>
              </a:extLst>
            </p:cNvPr>
            <p:cNvSpPr>
              <a:spLocks/>
            </p:cNvSpPr>
            <p:nvPr/>
          </p:nvSpPr>
          <p:spPr bwMode="auto">
            <a:xfrm>
              <a:off x="3415167" y="3955450"/>
              <a:ext cx="65001" cy="54575"/>
            </a:xfrm>
            <a:custGeom>
              <a:avLst/>
              <a:gdLst>
                <a:gd name="T0" fmla="*/ 0 w 5"/>
                <a:gd name="T1" fmla="*/ 2147483646 h 5"/>
                <a:gd name="T2" fmla="*/ 2147483646 w 5"/>
                <a:gd name="T3" fmla="*/ 2147483646 h 5"/>
                <a:gd name="T4" fmla="*/ 0 60000 65536"/>
                <a:gd name="T5" fmla="*/ 0 60000 65536"/>
              </a:gdLst>
              <a:ahLst/>
              <a:cxnLst>
                <a:cxn ang="T4">
                  <a:pos x="T0" y="T1"/>
                </a:cxn>
                <a:cxn ang="T5">
                  <a:pos x="T2" y="T3"/>
                </a:cxn>
              </a:cxnLst>
              <a:rect l="0" t="0" r="r" b="b"/>
              <a:pathLst>
                <a:path w="5" h="5">
                  <a:moveTo>
                    <a:pt x="0" y="5"/>
                  </a:moveTo>
                  <a:cubicBezTo>
                    <a:pt x="1" y="3"/>
                    <a:pt x="2" y="0"/>
                    <a:pt x="5" y="5"/>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8" name="Freeform 189">
              <a:extLst>
                <a:ext uri="{FF2B5EF4-FFF2-40B4-BE49-F238E27FC236}">
                  <a16:creationId xmlns:a16="http://schemas.microsoft.com/office/drawing/2014/main" id="{5DD3B013-D4A6-0069-44EA-B66722C525C2}"/>
                </a:ext>
              </a:extLst>
            </p:cNvPr>
            <p:cNvSpPr>
              <a:spLocks/>
            </p:cNvSpPr>
            <p:nvPr/>
          </p:nvSpPr>
          <p:spPr bwMode="auto">
            <a:xfrm>
              <a:off x="3236416" y="4637645"/>
              <a:ext cx="81250" cy="518469"/>
            </a:xfrm>
            <a:custGeom>
              <a:avLst/>
              <a:gdLst>
                <a:gd name="T0" fmla="*/ 2147483646 w 5"/>
                <a:gd name="T1" fmla="*/ 0 h 38"/>
                <a:gd name="T2" fmla="*/ 2147483646 w 5"/>
                <a:gd name="T3" fmla="*/ 2147483646 h 38"/>
                <a:gd name="T4" fmla="*/ 0 60000 65536"/>
                <a:gd name="T5" fmla="*/ 0 60000 65536"/>
              </a:gdLst>
              <a:ahLst/>
              <a:cxnLst>
                <a:cxn ang="T4">
                  <a:pos x="T0" y="T1"/>
                </a:cxn>
                <a:cxn ang="T5">
                  <a:pos x="T2" y="T3"/>
                </a:cxn>
              </a:cxnLst>
              <a:rect l="0" t="0" r="r" b="b"/>
              <a:pathLst>
                <a:path w="5" h="38">
                  <a:moveTo>
                    <a:pt x="2" y="0"/>
                  </a:moveTo>
                  <a:cubicBezTo>
                    <a:pt x="0" y="14"/>
                    <a:pt x="5" y="38"/>
                    <a:pt x="5" y="38"/>
                  </a:cubicBezTo>
                </a:path>
              </a:pathLst>
            </a:custGeom>
            <a:solidFill>
              <a:srgbClr val="FFFFCC"/>
            </a:solidFill>
            <a:ln w="15875" cap="rnd" cmpd="sng">
              <a:solidFill>
                <a:srgbClr val="000000"/>
              </a:solidFill>
              <a:prstDash val="solid"/>
              <a:round/>
              <a:headEnd type="none" w="med" len="med"/>
              <a:tailEnd type="none" w="med" len="med"/>
            </a:ln>
          </p:spPr>
          <p:txBody>
            <a:bodyPr/>
            <a:lstStyle/>
            <a:p>
              <a:endParaRPr lang="ja-JP" altLang="en-US"/>
            </a:p>
          </p:txBody>
        </p:sp>
        <p:sp>
          <p:nvSpPr>
            <p:cNvPr id="11299" name="Freeform 190">
              <a:extLst>
                <a:ext uri="{FF2B5EF4-FFF2-40B4-BE49-F238E27FC236}">
                  <a16:creationId xmlns:a16="http://schemas.microsoft.com/office/drawing/2014/main" id="{3E3348FF-B2F6-D8C0-2859-DE117A393D42}"/>
                </a:ext>
              </a:extLst>
            </p:cNvPr>
            <p:cNvSpPr>
              <a:spLocks/>
            </p:cNvSpPr>
            <p:nvPr/>
          </p:nvSpPr>
          <p:spPr bwMode="auto">
            <a:xfrm>
              <a:off x="4000174" y="4637645"/>
              <a:ext cx="16250" cy="150084"/>
            </a:xfrm>
            <a:custGeom>
              <a:avLst/>
              <a:gdLst>
                <a:gd name="T0" fmla="*/ 0 w 1"/>
                <a:gd name="T1" fmla="*/ 0 h 11"/>
                <a:gd name="T2" fmla="*/ 0 w 1"/>
                <a:gd name="T3" fmla="*/ 2147483646 h 11"/>
                <a:gd name="T4" fmla="*/ 0 60000 65536"/>
                <a:gd name="T5" fmla="*/ 0 60000 65536"/>
              </a:gdLst>
              <a:ahLst/>
              <a:cxnLst>
                <a:cxn ang="T4">
                  <a:pos x="T0" y="T1"/>
                </a:cxn>
                <a:cxn ang="T5">
                  <a:pos x="T2" y="T3"/>
                </a:cxn>
              </a:cxnLst>
              <a:rect l="0" t="0" r="r" b="b"/>
              <a:pathLst>
                <a:path w="1" h="11">
                  <a:moveTo>
                    <a:pt x="0" y="0"/>
                  </a:moveTo>
                  <a:cubicBezTo>
                    <a:pt x="0" y="5"/>
                    <a:pt x="1" y="5"/>
                    <a:pt x="0" y="11"/>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00" name="Freeform 191">
              <a:extLst>
                <a:ext uri="{FF2B5EF4-FFF2-40B4-BE49-F238E27FC236}">
                  <a16:creationId xmlns:a16="http://schemas.microsoft.com/office/drawing/2014/main" id="{160EB61F-FF40-64D9-39E9-4D5B1C829983}"/>
                </a:ext>
              </a:extLst>
            </p:cNvPr>
            <p:cNvSpPr>
              <a:spLocks/>
            </p:cNvSpPr>
            <p:nvPr/>
          </p:nvSpPr>
          <p:spPr bwMode="auto">
            <a:xfrm>
              <a:off x="3495675" y="4706938"/>
              <a:ext cx="717550" cy="298450"/>
            </a:xfrm>
            <a:custGeom>
              <a:avLst/>
              <a:gdLst>
                <a:gd name="T0" fmla="*/ 44 w 44"/>
                <a:gd name="T1" fmla="*/ 7 h 22"/>
                <a:gd name="T2" fmla="*/ 29 w 44"/>
                <a:gd name="T3" fmla="*/ 22 h 22"/>
                <a:gd name="T4" fmla="*/ 0 w 44"/>
                <a:gd name="T5" fmla="*/ 13 h 22"/>
                <a:gd name="T6" fmla="*/ 7 w 44"/>
                <a:gd name="T7" fmla="*/ 8 h 22"/>
                <a:gd name="T8" fmla="*/ 7 w 44"/>
                <a:gd name="T9" fmla="*/ 1 h 22"/>
                <a:gd name="T10" fmla="*/ 30 w 44"/>
                <a:gd name="T11" fmla="*/ 6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4" h="22">
                  <a:moveTo>
                    <a:pt x="44" y="7"/>
                  </a:moveTo>
                  <a:cubicBezTo>
                    <a:pt x="44" y="12"/>
                    <a:pt x="42" y="21"/>
                    <a:pt x="29" y="22"/>
                  </a:cubicBezTo>
                  <a:cubicBezTo>
                    <a:pt x="22" y="22"/>
                    <a:pt x="7" y="20"/>
                    <a:pt x="0" y="13"/>
                  </a:cubicBezTo>
                  <a:cubicBezTo>
                    <a:pt x="1" y="12"/>
                    <a:pt x="5" y="12"/>
                    <a:pt x="7" y="8"/>
                  </a:cubicBezTo>
                  <a:cubicBezTo>
                    <a:pt x="7" y="6"/>
                    <a:pt x="7" y="1"/>
                    <a:pt x="7" y="1"/>
                  </a:cubicBezTo>
                  <a:cubicBezTo>
                    <a:pt x="10" y="0"/>
                    <a:pt x="33" y="7"/>
                    <a:pt x="30" y="6"/>
                  </a:cubicBezTo>
                </a:path>
              </a:pathLst>
            </a:custGeom>
            <a:solidFill>
              <a:srgbClr val="FFCC99"/>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01" name="Freeform 192">
              <a:extLst>
                <a:ext uri="{FF2B5EF4-FFF2-40B4-BE49-F238E27FC236}">
                  <a16:creationId xmlns:a16="http://schemas.microsoft.com/office/drawing/2014/main" id="{BB9DB052-5F3D-8973-53B8-DC5F986E3FA9}"/>
                </a:ext>
              </a:extLst>
            </p:cNvPr>
            <p:cNvSpPr>
              <a:spLocks/>
            </p:cNvSpPr>
            <p:nvPr/>
          </p:nvSpPr>
          <p:spPr bwMode="auto">
            <a:xfrm rot="21032260" flipH="1">
              <a:off x="3251200" y="4719638"/>
              <a:ext cx="341312" cy="149225"/>
            </a:xfrm>
            <a:custGeom>
              <a:avLst/>
              <a:gdLst>
                <a:gd name="T0" fmla="*/ 10 w 21"/>
                <a:gd name="T1" fmla="*/ 0 h 11"/>
                <a:gd name="T2" fmla="*/ 20 w 21"/>
                <a:gd name="T3" fmla="*/ 7 h 11"/>
                <a:gd name="T4" fmla="*/ 14 w 21"/>
                <a:gd name="T5" fmla="*/ 6 h 11"/>
                <a:gd name="T6" fmla="*/ 0 w 21"/>
                <a:gd name="T7" fmla="*/ 10 h 11"/>
                <a:gd name="T8" fmla="*/ 10 w 21"/>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1">
                  <a:moveTo>
                    <a:pt x="10" y="0"/>
                  </a:moveTo>
                  <a:cubicBezTo>
                    <a:pt x="16" y="1"/>
                    <a:pt x="18" y="6"/>
                    <a:pt x="20" y="7"/>
                  </a:cubicBezTo>
                  <a:cubicBezTo>
                    <a:pt x="21" y="9"/>
                    <a:pt x="18" y="4"/>
                    <a:pt x="14" y="6"/>
                  </a:cubicBezTo>
                  <a:cubicBezTo>
                    <a:pt x="11" y="7"/>
                    <a:pt x="4" y="9"/>
                    <a:pt x="0" y="10"/>
                  </a:cubicBezTo>
                  <a:cubicBezTo>
                    <a:pt x="1" y="11"/>
                    <a:pt x="6" y="2"/>
                    <a:pt x="10" y="0"/>
                  </a:cubicBezTo>
                  <a:close/>
                </a:path>
              </a:pathLst>
            </a:custGeom>
            <a:solidFill>
              <a:schemeClr val="bg1">
                <a:lumMod val="7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02" name="Freeform 193">
              <a:extLst>
                <a:ext uri="{FF2B5EF4-FFF2-40B4-BE49-F238E27FC236}">
                  <a16:creationId xmlns:a16="http://schemas.microsoft.com/office/drawing/2014/main" id="{E1FBD6B7-A570-981E-F363-5DE052D088E9}"/>
                </a:ext>
              </a:extLst>
            </p:cNvPr>
            <p:cNvSpPr>
              <a:spLocks/>
            </p:cNvSpPr>
            <p:nvPr/>
          </p:nvSpPr>
          <p:spPr bwMode="auto">
            <a:xfrm>
              <a:off x="3577670" y="4664933"/>
              <a:ext cx="406254" cy="191015"/>
            </a:xfrm>
            <a:custGeom>
              <a:avLst/>
              <a:gdLst>
                <a:gd name="T0" fmla="*/ 2147483646 w 25"/>
                <a:gd name="T1" fmla="*/ 0 h 14"/>
                <a:gd name="T2" fmla="*/ 2147483646 w 25"/>
                <a:gd name="T3" fmla="*/ 2147483646 h 14"/>
                <a:gd name="T4" fmla="*/ 2147483646 w 25"/>
                <a:gd name="T5" fmla="*/ 2147483646 h 14"/>
                <a:gd name="T6" fmla="*/ 2147483646 w 25"/>
                <a:gd name="T7" fmla="*/ 2147483646 h 14"/>
                <a:gd name="T8" fmla="*/ 2147483646 w 25"/>
                <a:gd name="T9" fmla="*/ 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14">
                  <a:moveTo>
                    <a:pt x="17" y="0"/>
                  </a:moveTo>
                  <a:cubicBezTo>
                    <a:pt x="21" y="1"/>
                    <a:pt x="24" y="2"/>
                    <a:pt x="25" y="8"/>
                  </a:cubicBezTo>
                  <a:cubicBezTo>
                    <a:pt x="14" y="6"/>
                    <a:pt x="17" y="7"/>
                    <a:pt x="6" y="14"/>
                  </a:cubicBezTo>
                  <a:cubicBezTo>
                    <a:pt x="2" y="14"/>
                    <a:pt x="0" y="8"/>
                    <a:pt x="1" y="6"/>
                  </a:cubicBezTo>
                  <a:cubicBezTo>
                    <a:pt x="2" y="7"/>
                    <a:pt x="12" y="2"/>
                    <a:pt x="17" y="0"/>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03" name="Freeform 194">
              <a:extLst>
                <a:ext uri="{FF2B5EF4-FFF2-40B4-BE49-F238E27FC236}">
                  <a16:creationId xmlns:a16="http://schemas.microsoft.com/office/drawing/2014/main" id="{DC75A8E4-6C14-AB84-701A-DA1602695223}"/>
                </a:ext>
              </a:extLst>
            </p:cNvPr>
            <p:cNvSpPr>
              <a:spLocks/>
            </p:cNvSpPr>
            <p:nvPr/>
          </p:nvSpPr>
          <p:spPr bwMode="auto">
            <a:xfrm>
              <a:off x="3138487" y="4665663"/>
              <a:ext cx="615950" cy="366712"/>
            </a:xfrm>
            <a:custGeom>
              <a:avLst/>
              <a:gdLst>
                <a:gd name="T0" fmla="*/ 2 w 38"/>
                <a:gd name="T1" fmla="*/ 0 h 27"/>
                <a:gd name="T2" fmla="*/ 2 w 38"/>
                <a:gd name="T3" fmla="*/ 18 h 27"/>
                <a:gd name="T4" fmla="*/ 16 w 38"/>
                <a:gd name="T5" fmla="*/ 26 h 27"/>
                <a:gd name="T6" fmla="*/ 38 w 38"/>
                <a:gd name="T7" fmla="*/ 15 h 27"/>
                <a:gd name="T8" fmla="*/ 34 w 38"/>
                <a:gd name="T9" fmla="*/ 3 h 27"/>
                <a:gd name="T10" fmla="*/ 8 w 38"/>
                <a:gd name="T11" fmla="*/ 11 h 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 h="27">
                  <a:moveTo>
                    <a:pt x="2" y="0"/>
                  </a:moveTo>
                  <a:cubicBezTo>
                    <a:pt x="2" y="4"/>
                    <a:pt x="0" y="14"/>
                    <a:pt x="2" y="18"/>
                  </a:cubicBezTo>
                  <a:cubicBezTo>
                    <a:pt x="4" y="22"/>
                    <a:pt x="10" y="27"/>
                    <a:pt x="16" y="26"/>
                  </a:cubicBezTo>
                  <a:cubicBezTo>
                    <a:pt x="23" y="25"/>
                    <a:pt x="33" y="18"/>
                    <a:pt x="38" y="15"/>
                  </a:cubicBezTo>
                  <a:cubicBezTo>
                    <a:pt x="38" y="13"/>
                    <a:pt x="34" y="6"/>
                    <a:pt x="34" y="3"/>
                  </a:cubicBezTo>
                  <a:cubicBezTo>
                    <a:pt x="30" y="2"/>
                    <a:pt x="4" y="12"/>
                    <a:pt x="8" y="11"/>
                  </a:cubicBezTo>
                </a:path>
              </a:pathLst>
            </a:custGeom>
            <a:solidFill>
              <a:srgbClr val="FFCC99"/>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04" name="Freeform 195">
              <a:extLst>
                <a:ext uri="{FF2B5EF4-FFF2-40B4-BE49-F238E27FC236}">
                  <a16:creationId xmlns:a16="http://schemas.microsoft.com/office/drawing/2014/main" id="{F8992CA7-24DF-FC8F-F7F2-CCE6EC86A974}"/>
                </a:ext>
              </a:extLst>
            </p:cNvPr>
            <p:cNvSpPr>
              <a:spLocks/>
            </p:cNvSpPr>
            <p:nvPr/>
          </p:nvSpPr>
          <p:spPr bwMode="auto">
            <a:xfrm rot="1357192">
              <a:off x="3562350" y="4760913"/>
              <a:ext cx="177800" cy="123825"/>
            </a:xfrm>
            <a:custGeom>
              <a:avLst/>
              <a:gdLst>
                <a:gd name="T0" fmla="*/ 0 w 14"/>
                <a:gd name="T1" fmla="*/ 0 h 5"/>
                <a:gd name="T2" fmla="*/ 2 w 14"/>
                <a:gd name="T3" fmla="*/ 547 h 5"/>
                <a:gd name="T4" fmla="*/ 0 60000 65536"/>
                <a:gd name="T5" fmla="*/ 0 60000 65536"/>
              </a:gdLst>
              <a:ahLst/>
              <a:cxnLst>
                <a:cxn ang="T4">
                  <a:pos x="T0" y="T1"/>
                </a:cxn>
                <a:cxn ang="T5">
                  <a:pos x="T2" y="T3"/>
                </a:cxn>
              </a:cxnLst>
              <a:rect l="0" t="0" r="r" b="b"/>
              <a:pathLst>
                <a:path w="14" h="5">
                  <a:moveTo>
                    <a:pt x="0" y="0"/>
                  </a:moveTo>
                  <a:cubicBezTo>
                    <a:pt x="3" y="2"/>
                    <a:pt x="5" y="4"/>
                    <a:pt x="14" y="5"/>
                  </a:cubicBezTo>
                </a:path>
              </a:pathLst>
            </a:custGeom>
            <a:solidFill>
              <a:schemeClr val="bg1">
                <a:lumMod val="7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grpSp>
          <p:nvGrpSpPr>
            <p:cNvPr id="11305" name="グループ化 215">
              <a:extLst>
                <a:ext uri="{FF2B5EF4-FFF2-40B4-BE49-F238E27FC236}">
                  <a16:creationId xmlns:a16="http://schemas.microsoft.com/office/drawing/2014/main" id="{546AE6FB-EE72-6D90-EF08-45A3B5431447}"/>
                </a:ext>
              </a:extLst>
            </p:cNvPr>
            <p:cNvGrpSpPr>
              <a:grpSpLocks/>
            </p:cNvGrpSpPr>
            <p:nvPr/>
          </p:nvGrpSpPr>
          <p:grpSpPr bwMode="auto">
            <a:xfrm>
              <a:off x="4866159" y="4624184"/>
              <a:ext cx="1120156" cy="1637860"/>
              <a:chOff x="5131734" y="2259502"/>
              <a:chExt cx="1119973" cy="1637907"/>
            </a:xfrm>
          </p:grpSpPr>
          <p:sp>
            <p:nvSpPr>
              <p:cNvPr id="11330" name="Freeform 121">
                <a:extLst>
                  <a:ext uri="{FF2B5EF4-FFF2-40B4-BE49-F238E27FC236}">
                    <a16:creationId xmlns:a16="http://schemas.microsoft.com/office/drawing/2014/main" id="{5B172676-36ED-45CB-454F-B838D0388AD1}"/>
                  </a:ext>
                </a:extLst>
              </p:cNvPr>
              <p:cNvSpPr>
                <a:spLocks/>
              </p:cNvSpPr>
              <p:nvPr/>
            </p:nvSpPr>
            <p:spPr bwMode="auto">
              <a:xfrm rot="490223">
                <a:off x="5455578" y="2259502"/>
                <a:ext cx="48742" cy="368397"/>
              </a:xfrm>
              <a:custGeom>
                <a:avLst/>
                <a:gdLst>
                  <a:gd name="T0" fmla="*/ 2147483646 w 3"/>
                  <a:gd name="T1" fmla="*/ 0 h 27"/>
                  <a:gd name="T2" fmla="*/ 0 w 3"/>
                  <a:gd name="T3" fmla="*/ 2147483646 h 27"/>
                  <a:gd name="T4" fmla="*/ 2147483646 w 3"/>
                  <a:gd name="T5" fmla="*/ 2147483646 h 27"/>
                  <a:gd name="T6" fmla="*/ 0 60000 65536"/>
                  <a:gd name="T7" fmla="*/ 0 60000 65536"/>
                  <a:gd name="T8" fmla="*/ 0 60000 65536"/>
                </a:gdLst>
                <a:ahLst/>
                <a:cxnLst>
                  <a:cxn ang="T6">
                    <a:pos x="T0" y="T1"/>
                  </a:cxn>
                  <a:cxn ang="T7">
                    <a:pos x="T2" y="T3"/>
                  </a:cxn>
                  <a:cxn ang="T8">
                    <a:pos x="T4" y="T5"/>
                  </a:cxn>
                </a:cxnLst>
                <a:rect l="0" t="0" r="r" b="b"/>
                <a:pathLst>
                  <a:path w="3" h="27">
                    <a:moveTo>
                      <a:pt x="3" y="0"/>
                    </a:moveTo>
                    <a:cubicBezTo>
                      <a:pt x="0" y="3"/>
                      <a:pt x="1" y="6"/>
                      <a:pt x="0" y="9"/>
                    </a:cubicBezTo>
                    <a:cubicBezTo>
                      <a:pt x="0" y="15"/>
                      <a:pt x="1" y="20"/>
                      <a:pt x="1" y="27"/>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1" name="Freeform 197">
                <a:extLst>
                  <a:ext uri="{FF2B5EF4-FFF2-40B4-BE49-F238E27FC236}">
                    <a16:creationId xmlns:a16="http://schemas.microsoft.com/office/drawing/2014/main" id="{8622ADCA-0CBE-B9CD-9C29-F3977436C243}"/>
                  </a:ext>
                </a:extLst>
              </p:cNvPr>
              <p:cNvSpPr>
                <a:spLocks/>
              </p:cNvSpPr>
              <p:nvPr/>
            </p:nvSpPr>
            <p:spPr bwMode="auto">
              <a:xfrm>
                <a:off x="5504321" y="3050872"/>
                <a:ext cx="341197" cy="163732"/>
              </a:xfrm>
              <a:custGeom>
                <a:avLst/>
                <a:gdLst>
                  <a:gd name="T0" fmla="*/ 0 w 21"/>
                  <a:gd name="T1" fmla="*/ 0 h 12"/>
                  <a:gd name="T2" fmla="*/ 0 w 21"/>
                  <a:gd name="T3" fmla="*/ 2147483646 h 12"/>
                  <a:gd name="T4" fmla="*/ 2147483646 w 21"/>
                  <a:gd name="T5" fmla="*/ 2147483646 h 12"/>
                  <a:gd name="T6" fmla="*/ 2147483646 w 21"/>
                  <a:gd name="T7" fmla="*/ 0 h 12"/>
                  <a:gd name="T8" fmla="*/ 0 w 21"/>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2">
                    <a:moveTo>
                      <a:pt x="0" y="0"/>
                    </a:moveTo>
                    <a:cubicBezTo>
                      <a:pt x="0" y="3"/>
                      <a:pt x="0" y="5"/>
                      <a:pt x="0" y="10"/>
                    </a:cubicBezTo>
                    <a:cubicBezTo>
                      <a:pt x="6" y="12"/>
                      <a:pt x="14" y="12"/>
                      <a:pt x="21" y="10"/>
                    </a:cubicBezTo>
                    <a:cubicBezTo>
                      <a:pt x="21" y="6"/>
                      <a:pt x="20" y="3"/>
                      <a:pt x="19" y="0"/>
                    </a:cubicBezTo>
                    <a:cubicBezTo>
                      <a:pt x="10" y="1"/>
                      <a:pt x="11" y="2"/>
                      <a:pt x="0" y="0"/>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2" name="Freeform 199">
                <a:extLst>
                  <a:ext uri="{FF2B5EF4-FFF2-40B4-BE49-F238E27FC236}">
                    <a16:creationId xmlns:a16="http://schemas.microsoft.com/office/drawing/2014/main" id="{1C3CC7AE-FC43-BCBC-FBAB-A220D27D4AE3}"/>
                  </a:ext>
                </a:extLst>
              </p:cNvPr>
              <p:cNvSpPr>
                <a:spLocks/>
              </p:cNvSpPr>
              <p:nvPr/>
            </p:nvSpPr>
            <p:spPr bwMode="auto">
              <a:xfrm>
                <a:off x="5276856" y="2518744"/>
                <a:ext cx="568663" cy="600350"/>
              </a:xfrm>
              <a:custGeom>
                <a:avLst/>
                <a:gdLst>
                  <a:gd name="T0" fmla="*/ 2147483646 w 35"/>
                  <a:gd name="T1" fmla="*/ 2147483646 h 44"/>
                  <a:gd name="T2" fmla="*/ 2147483646 w 35"/>
                  <a:gd name="T3" fmla="*/ 2147483646 h 44"/>
                  <a:gd name="T4" fmla="*/ 0 w 35"/>
                  <a:gd name="T5" fmla="*/ 2147483646 h 44"/>
                  <a:gd name="T6" fmla="*/ 2147483646 w 35"/>
                  <a:gd name="T7" fmla="*/ 2147483646 h 44"/>
                  <a:gd name="T8" fmla="*/ 2147483646 w 35"/>
                  <a:gd name="T9" fmla="*/ 2147483646 h 44"/>
                  <a:gd name="T10" fmla="*/ 2147483646 w 35"/>
                  <a:gd name="T11" fmla="*/ 2147483646 h 44"/>
                  <a:gd name="T12" fmla="*/ 2147483646 w 35"/>
                  <a:gd name="T13" fmla="*/ 2147483646 h 44"/>
                  <a:gd name="T14" fmla="*/ 2147483646 w 35"/>
                  <a:gd name="T15" fmla="*/ 2147483646 h 44"/>
                  <a:gd name="T16" fmla="*/ 2147483646 w 35"/>
                  <a:gd name="T17" fmla="*/ 2147483646 h 44"/>
                  <a:gd name="T18" fmla="*/ 2147483646 w 35"/>
                  <a:gd name="T19" fmla="*/ 2147483646 h 44"/>
                  <a:gd name="T20" fmla="*/ 2147483646 w 35"/>
                  <a:gd name="T21" fmla="*/ 2147483646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 h="44">
                    <a:moveTo>
                      <a:pt x="5" y="11"/>
                    </a:moveTo>
                    <a:cubicBezTo>
                      <a:pt x="4" y="14"/>
                      <a:pt x="6" y="17"/>
                      <a:pt x="5" y="20"/>
                    </a:cubicBezTo>
                    <a:cubicBezTo>
                      <a:pt x="4" y="23"/>
                      <a:pt x="0" y="23"/>
                      <a:pt x="0" y="26"/>
                    </a:cubicBezTo>
                    <a:cubicBezTo>
                      <a:pt x="0" y="29"/>
                      <a:pt x="6" y="27"/>
                      <a:pt x="5" y="32"/>
                    </a:cubicBezTo>
                    <a:cubicBezTo>
                      <a:pt x="6" y="35"/>
                      <a:pt x="7" y="40"/>
                      <a:pt x="12" y="42"/>
                    </a:cubicBezTo>
                    <a:cubicBezTo>
                      <a:pt x="17" y="44"/>
                      <a:pt x="30" y="42"/>
                      <a:pt x="32" y="36"/>
                    </a:cubicBezTo>
                    <a:cubicBezTo>
                      <a:pt x="34" y="32"/>
                      <a:pt x="35" y="29"/>
                      <a:pt x="35" y="23"/>
                    </a:cubicBezTo>
                    <a:cubicBezTo>
                      <a:pt x="35" y="15"/>
                      <a:pt x="34" y="6"/>
                      <a:pt x="30" y="4"/>
                    </a:cubicBezTo>
                    <a:cubicBezTo>
                      <a:pt x="27" y="2"/>
                      <a:pt x="20" y="0"/>
                      <a:pt x="12" y="3"/>
                    </a:cubicBezTo>
                    <a:cubicBezTo>
                      <a:pt x="9" y="4"/>
                      <a:pt x="8" y="5"/>
                      <a:pt x="7" y="7"/>
                    </a:cubicBezTo>
                    <a:cubicBezTo>
                      <a:pt x="6" y="8"/>
                      <a:pt x="5" y="9"/>
                      <a:pt x="5" y="11"/>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3" name="Freeform 200">
                <a:extLst>
                  <a:ext uri="{FF2B5EF4-FFF2-40B4-BE49-F238E27FC236}">
                    <a16:creationId xmlns:a16="http://schemas.microsoft.com/office/drawing/2014/main" id="{B4ADE021-690C-5593-FB02-D798158FD0B6}"/>
                  </a:ext>
                </a:extLst>
              </p:cNvPr>
              <p:cNvSpPr>
                <a:spLocks/>
              </p:cNvSpPr>
              <p:nvPr/>
            </p:nvSpPr>
            <p:spPr bwMode="auto">
              <a:xfrm>
                <a:off x="5260608" y="2450522"/>
                <a:ext cx="747386" cy="654927"/>
              </a:xfrm>
              <a:custGeom>
                <a:avLst/>
                <a:gdLst>
                  <a:gd name="T0" fmla="*/ 2147483646 w 46"/>
                  <a:gd name="T1" fmla="*/ 2147483646 h 48"/>
                  <a:gd name="T2" fmla="*/ 2147483646 w 46"/>
                  <a:gd name="T3" fmla="*/ 2147483646 h 48"/>
                  <a:gd name="T4" fmla="*/ 2147483646 w 46"/>
                  <a:gd name="T5" fmla="*/ 2147483646 h 48"/>
                  <a:gd name="T6" fmla="*/ 2147483646 w 46"/>
                  <a:gd name="T7" fmla="*/ 2147483646 h 48"/>
                  <a:gd name="T8" fmla="*/ 2147483646 w 46"/>
                  <a:gd name="T9" fmla="*/ 2147483646 h 48"/>
                  <a:gd name="T10" fmla="*/ 2147483646 w 46"/>
                  <a:gd name="T11" fmla="*/ 2147483646 h 48"/>
                  <a:gd name="T12" fmla="*/ 2147483646 w 46"/>
                  <a:gd name="T13" fmla="*/ 2147483646 h 48"/>
                  <a:gd name="T14" fmla="*/ 2147483646 w 46"/>
                  <a:gd name="T15" fmla="*/ 2147483646 h 48"/>
                  <a:gd name="T16" fmla="*/ 2147483646 w 46"/>
                  <a:gd name="T17" fmla="*/ 2147483646 h 48"/>
                  <a:gd name="T18" fmla="*/ 2147483646 w 46"/>
                  <a:gd name="T19" fmla="*/ 2147483646 h 48"/>
                  <a:gd name="T20" fmla="*/ 2147483646 w 46"/>
                  <a:gd name="T21" fmla="*/ 2147483646 h 48"/>
                  <a:gd name="T22" fmla="*/ 2147483646 w 46"/>
                  <a:gd name="T23" fmla="*/ 2147483646 h 48"/>
                  <a:gd name="T24" fmla="*/ 2147483646 w 46"/>
                  <a:gd name="T25" fmla="*/ 2147483646 h 48"/>
                  <a:gd name="T26" fmla="*/ 2147483646 w 46"/>
                  <a:gd name="T27" fmla="*/ 2147483646 h 48"/>
                  <a:gd name="T28" fmla="*/ 2147483646 w 46"/>
                  <a:gd name="T29" fmla="*/ 2147483646 h 48"/>
                  <a:gd name="T30" fmla="*/ 2147483646 w 46"/>
                  <a:gd name="T31" fmla="*/ 2147483646 h 48"/>
                  <a:gd name="T32" fmla="*/ 2147483646 w 46"/>
                  <a:gd name="T33" fmla="*/ 0 h 48"/>
                  <a:gd name="T34" fmla="*/ 2147483646 w 46"/>
                  <a:gd name="T35" fmla="*/ 2147483646 h 48"/>
                  <a:gd name="T36" fmla="*/ 2147483646 w 46"/>
                  <a:gd name="T37" fmla="*/ 2147483646 h 48"/>
                  <a:gd name="T38" fmla="*/ 2147483646 w 46"/>
                  <a:gd name="T39" fmla="*/ 2147483646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6" h="48">
                    <a:moveTo>
                      <a:pt x="7" y="13"/>
                    </a:moveTo>
                    <a:cubicBezTo>
                      <a:pt x="11" y="16"/>
                      <a:pt x="13" y="14"/>
                      <a:pt x="14" y="15"/>
                    </a:cubicBezTo>
                    <a:cubicBezTo>
                      <a:pt x="16" y="16"/>
                      <a:pt x="18" y="19"/>
                      <a:pt x="19" y="19"/>
                    </a:cubicBezTo>
                    <a:cubicBezTo>
                      <a:pt x="20" y="19"/>
                      <a:pt x="18" y="15"/>
                      <a:pt x="18" y="14"/>
                    </a:cubicBezTo>
                    <a:cubicBezTo>
                      <a:pt x="19" y="14"/>
                      <a:pt x="23" y="23"/>
                      <a:pt x="26" y="24"/>
                    </a:cubicBezTo>
                    <a:cubicBezTo>
                      <a:pt x="28" y="21"/>
                      <a:pt x="31" y="20"/>
                      <a:pt x="33" y="23"/>
                    </a:cubicBezTo>
                    <a:cubicBezTo>
                      <a:pt x="34" y="24"/>
                      <a:pt x="33" y="33"/>
                      <a:pt x="27" y="31"/>
                    </a:cubicBezTo>
                    <a:cubicBezTo>
                      <a:pt x="26" y="35"/>
                      <a:pt x="30" y="45"/>
                      <a:pt x="31" y="47"/>
                    </a:cubicBezTo>
                    <a:cubicBezTo>
                      <a:pt x="33" y="41"/>
                      <a:pt x="35" y="45"/>
                      <a:pt x="32" y="43"/>
                    </a:cubicBezTo>
                    <a:cubicBezTo>
                      <a:pt x="31" y="42"/>
                      <a:pt x="34" y="45"/>
                      <a:pt x="35" y="45"/>
                    </a:cubicBezTo>
                    <a:cubicBezTo>
                      <a:pt x="36" y="45"/>
                      <a:pt x="39" y="48"/>
                      <a:pt x="39" y="48"/>
                    </a:cubicBezTo>
                    <a:cubicBezTo>
                      <a:pt x="40" y="47"/>
                      <a:pt x="38" y="42"/>
                      <a:pt x="38" y="42"/>
                    </a:cubicBezTo>
                    <a:cubicBezTo>
                      <a:pt x="38" y="41"/>
                      <a:pt x="41" y="45"/>
                      <a:pt x="41" y="45"/>
                    </a:cubicBezTo>
                    <a:cubicBezTo>
                      <a:pt x="41" y="44"/>
                      <a:pt x="40" y="41"/>
                      <a:pt x="40" y="38"/>
                    </a:cubicBezTo>
                    <a:cubicBezTo>
                      <a:pt x="40" y="36"/>
                      <a:pt x="43" y="31"/>
                      <a:pt x="43" y="27"/>
                    </a:cubicBezTo>
                    <a:cubicBezTo>
                      <a:pt x="43" y="23"/>
                      <a:pt x="46" y="17"/>
                      <a:pt x="42" y="10"/>
                    </a:cubicBezTo>
                    <a:cubicBezTo>
                      <a:pt x="39" y="3"/>
                      <a:pt x="34" y="1"/>
                      <a:pt x="22" y="0"/>
                    </a:cubicBezTo>
                    <a:cubicBezTo>
                      <a:pt x="19" y="1"/>
                      <a:pt x="13" y="0"/>
                      <a:pt x="10" y="3"/>
                    </a:cubicBezTo>
                    <a:cubicBezTo>
                      <a:pt x="5" y="5"/>
                      <a:pt x="0" y="9"/>
                      <a:pt x="6" y="17"/>
                    </a:cubicBezTo>
                    <a:cubicBezTo>
                      <a:pt x="8" y="16"/>
                      <a:pt x="7" y="16"/>
                      <a:pt x="7" y="13"/>
                    </a:cubicBezTo>
                    <a:close/>
                  </a:path>
                </a:pathLst>
              </a:custGeom>
              <a:solidFill>
                <a:srgbClr val="3E1F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4" name="Freeform 201">
                <a:extLst>
                  <a:ext uri="{FF2B5EF4-FFF2-40B4-BE49-F238E27FC236}">
                    <a16:creationId xmlns:a16="http://schemas.microsoft.com/office/drawing/2014/main" id="{9F9A7B96-6339-9E9A-6487-A3DF942115D5}"/>
                  </a:ext>
                </a:extLst>
              </p:cNvPr>
              <p:cNvSpPr>
                <a:spLocks/>
              </p:cNvSpPr>
              <p:nvPr/>
            </p:nvSpPr>
            <p:spPr bwMode="auto">
              <a:xfrm>
                <a:off x="5406836" y="2696120"/>
                <a:ext cx="129981" cy="54577"/>
              </a:xfrm>
              <a:custGeom>
                <a:avLst/>
                <a:gdLst>
                  <a:gd name="T0" fmla="*/ 0 w 10"/>
                  <a:gd name="T1" fmla="*/ 2147483646 h 4"/>
                  <a:gd name="T2" fmla="*/ 2147483646 w 10"/>
                  <a:gd name="T3" fmla="*/ 2147483646 h 4"/>
                  <a:gd name="T4" fmla="*/ 0 60000 65536"/>
                  <a:gd name="T5" fmla="*/ 0 60000 65536"/>
                </a:gdLst>
                <a:ahLst/>
                <a:cxnLst>
                  <a:cxn ang="T4">
                    <a:pos x="T0" y="T1"/>
                  </a:cxn>
                  <a:cxn ang="T5">
                    <a:pos x="T2" y="T3"/>
                  </a:cxn>
                </a:cxnLst>
                <a:rect l="0" t="0" r="r" b="b"/>
                <a:pathLst>
                  <a:path w="10" h="4">
                    <a:moveTo>
                      <a:pt x="0" y="4"/>
                    </a:moveTo>
                    <a:cubicBezTo>
                      <a:pt x="4" y="1"/>
                      <a:pt x="5" y="0"/>
                      <a:pt x="10" y="1"/>
                    </a:cubicBezTo>
                  </a:path>
                </a:pathLst>
              </a:custGeom>
              <a:noFill/>
              <a:ln w="2222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5" name="Oval 202">
                <a:extLst>
                  <a:ext uri="{FF2B5EF4-FFF2-40B4-BE49-F238E27FC236}">
                    <a16:creationId xmlns:a16="http://schemas.microsoft.com/office/drawing/2014/main" id="{AADAF5CF-E9B1-378B-66B8-46D2514A9676}"/>
                  </a:ext>
                </a:extLst>
              </p:cNvPr>
              <p:cNvSpPr>
                <a:spLocks noChangeArrowheads="1"/>
              </p:cNvSpPr>
              <p:nvPr/>
            </p:nvSpPr>
            <p:spPr bwMode="auto">
              <a:xfrm rot="-5400000">
                <a:off x="5444537" y="2760436"/>
                <a:ext cx="54577" cy="48742"/>
              </a:xfrm>
              <a:prstGeom prst="ellipse">
                <a:avLst/>
              </a:prstGeom>
              <a:solidFill>
                <a:srgbClr val="000000"/>
              </a:solidFill>
              <a:ln w="317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336" name="Freeform 203">
                <a:extLst>
                  <a:ext uri="{FF2B5EF4-FFF2-40B4-BE49-F238E27FC236}">
                    <a16:creationId xmlns:a16="http://schemas.microsoft.com/office/drawing/2014/main" id="{1C2FD24E-8B2A-C94C-9F54-E2453D3F8799}"/>
                  </a:ext>
                </a:extLst>
              </p:cNvPr>
              <p:cNvSpPr>
                <a:spLocks/>
              </p:cNvSpPr>
              <p:nvPr/>
            </p:nvSpPr>
            <p:spPr bwMode="auto">
              <a:xfrm rot="1784693">
                <a:off x="5423084" y="2941718"/>
                <a:ext cx="129981" cy="68222"/>
              </a:xfrm>
              <a:custGeom>
                <a:avLst/>
                <a:gdLst>
                  <a:gd name="T0" fmla="*/ 0 w 8"/>
                  <a:gd name="T1" fmla="*/ 2147483646 h 5"/>
                  <a:gd name="T2" fmla="*/ 2147483646 w 8"/>
                  <a:gd name="T3" fmla="*/ 0 h 5"/>
                  <a:gd name="T4" fmla="*/ 0 60000 65536"/>
                  <a:gd name="T5" fmla="*/ 0 60000 65536"/>
                </a:gdLst>
                <a:ahLst/>
                <a:cxnLst>
                  <a:cxn ang="T4">
                    <a:pos x="T0" y="T1"/>
                  </a:cxn>
                  <a:cxn ang="T5">
                    <a:pos x="T2" y="T3"/>
                  </a:cxn>
                </a:cxnLst>
                <a:rect l="0" t="0" r="r" b="b"/>
                <a:pathLst>
                  <a:path w="8" h="5">
                    <a:moveTo>
                      <a:pt x="0" y="5"/>
                    </a:moveTo>
                    <a:cubicBezTo>
                      <a:pt x="5" y="5"/>
                      <a:pt x="6" y="4"/>
                      <a:pt x="8" y="0"/>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7" name="Freeform 204">
                <a:extLst>
                  <a:ext uri="{FF2B5EF4-FFF2-40B4-BE49-F238E27FC236}">
                    <a16:creationId xmlns:a16="http://schemas.microsoft.com/office/drawing/2014/main" id="{D194A959-EC70-C5D3-C0B6-36970F8EDA56}"/>
                  </a:ext>
                </a:extLst>
              </p:cNvPr>
              <p:cNvSpPr>
                <a:spLocks/>
              </p:cNvSpPr>
              <p:nvPr/>
            </p:nvSpPr>
            <p:spPr bwMode="auto">
              <a:xfrm>
                <a:off x="5715539" y="2777986"/>
                <a:ext cx="32495" cy="54577"/>
              </a:xfrm>
              <a:custGeom>
                <a:avLst/>
                <a:gdLst>
                  <a:gd name="T0" fmla="*/ 2147483646 w 2"/>
                  <a:gd name="T1" fmla="*/ 0 h 5"/>
                  <a:gd name="T2" fmla="*/ 0 w 2"/>
                  <a:gd name="T3" fmla="*/ 2147483646 h 5"/>
                  <a:gd name="T4" fmla="*/ 0 60000 65536"/>
                  <a:gd name="T5" fmla="*/ 0 60000 65536"/>
                </a:gdLst>
                <a:ahLst/>
                <a:cxnLst>
                  <a:cxn ang="T4">
                    <a:pos x="T0" y="T1"/>
                  </a:cxn>
                  <a:cxn ang="T5">
                    <a:pos x="T2" y="T3"/>
                  </a:cxn>
                </a:cxnLst>
                <a:rect l="0" t="0" r="r" b="b"/>
                <a:pathLst>
                  <a:path w="2" h="5">
                    <a:moveTo>
                      <a:pt x="2" y="0"/>
                    </a:moveTo>
                    <a:cubicBezTo>
                      <a:pt x="2" y="2"/>
                      <a:pt x="0" y="5"/>
                      <a:pt x="0" y="5"/>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8" name="Freeform 211">
                <a:extLst>
                  <a:ext uri="{FF2B5EF4-FFF2-40B4-BE49-F238E27FC236}">
                    <a16:creationId xmlns:a16="http://schemas.microsoft.com/office/drawing/2014/main" id="{EAEFEAA9-FF5E-A1E4-CB09-F7D1E714181A}"/>
                  </a:ext>
                </a:extLst>
              </p:cNvPr>
              <p:cNvSpPr>
                <a:spLocks/>
              </p:cNvSpPr>
              <p:nvPr/>
            </p:nvSpPr>
            <p:spPr bwMode="auto">
              <a:xfrm>
                <a:off x="5131262" y="3105867"/>
                <a:ext cx="1120592" cy="792186"/>
              </a:xfrm>
              <a:custGeom>
                <a:avLst/>
                <a:gdLst>
                  <a:gd name="T0" fmla="*/ 69 w 69"/>
                  <a:gd name="T1" fmla="*/ 52 h 58"/>
                  <a:gd name="T2" fmla="*/ 59 w 69"/>
                  <a:gd name="T3" fmla="*/ 12 h 58"/>
                  <a:gd name="T4" fmla="*/ 50 w 69"/>
                  <a:gd name="T5" fmla="*/ 9 h 58"/>
                  <a:gd name="T6" fmla="*/ 46 w 69"/>
                  <a:gd name="T7" fmla="*/ 3 h 58"/>
                  <a:gd name="T8" fmla="*/ 23 w 69"/>
                  <a:gd name="T9" fmla="*/ 4 h 58"/>
                  <a:gd name="T10" fmla="*/ 19 w 69"/>
                  <a:gd name="T11" fmla="*/ 10 h 58"/>
                  <a:gd name="T12" fmla="*/ 2 w 69"/>
                  <a:gd name="T13" fmla="*/ 22 h 58"/>
                  <a:gd name="T14" fmla="*/ 1 w 69"/>
                  <a:gd name="T15" fmla="*/ 50 h 5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9" h="58">
                    <a:moveTo>
                      <a:pt x="69" y="52"/>
                    </a:moveTo>
                    <a:cubicBezTo>
                      <a:pt x="68" y="33"/>
                      <a:pt x="65" y="14"/>
                      <a:pt x="59" y="12"/>
                    </a:cubicBezTo>
                    <a:cubicBezTo>
                      <a:pt x="53" y="9"/>
                      <a:pt x="55" y="9"/>
                      <a:pt x="50" y="9"/>
                    </a:cubicBezTo>
                    <a:cubicBezTo>
                      <a:pt x="47" y="6"/>
                      <a:pt x="49" y="6"/>
                      <a:pt x="46" y="3"/>
                    </a:cubicBezTo>
                    <a:cubicBezTo>
                      <a:pt x="38" y="0"/>
                      <a:pt x="30" y="2"/>
                      <a:pt x="23" y="4"/>
                    </a:cubicBezTo>
                    <a:cubicBezTo>
                      <a:pt x="19" y="6"/>
                      <a:pt x="23" y="7"/>
                      <a:pt x="19" y="10"/>
                    </a:cubicBezTo>
                    <a:cubicBezTo>
                      <a:pt x="12" y="12"/>
                      <a:pt x="5" y="15"/>
                      <a:pt x="2" y="22"/>
                    </a:cubicBezTo>
                    <a:cubicBezTo>
                      <a:pt x="0" y="34"/>
                      <a:pt x="1" y="58"/>
                      <a:pt x="1" y="50"/>
                    </a:cubicBezTo>
                  </a:path>
                </a:pathLst>
              </a:custGeom>
              <a:solidFill>
                <a:schemeClr val="bg1">
                  <a:lumMod val="50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39" name="Freeform 212">
                <a:extLst>
                  <a:ext uri="{FF2B5EF4-FFF2-40B4-BE49-F238E27FC236}">
                    <a16:creationId xmlns:a16="http://schemas.microsoft.com/office/drawing/2014/main" id="{BFF84F0E-D1CD-E61D-EA12-5C8159824D8F}"/>
                  </a:ext>
                </a:extLst>
              </p:cNvPr>
              <p:cNvSpPr>
                <a:spLocks/>
              </p:cNvSpPr>
              <p:nvPr/>
            </p:nvSpPr>
            <p:spPr bwMode="auto">
              <a:xfrm>
                <a:off x="5471826" y="3228247"/>
                <a:ext cx="389941" cy="27289"/>
              </a:xfrm>
              <a:custGeom>
                <a:avLst/>
                <a:gdLst>
                  <a:gd name="T0" fmla="*/ 0 w 24"/>
                  <a:gd name="T1" fmla="*/ 2147483646 h 2"/>
                  <a:gd name="T2" fmla="*/ 2147483646 w 24"/>
                  <a:gd name="T3" fmla="*/ 0 h 2"/>
                  <a:gd name="T4" fmla="*/ 0 60000 65536"/>
                  <a:gd name="T5" fmla="*/ 0 60000 65536"/>
                </a:gdLst>
                <a:ahLst/>
                <a:cxnLst>
                  <a:cxn ang="T4">
                    <a:pos x="T0" y="T1"/>
                  </a:cxn>
                  <a:cxn ang="T5">
                    <a:pos x="T2" y="T3"/>
                  </a:cxn>
                </a:cxnLst>
                <a:rect l="0" t="0" r="r" b="b"/>
                <a:pathLst>
                  <a:path w="24" h="2">
                    <a:moveTo>
                      <a:pt x="0" y="2"/>
                    </a:moveTo>
                    <a:cubicBezTo>
                      <a:pt x="12" y="0"/>
                      <a:pt x="16" y="0"/>
                      <a:pt x="24" y="0"/>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40" name="Freeform 213">
                <a:extLst>
                  <a:ext uri="{FF2B5EF4-FFF2-40B4-BE49-F238E27FC236}">
                    <a16:creationId xmlns:a16="http://schemas.microsoft.com/office/drawing/2014/main" id="{7F59CBFF-C283-846C-E8F8-D1101E0B55F2}"/>
                  </a:ext>
                </a:extLst>
              </p:cNvPr>
              <p:cNvSpPr>
                <a:spLocks/>
              </p:cNvSpPr>
              <p:nvPr/>
            </p:nvSpPr>
            <p:spPr bwMode="auto">
              <a:xfrm>
                <a:off x="5715539" y="3255536"/>
                <a:ext cx="97485" cy="532128"/>
              </a:xfrm>
              <a:custGeom>
                <a:avLst/>
                <a:gdLst>
                  <a:gd name="T0" fmla="*/ 0 w 6"/>
                  <a:gd name="T1" fmla="*/ 0 h 39"/>
                  <a:gd name="T2" fmla="*/ 2147483646 w 6"/>
                  <a:gd name="T3" fmla="*/ 2147483646 h 39"/>
                  <a:gd name="T4" fmla="*/ 0 60000 65536"/>
                  <a:gd name="T5" fmla="*/ 0 60000 65536"/>
                </a:gdLst>
                <a:ahLst/>
                <a:cxnLst>
                  <a:cxn ang="T4">
                    <a:pos x="T0" y="T1"/>
                  </a:cxn>
                  <a:cxn ang="T5">
                    <a:pos x="T2" y="T3"/>
                  </a:cxn>
                </a:cxnLst>
                <a:rect l="0" t="0" r="r" b="b"/>
                <a:pathLst>
                  <a:path w="6" h="39">
                    <a:moveTo>
                      <a:pt x="0" y="0"/>
                    </a:moveTo>
                    <a:cubicBezTo>
                      <a:pt x="4" y="10"/>
                      <a:pt x="6" y="27"/>
                      <a:pt x="6" y="39"/>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41" name="Freeform 214">
                <a:extLst>
                  <a:ext uri="{FF2B5EF4-FFF2-40B4-BE49-F238E27FC236}">
                    <a16:creationId xmlns:a16="http://schemas.microsoft.com/office/drawing/2014/main" id="{D68B19CA-0505-8D25-BA28-45D40A0AC1F5}"/>
                  </a:ext>
                </a:extLst>
              </p:cNvPr>
              <p:cNvSpPr>
                <a:spLocks/>
              </p:cNvSpPr>
              <p:nvPr/>
            </p:nvSpPr>
            <p:spPr bwMode="auto">
              <a:xfrm>
                <a:off x="5374342" y="3542067"/>
                <a:ext cx="16247" cy="259242"/>
              </a:xfrm>
              <a:custGeom>
                <a:avLst/>
                <a:gdLst>
                  <a:gd name="T0" fmla="*/ 2147483646 w 1"/>
                  <a:gd name="T1" fmla="*/ 0 h 19"/>
                  <a:gd name="T2" fmla="*/ 2147483646 w 1"/>
                  <a:gd name="T3" fmla="*/ 2147483646 h 19"/>
                  <a:gd name="T4" fmla="*/ 0 60000 65536"/>
                  <a:gd name="T5" fmla="*/ 0 60000 65536"/>
                </a:gdLst>
                <a:ahLst/>
                <a:cxnLst>
                  <a:cxn ang="T4">
                    <a:pos x="T0" y="T1"/>
                  </a:cxn>
                  <a:cxn ang="T5">
                    <a:pos x="T2" y="T3"/>
                  </a:cxn>
                </a:cxnLst>
                <a:rect l="0" t="0" r="r" b="b"/>
                <a:pathLst>
                  <a:path w="1" h="19">
                    <a:moveTo>
                      <a:pt x="1" y="0"/>
                    </a:moveTo>
                    <a:cubicBezTo>
                      <a:pt x="0" y="7"/>
                      <a:pt x="1" y="11"/>
                      <a:pt x="1" y="19"/>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42" name="Freeform 215">
                <a:extLst>
                  <a:ext uri="{FF2B5EF4-FFF2-40B4-BE49-F238E27FC236}">
                    <a16:creationId xmlns:a16="http://schemas.microsoft.com/office/drawing/2014/main" id="{EE29DAAA-0F54-6CC9-8F19-42377BE68C9E}"/>
                  </a:ext>
                </a:extLst>
              </p:cNvPr>
              <p:cNvSpPr>
                <a:spLocks/>
              </p:cNvSpPr>
              <p:nvPr/>
            </p:nvSpPr>
            <p:spPr bwMode="auto">
              <a:xfrm>
                <a:off x="6072984" y="3405624"/>
                <a:ext cx="32495" cy="382041"/>
              </a:xfrm>
              <a:custGeom>
                <a:avLst/>
                <a:gdLst>
                  <a:gd name="T0" fmla="*/ 0 w 2"/>
                  <a:gd name="T1" fmla="*/ 0 h 28"/>
                  <a:gd name="T2" fmla="*/ 2147483646 w 2"/>
                  <a:gd name="T3" fmla="*/ 2147483646 h 28"/>
                  <a:gd name="T4" fmla="*/ 0 60000 65536"/>
                  <a:gd name="T5" fmla="*/ 0 60000 65536"/>
                </a:gdLst>
                <a:ahLst/>
                <a:cxnLst>
                  <a:cxn ang="T4">
                    <a:pos x="T0" y="T1"/>
                  </a:cxn>
                  <a:cxn ang="T5">
                    <a:pos x="T2" y="T3"/>
                  </a:cxn>
                </a:cxnLst>
                <a:rect l="0" t="0" r="r" b="b"/>
                <a:pathLst>
                  <a:path w="2" h="28">
                    <a:moveTo>
                      <a:pt x="0" y="0"/>
                    </a:moveTo>
                    <a:cubicBezTo>
                      <a:pt x="1" y="8"/>
                      <a:pt x="2" y="16"/>
                      <a:pt x="2" y="28"/>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sp>
          <p:nvSpPr>
            <p:cNvPr id="11306" name="Freeform 219">
              <a:extLst>
                <a:ext uri="{FF2B5EF4-FFF2-40B4-BE49-F238E27FC236}">
                  <a16:creationId xmlns:a16="http://schemas.microsoft.com/office/drawing/2014/main" id="{922D5BC5-B679-682A-C727-40879FFF35C0}"/>
                </a:ext>
              </a:extLst>
            </p:cNvPr>
            <p:cNvSpPr>
              <a:spLocks/>
            </p:cNvSpPr>
            <p:nvPr/>
          </p:nvSpPr>
          <p:spPr bwMode="auto">
            <a:xfrm>
              <a:off x="4341427" y="5278910"/>
              <a:ext cx="682507" cy="559400"/>
            </a:xfrm>
            <a:custGeom>
              <a:avLst/>
              <a:gdLst>
                <a:gd name="T0" fmla="*/ 2147483646 w 42"/>
                <a:gd name="T1" fmla="*/ 2147483646 h 41"/>
                <a:gd name="T2" fmla="*/ 2147483646 w 42"/>
                <a:gd name="T3" fmla="*/ 2147483646 h 41"/>
                <a:gd name="T4" fmla="*/ 2147483646 w 42"/>
                <a:gd name="T5" fmla="*/ 2147483646 h 41"/>
                <a:gd name="T6" fmla="*/ 2147483646 w 42"/>
                <a:gd name="T7" fmla="*/ 2147483646 h 41"/>
                <a:gd name="T8" fmla="*/ 2147483646 w 42"/>
                <a:gd name="T9" fmla="*/ 2147483646 h 41"/>
                <a:gd name="T10" fmla="*/ 2147483646 w 42"/>
                <a:gd name="T11" fmla="*/ 2147483646 h 41"/>
                <a:gd name="T12" fmla="*/ 2147483646 w 42"/>
                <a:gd name="T13" fmla="*/ 2147483646 h 41"/>
                <a:gd name="T14" fmla="*/ 2147483646 w 42"/>
                <a:gd name="T15" fmla="*/ 2147483646 h 41"/>
                <a:gd name="T16" fmla="*/ 2147483646 w 42"/>
                <a:gd name="T17" fmla="*/ 2147483646 h 41"/>
                <a:gd name="T18" fmla="*/ 2147483646 w 42"/>
                <a:gd name="T19" fmla="*/ 214748364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 h="41">
                  <a:moveTo>
                    <a:pt x="6" y="16"/>
                  </a:moveTo>
                  <a:cubicBezTo>
                    <a:pt x="4" y="19"/>
                    <a:pt x="4" y="17"/>
                    <a:pt x="2" y="19"/>
                  </a:cubicBezTo>
                  <a:cubicBezTo>
                    <a:pt x="0" y="22"/>
                    <a:pt x="1" y="25"/>
                    <a:pt x="4" y="27"/>
                  </a:cubicBezTo>
                  <a:cubicBezTo>
                    <a:pt x="5" y="30"/>
                    <a:pt x="5" y="34"/>
                    <a:pt x="8" y="37"/>
                  </a:cubicBezTo>
                  <a:cubicBezTo>
                    <a:pt x="13" y="40"/>
                    <a:pt x="22" y="41"/>
                    <a:pt x="30" y="36"/>
                  </a:cubicBezTo>
                  <a:cubicBezTo>
                    <a:pt x="34" y="32"/>
                    <a:pt x="38" y="28"/>
                    <a:pt x="38" y="28"/>
                  </a:cubicBezTo>
                  <a:cubicBezTo>
                    <a:pt x="42" y="17"/>
                    <a:pt x="40" y="21"/>
                    <a:pt x="41" y="10"/>
                  </a:cubicBezTo>
                  <a:cubicBezTo>
                    <a:pt x="41" y="7"/>
                    <a:pt x="32" y="1"/>
                    <a:pt x="32" y="1"/>
                  </a:cubicBezTo>
                  <a:cubicBezTo>
                    <a:pt x="27" y="1"/>
                    <a:pt x="16" y="0"/>
                    <a:pt x="11" y="1"/>
                  </a:cubicBezTo>
                  <a:cubicBezTo>
                    <a:pt x="8" y="4"/>
                    <a:pt x="9" y="11"/>
                    <a:pt x="6" y="16"/>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07" name="Oval 220">
              <a:extLst>
                <a:ext uri="{FF2B5EF4-FFF2-40B4-BE49-F238E27FC236}">
                  <a16:creationId xmlns:a16="http://schemas.microsoft.com/office/drawing/2014/main" id="{3D848CE6-2FBB-722F-03C4-F1A503206E6A}"/>
                </a:ext>
              </a:extLst>
            </p:cNvPr>
            <p:cNvSpPr>
              <a:spLocks noChangeArrowheads="1"/>
            </p:cNvSpPr>
            <p:nvPr/>
          </p:nvSpPr>
          <p:spPr bwMode="auto">
            <a:xfrm rot="16200000">
              <a:off x="4492891" y="5479659"/>
              <a:ext cx="54575" cy="48750"/>
            </a:xfrm>
            <a:prstGeom prst="ellipse">
              <a:avLst/>
            </a:prstGeom>
            <a:solidFill>
              <a:srgbClr val="000000"/>
            </a:solidFill>
            <a:ln w="317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308" name="Freeform 221">
              <a:extLst>
                <a:ext uri="{FF2B5EF4-FFF2-40B4-BE49-F238E27FC236}">
                  <a16:creationId xmlns:a16="http://schemas.microsoft.com/office/drawing/2014/main" id="{5541B367-B569-22D7-01D9-F0E0B5D2BAD1}"/>
                </a:ext>
              </a:extLst>
            </p:cNvPr>
            <p:cNvSpPr>
              <a:spLocks/>
            </p:cNvSpPr>
            <p:nvPr/>
          </p:nvSpPr>
          <p:spPr bwMode="auto">
            <a:xfrm>
              <a:off x="4455179" y="5688226"/>
              <a:ext cx="130002" cy="27288"/>
            </a:xfrm>
            <a:custGeom>
              <a:avLst/>
              <a:gdLst>
                <a:gd name="T0" fmla="*/ 0 w 8"/>
                <a:gd name="T1" fmla="*/ 2147483646 h 2"/>
                <a:gd name="T2" fmla="*/ 2147483646 w 8"/>
                <a:gd name="T3" fmla="*/ 0 h 2"/>
                <a:gd name="T4" fmla="*/ 0 60000 65536"/>
                <a:gd name="T5" fmla="*/ 0 60000 65536"/>
              </a:gdLst>
              <a:ahLst/>
              <a:cxnLst>
                <a:cxn ang="T4">
                  <a:pos x="T0" y="T1"/>
                </a:cxn>
                <a:cxn ang="T5">
                  <a:pos x="T2" y="T3"/>
                </a:cxn>
              </a:cxnLst>
              <a:rect l="0" t="0" r="r" b="b"/>
              <a:pathLst>
                <a:path w="8" h="2">
                  <a:moveTo>
                    <a:pt x="0" y="2"/>
                  </a:moveTo>
                  <a:cubicBezTo>
                    <a:pt x="4" y="2"/>
                    <a:pt x="5" y="2"/>
                    <a:pt x="8" y="0"/>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09" name="Freeform 222">
              <a:extLst>
                <a:ext uri="{FF2B5EF4-FFF2-40B4-BE49-F238E27FC236}">
                  <a16:creationId xmlns:a16="http://schemas.microsoft.com/office/drawing/2014/main" id="{A26D7077-D0D8-6615-3709-53999CB5311A}"/>
                </a:ext>
              </a:extLst>
            </p:cNvPr>
            <p:cNvSpPr>
              <a:spLocks/>
            </p:cNvSpPr>
            <p:nvPr/>
          </p:nvSpPr>
          <p:spPr bwMode="auto">
            <a:xfrm>
              <a:off x="4438928" y="5156115"/>
              <a:ext cx="682507" cy="654907"/>
            </a:xfrm>
            <a:custGeom>
              <a:avLst/>
              <a:gdLst>
                <a:gd name="T0" fmla="*/ 2147483646 w 40"/>
                <a:gd name="T1" fmla="*/ 2147483646 h 48"/>
                <a:gd name="T2" fmla="*/ 0 w 40"/>
                <a:gd name="T3" fmla="*/ 2147483646 h 48"/>
                <a:gd name="T4" fmla="*/ 2147483646 w 40"/>
                <a:gd name="T5" fmla="*/ 2147483646 h 48"/>
                <a:gd name="T6" fmla="*/ 2147483646 w 40"/>
                <a:gd name="T7" fmla="*/ 2147483646 h 48"/>
                <a:gd name="T8" fmla="*/ 2147483646 w 40"/>
                <a:gd name="T9" fmla="*/ 2147483646 h 48"/>
                <a:gd name="T10" fmla="*/ 2147483646 w 40"/>
                <a:gd name="T11" fmla="*/ 2147483646 h 48"/>
                <a:gd name="T12" fmla="*/ 2147483646 w 40"/>
                <a:gd name="T13" fmla="*/ 2147483646 h 48"/>
                <a:gd name="T14" fmla="*/ 2147483646 w 40"/>
                <a:gd name="T15" fmla="*/ 2147483646 h 48"/>
                <a:gd name="T16" fmla="*/ 2147483646 w 40"/>
                <a:gd name="T17" fmla="*/ 2147483646 h 48"/>
                <a:gd name="T18" fmla="*/ 2147483646 w 40"/>
                <a:gd name="T19" fmla="*/ 2147483646 h 48"/>
                <a:gd name="T20" fmla="*/ 2147483646 w 40"/>
                <a:gd name="T21" fmla="*/ 2147483646 h 48"/>
                <a:gd name="T22" fmla="*/ 2147483646 w 40"/>
                <a:gd name="T23" fmla="*/ 2147483646 h 48"/>
                <a:gd name="T24" fmla="*/ 2147483646 w 40"/>
                <a:gd name="T25" fmla="*/ 2147483646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0" h="48">
                  <a:moveTo>
                    <a:pt x="2" y="15"/>
                  </a:moveTo>
                  <a:cubicBezTo>
                    <a:pt x="1" y="11"/>
                    <a:pt x="1" y="12"/>
                    <a:pt x="0" y="9"/>
                  </a:cubicBezTo>
                  <a:cubicBezTo>
                    <a:pt x="1" y="8"/>
                    <a:pt x="10" y="0"/>
                    <a:pt x="16" y="1"/>
                  </a:cubicBezTo>
                  <a:cubicBezTo>
                    <a:pt x="23" y="0"/>
                    <a:pt x="35" y="5"/>
                    <a:pt x="37" y="12"/>
                  </a:cubicBezTo>
                  <a:cubicBezTo>
                    <a:pt x="40" y="20"/>
                    <a:pt x="35" y="45"/>
                    <a:pt x="25" y="48"/>
                  </a:cubicBezTo>
                  <a:cubicBezTo>
                    <a:pt x="23" y="44"/>
                    <a:pt x="21" y="41"/>
                    <a:pt x="21" y="38"/>
                  </a:cubicBezTo>
                  <a:cubicBezTo>
                    <a:pt x="26" y="36"/>
                    <a:pt x="28" y="36"/>
                    <a:pt x="27" y="32"/>
                  </a:cubicBezTo>
                  <a:cubicBezTo>
                    <a:pt x="26" y="30"/>
                    <a:pt x="26" y="30"/>
                    <a:pt x="24" y="30"/>
                  </a:cubicBezTo>
                  <a:cubicBezTo>
                    <a:pt x="22" y="32"/>
                    <a:pt x="20" y="35"/>
                    <a:pt x="17" y="33"/>
                  </a:cubicBezTo>
                  <a:cubicBezTo>
                    <a:pt x="17" y="29"/>
                    <a:pt x="17" y="29"/>
                    <a:pt x="16" y="26"/>
                  </a:cubicBezTo>
                  <a:cubicBezTo>
                    <a:pt x="15" y="25"/>
                    <a:pt x="14" y="24"/>
                    <a:pt x="13" y="23"/>
                  </a:cubicBezTo>
                  <a:cubicBezTo>
                    <a:pt x="12" y="22"/>
                    <a:pt x="14" y="17"/>
                    <a:pt x="11" y="15"/>
                  </a:cubicBezTo>
                  <a:cubicBezTo>
                    <a:pt x="8" y="12"/>
                    <a:pt x="1" y="17"/>
                    <a:pt x="2" y="15"/>
                  </a:cubicBezTo>
                  <a:close/>
                </a:path>
              </a:pathLst>
            </a:custGeom>
            <a:solidFill>
              <a:srgbClr val="000000"/>
            </a:solidFill>
            <a:ln w="31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10" name="Freeform 223">
              <a:extLst>
                <a:ext uri="{FF2B5EF4-FFF2-40B4-BE49-F238E27FC236}">
                  <a16:creationId xmlns:a16="http://schemas.microsoft.com/office/drawing/2014/main" id="{1C36F1A8-6CF4-908A-46E7-42DD5F25336D}"/>
                </a:ext>
              </a:extLst>
            </p:cNvPr>
            <p:cNvSpPr>
              <a:spLocks/>
            </p:cNvSpPr>
            <p:nvPr/>
          </p:nvSpPr>
          <p:spPr bwMode="auto">
            <a:xfrm>
              <a:off x="4812682" y="5592719"/>
              <a:ext cx="32500" cy="54575"/>
            </a:xfrm>
            <a:custGeom>
              <a:avLst/>
              <a:gdLst>
                <a:gd name="T0" fmla="*/ 2147483646 w 2"/>
                <a:gd name="T1" fmla="*/ 0 h 4"/>
                <a:gd name="T2" fmla="*/ 0 w 2"/>
                <a:gd name="T3" fmla="*/ 2147483646 h 4"/>
                <a:gd name="T4" fmla="*/ 0 60000 65536"/>
                <a:gd name="T5" fmla="*/ 0 60000 65536"/>
              </a:gdLst>
              <a:ahLst/>
              <a:cxnLst>
                <a:cxn ang="T4">
                  <a:pos x="T0" y="T1"/>
                </a:cxn>
                <a:cxn ang="T5">
                  <a:pos x="T2" y="T3"/>
                </a:cxn>
              </a:cxnLst>
              <a:rect l="0" t="0" r="r" b="b"/>
              <a:pathLst>
                <a:path w="2" h="4">
                  <a:moveTo>
                    <a:pt x="2" y="0"/>
                  </a:moveTo>
                  <a:cubicBezTo>
                    <a:pt x="2" y="1"/>
                    <a:pt x="0" y="4"/>
                    <a:pt x="0" y="4"/>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11" name="Freeform 233">
              <a:extLst>
                <a:ext uri="{FF2B5EF4-FFF2-40B4-BE49-F238E27FC236}">
                  <a16:creationId xmlns:a16="http://schemas.microsoft.com/office/drawing/2014/main" id="{4CEA9C81-4BE1-2A9C-4FE2-D83207BD1F24}"/>
                </a:ext>
              </a:extLst>
            </p:cNvPr>
            <p:cNvSpPr>
              <a:spLocks/>
            </p:cNvSpPr>
            <p:nvPr/>
          </p:nvSpPr>
          <p:spPr bwMode="auto">
            <a:xfrm>
              <a:off x="4471429" y="5401705"/>
              <a:ext cx="146252" cy="40932"/>
            </a:xfrm>
            <a:custGeom>
              <a:avLst/>
              <a:gdLst>
                <a:gd name="T0" fmla="*/ 0 w 9"/>
                <a:gd name="T1" fmla="*/ 2147483646 h 3"/>
                <a:gd name="T2" fmla="*/ 2147483646 w 9"/>
                <a:gd name="T3" fmla="*/ 2147483646 h 3"/>
                <a:gd name="T4" fmla="*/ 2147483646 w 9"/>
                <a:gd name="T5" fmla="*/ 2147483646 h 3"/>
                <a:gd name="T6" fmla="*/ 0 60000 65536"/>
                <a:gd name="T7" fmla="*/ 0 60000 65536"/>
                <a:gd name="T8" fmla="*/ 0 60000 65536"/>
              </a:gdLst>
              <a:ahLst/>
              <a:cxnLst>
                <a:cxn ang="T6">
                  <a:pos x="T0" y="T1"/>
                </a:cxn>
                <a:cxn ang="T7">
                  <a:pos x="T2" y="T3"/>
                </a:cxn>
                <a:cxn ang="T8">
                  <a:pos x="T4" y="T5"/>
                </a:cxn>
              </a:cxnLst>
              <a:rect l="0" t="0" r="r" b="b"/>
              <a:pathLst>
                <a:path w="9" h="3">
                  <a:moveTo>
                    <a:pt x="0" y="3"/>
                  </a:moveTo>
                  <a:cubicBezTo>
                    <a:pt x="3" y="0"/>
                    <a:pt x="5" y="1"/>
                    <a:pt x="8" y="2"/>
                  </a:cubicBezTo>
                  <a:lnTo>
                    <a:pt x="9" y="3"/>
                  </a:ln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nvGrpSpPr>
            <p:cNvPr id="11312" name="Group 234">
              <a:extLst>
                <a:ext uri="{FF2B5EF4-FFF2-40B4-BE49-F238E27FC236}">
                  <a16:creationId xmlns:a16="http://schemas.microsoft.com/office/drawing/2014/main" id="{75722570-AF39-E532-534D-BBD670209B5E}"/>
                </a:ext>
              </a:extLst>
            </p:cNvPr>
            <p:cNvGrpSpPr>
              <a:grpSpLocks/>
            </p:cNvGrpSpPr>
            <p:nvPr/>
          </p:nvGrpSpPr>
          <p:grpSpPr bwMode="auto">
            <a:xfrm>
              <a:off x="4243927" y="5770091"/>
              <a:ext cx="958760" cy="764059"/>
              <a:chOff x="220" y="4187"/>
              <a:chExt cx="59" cy="56"/>
            </a:xfrm>
            <a:solidFill>
              <a:schemeClr val="bg1">
                <a:lumMod val="85000"/>
              </a:schemeClr>
            </a:solidFill>
          </p:grpSpPr>
          <p:sp>
            <p:nvSpPr>
              <p:cNvPr id="11325" name="Freeform 235">
                <a:extLst>
                  <a:ext uri="{FF2B5EF4-FFF2-40B4-BE49-F238E27FC236}">
                    <a16:creationId xmlns:a16="http://schemas.microsoft.com/office/drawing/2014/main" id="{716D2B30-0EC8-67AC-25AB-F6EF36D15EE3}"/>
                  </a:ext>
                </a:extLst>
              </p:cNvPr>
              <p:cNvSpPr>
                <a:spLocks/>
              </p:cNvSpPr>
              <p:nvPr/>
            </p:nvSpPr>
            <p:spPr bwMode="auto">
              <a:xfrm>
                <a:off x="220" y="4187"/>
                <a:ext cx="59" cy="55"/>
              </a:xfrm>
              <a:custGeom>
                <a:avLst/>
                <a:gdLst>
                  <a:gd name="T0" fmla="*/ 5 w 59"/>
                  <a:gd name="T1" fmla="*/ 53 h 55"/>
                  <a:gd name="T2" fmla="*/ 0 w 59"/>
                  <a:gd name="T3" fmla="*/ 41 h 55"/>
                  <a:gd name="T4" fmla="*/ 11 w 59"/>
                  <a:gd name="T5" fmla="*/ 12 h 55"/>
                  <a:gd name="T6" fmla="*/ 20 w 59"/>
                  <a:gd name="T7" fmla="*/ 9 h 55"/>
                  <a:gd name="T8" fmla="*/ 29 w 59"/>
                  <a:gd name="T9" fmla="*/ 2 h 55"/>
                  <a:gd name="T10" fmla="*/ 41 w 59"/>
                  <a:gd name="T11" fmla="*/ 2 h 55"/>
                  <a:gd name="T12" fmla="*/ 50 w 59"/>
                  <a:gd name="T13" fmla="*/ 8 h 55"/>
                  <a:gd name="T14" fmla="*/ 54 w 59"/>
                  <a:gd name="T15" fmla="*/ 13 h 55"/>
                  <a:gd name="T16" fmla="*/ 59 w 59"/>
                  <a:gd name="T17" fmla="*/ 40 h 55"/>
                  <a:gd name="T18" fmla="*/ 53 w 59"/>
                  <a:gd name="T19" fmla="*/ 55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9" h="55">
                    <a:moveTo>
                      <a:pt x="5" y="53"/>
                    </a:moveTo>
                    <a:cubicBezTo>
                      <a:pt x="3" y="47"/>
                      <a:pt x="1" y="48"/>
                      <a:pt x="0" y="41"/>
                    </a:cubicBezTo>
                    <a:cubicBezTo>
                      <a:pt x="0" y="34"/>
                      <a:pt x="5" y="13"/>
                      <a:pt x="11" y="12"/>
                    </a:cubicBezTo>
                    <a:cubicBezTo>
                      <a:pt x="14" y="11"/>
                      <a:pt x="18" y="11"/>
                      <a:pt x="20" y="9"/>
                    </a:cubicBezTo>
                    <a:cubicBezTo>
                      <a:pt x="23" y="6"/>
                      <a:pt x="25" y="4"/>
                      <a:pt x="29" y="2"/>
                    </a:cubicBezTo>
                    <a:cubicBezTo>
                      <a:pt x="31" y="2"/>
                      <a:pt x="35" y="0"/>
                      <a:pt x="41" y="2"/>
                    </a:cubicBezTo>
                    <a:cubicBezTo>
                      <a:pt x="44" y="3"/>
                      <a:pt x="47" y="2"/>
                      <a:pt x="50" y="8"/>
                    </a:cubicBezTo>
                    <a:cubicBezTo>
                      <a:pt x="52" y="10"/>
                      <a:pt x="53" y="8"/>
                      <a:pt x="54" y="13"/>
                    </a:cubicBezTo>
                    <a:cubicBezTo>
                      <a:pt x="55" y="18"/>
                      <a:pt x="59" y="33"/>
                      <a:pt x="59" y="40"/>
                    </a:cubicBezTo>
                    <a:cubicBezTo>
                      <a:pt x="59" y="47"/>
                      <a:pt x="54" y="52"/>
                      <a:pt x="53" y="55"/>
                    </a:cubicBezTo>
                  </a:path>
                </a:pathLst>
              </a:custGeom>
              <a:solidFill>
                <a:srgbClr val="66FF99"/>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6" name="Freeform 236">
                <a:extLst>
                  <a:ext uri="{FF2B5EF4-FFF2-40B4-BE49-F238E27FC236}">
                    <a16:creationId xmlns:a16="http://schemas.microsoft.com/office/drawing/2014/main" id="{44ED4963-F9FD-AFF0-05C5-01DFAB79E66E}"/>
                  </a:ext>
                </a:extLst>
              </p:cNvPr>
              <p:cNvSpPr>
                <a:spLocks/>
              </p:cNvSpPr>
              <p:nvPr/>
            </p:nvSpPr>
            <p:spPr bwMode="auto">
              <a:xfrm>
                <a:off x="241" y="4196"/>
                <a:ext cx="29" cy="2"/>
              </a:xfrm>
              <a:custGeom>
                <a:avLst/>
                <a:gdLst>
                  <a:gd name="T0" fmla="*/ 0 w 27"/>
                  <a:gd name="T1" fmla="*/ 2 h 2"/>
                  <a:gd name="T2" fmla="*/ 25 w 27"/>
                  <a:gd name="T3" fmla="*/ 1 h 2"/>
                  <a:gd name="T4" fmla="*/ 47 w 27"/>
                  <a:gd name="T5" fmla="*/ 2 h 2"/>
                  <a:gd name="T6" fmla="*/ 0 60000 65536"/>
                  <a:gd name="T7" fmla="*/ 0 60000 65536"/>
                  <a:gd name="T8" fmla="*/ 0 60000 65536"/>
                </a:gdLst>
                <a:ahLst/>
                <a:cxnLst>
                  <a:cxn ang="T6">
                    <a:pos x="T0" y="T1"/>
                  </a:cxn>
                  <a:cxn ang="T7">
                    <a:pos x="T2" y="T3"/>
                  </a:cxn>
                  <a:cxn ang="T8">
                    <a:pos x="T4" y="T5"/>
                  </a:cxn>
                </a:cxnLst>
                <a:rect l="0" t="0" r="r" b="b"/>
                <a:pathLst>
                  <a:path w="27" h="2">
                    <a:moveTo>
                      <a:pt x="0" y="2"/>
                    </a:moveTo>
                    <a:cubicBezTo>
                      <a:pt x="6" y="1"/>
                      <a:pt x="9" y="1"/>
                      <a:pt x="15" y="1"/>
                    </a:cubicBezTo>
                    <a:cubicBezTo>
                      <a:pt x="19" y="0"/>
                      <a:pt x="22" y="2"/>
                      <a:pt x="27" y="2"/>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7" name="Freeform 237">
                <a:extLst>
                  <a:ext uri="{FF2B5EF4-FFF2-40B4-BE49-F238E27FC236}">
                    <a16:creationId xmlns:a16="http://schemas.microsoft.com/office/drawing/2014/main" id="{5421A352-178F-5A85-A960-7C57A6DB790D}"/>
                  </a:ext>
                </a:extLst>
              </p:cNvPr>
              <p:cNvSpPr>
                <a:spLocks/>
              </p:cNvSpPr>
              <p:nvPr/>
            </p:nvSpPr>
            <p:spPr bwMode="auto">
              <a:xfrm>
                <a:off x="256" y="4200"/>
                <a:ext cx="3" cy="39"/>
              </a:xfrm>
              <a:custGeom>
                <a:avLst/>
                <a:gdLst>
                  <a:gd name="T0" fmla="*/ 2 w 3"/>
                  <a:gd name="T1" fmla="*/ 0 h 39"/>
                  <a:gd name="T2" fmla="*/ 0 w 3"/>
                  <a:gd name="T3" fmla="*/ 39 h 39"/>
                  <a:gd name="T4" fmla="*/ 0 60000 65536"/>
                  <a:gd name="T5" fmla="*/ 0 60000 65536"/>
                </a:gdLst>
                <a:ahLst/>
                <a:cxnLst>
                  <a:cxn ang="T4">
                    <a:pos x="T0" y="T1"/>
                  </a:cxn>
                  <a:cxn ang="T5">
                    <a:pos x="T2" y="T3"/>
                  </a:cxn>
                </a:cxnLst>
                <a:rect l="0" t="0" r="r" b="b"/>
                <a:pathLst>
                  <a:path w="3" h="39">
                    <a:moveTo>
                      <a:pt x="2" y="0"/>
                    </a:moveTo>
                    <a:cubicBezTo>
                      <a:pt x="3" y="14"/>
                      <a:pt x="0" y="25"/>
                      <a:pt x="0" y="39"/>
                    </a:cubicBezTo>
                  </a:path>
                </a:pathLst>
              </a:custGeom>
              <a:grpFill/>
              <a:ln w="952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8" name="Freeform 238">
                <a:extLst>
                  <a:ext uri="{FF2B5EF4-FFF2-40B4-BE49-F238E27FC236}">
                    <a16:creationId xmlns:a16="http://schemas.microsoft.com/office/drawing/2014/main" id="{A2277D59-6DCD-0DEA-49FB-1BF8205DD360}"/>
                  </a:ext>
                </a:extLst>
              </p:cNvPr>
              <p:cNvSpPr>
                <a:spLocks/>
              </p:cNvSpPr>
              <p:nvPr/>
            </p:nvSpPr>
            <p:spPr bwMode="auto">
              <a:xfrm>
                <a:off x="234" y="4212"/>
                <a:ext cx="4" cy="27"/>
              </a:xfrm>
              <a:custGeom>
                <a:avLst/>
                <a:gdLst>
                  <a:gd name="T0" fmla="*/ 3 w 4"/>
                  <a:gd name="T1" fmla="*/ 0 h 27"/>
                  <a:gd name="T2" fmla="*/ 0 w 4"/>
                  <a:gd name="T3" fmla="*/ 14 h 27"/>
                  <a:gd name="T4" fmla="*/ 4 w 4"/>
                  <a:gd name="T5" fmla="*/ 27 h 27"/>
                  <a:gd name="T6" fmla="*/ 0 60000 65536"/>
                  <a:gd name="T7" fmla="*/ 0 60000 65536"/>
                  <a:gd name="T8" fmla="*/ 0 60000 65536"/>
                </a:gdLst>
                <a:ahLst/>
                <a:cxnLst>
                  <a:cxn ang="T6">
                    <a:pos x="T0" y="T1"/>
                  </a:cxn>
                  <a:cxn ang="T7">
                    <a:pos x="T2" y="T3"/>
                  </a:cxn>
                  <a:cxn ang="T8">
                    <a:pos x="T4" y="T5"/>
                  </a:cxn>
                </a:cxnLst>
                <a:rect l="0" t="0" r="r" b="b"/>
                <a:pathLst>
                  <a:path w="4" h="27">
                    <a:moveTo>
                      <a:pt x="3" y="0"/>
                    </a:moveTo>
                    <a:cubicBezTo>
                      <a:pt x="3" y="0"/>
                      <a:pt x="0" y="10"/>
                      <a:pt x="0" y="14"/>
                    </a:cubicBezTo>
                    <a:cubicBezTo>
                      <a:pt x="0" y="18"/>
                      <a:pt x="3" y="24"/>
                      <a:pt x="4" y="27"/>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9" name="Freeform 239">
                <a:extLst>
                  <a:ext uri="{FF2B5EF4-FFF2-40B4-BE49-F238E27FC236}">
                    <a16:creationId xmlns:a16="http://schemas.microsoft.com/office/drawing/2014/main" id="{9DCEA9E2-F521-0DED-F90E-609E3F2CE3AF}"/>
                  </a:ext>
                </a:extLst>
              </p:cNvPr>
              <p:cNvSpPr>
                <a:spLocks/>
              </p:cNvSpPr>
              <p:nvPr/>
            </p:nvSpPr>
            <p:spPr bwMode="auto">
              <a:xfrm>
                <a:off x="271" y="4206"/>
                <a:ext cx="3" cy="37"/>
              </a:xfrm>
              <a:custGeom>
                <a:avLst/>
                <a:gdLst>
                  <a:gd name="T0" fmla="*/ 1 w 3"/>
                  <a:gd name="T1" fmla="*/ 0 h 37"/>
                  <a:gd name="T2" fmla="*/ 0 w 3"/>
                  <a:gd name="T3" fmla="*/ 37 h 37"/>
                  <a:gd name="T4" fmla="*/ 0 60000 65536"/>
                  <a:gd name="T5" fmla="*/ 0 60000 65536"/>
                </a:gdLst>
                <a:ahLst/>
                <a:cxnLst>
                  <a:cxn ang="T4">
                    <a:pos x="T0" y="T1"/>
                  </a:cxn>
                  <a:cxn ang="T5">
                    <a:pos x="T2" y="T3"/>
                  </a:cxn>
                </a:cxnLst>
                <a:rect l="0" t="0" r="r" b="b"/>
                <a:pathLst>
                  <a:path w="3" h="37">
                    <a:moveTo>
                      <a:pt x="1" y="0"/>
                    </a:moveTo>
                    <a:cubicBezTo>
                      <a:pt x="3" y="11"/>
                      <a:pt x="2" y="26"/>
                      <a:pt x="0" y="37"/>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grpSp>
        <p:sp>
          <p:nvSpPr>
            <p:cNvPr id="11313" name="Freeform 242">
              <a:extLst>
                <a:ext uri="{FF2B5EF4-FFF2-40B4-BE49-F238E27FC236}">
                  <a16:creationId xmlns:a16="http://schemas.microsoft.com/office/drawing/2014/main" id="{3599A565-1E45-9066-6ACF-9813B4DEB139}"/>
                </a:ext>
              </a:extLst>
            </p:cNvPr>
            <p:cNvSpPr>
              <a:spLocks/>
            </p:cNvSpPr>
            <p:nvPr/>
          </p:nvSpPr>
          <p:spPr bwMode="auto">
            <a:xfrm>
              <a:off x="3496419" y="5360774"/>
              <a:ext cx="406254" cy="395674"/>
            </a:xfrm>
            <a:custGeom>
              <a:avLst/>
              <a:gdLst>
                <a:gd name="T0" fmla="*/ 2147483646 w 25"/>
                <a:gd name="T1" fmla="*/ 2147483646 h 29"/>
                <a:gd name="T2" fmla="*/ 2147483646 w 25"/>
                <a:gd name="T3" fmla="*/ 2147483646 h 29"/>
                <a:gd name="T4" fmla="*/ 2147483646 w 25"/>
                <a:gd name="T5" fmla="*/ 2147483646 h 29"/>
                <a:gd name="T6" fmla="*/ 2147483646 w 25"/>
                <a:gd name="T7" fmla="*/ 2147483646 h 29"/>
                <a:gd name="T8" fmla="*/ 2147483646 w 25"/>
                <a:gd name="T9" fmla="*/ 0 h 29"/>
                <a:gd name="T10" fmla="*/ 2147483646 w 25"/>
                <a:gd name="T11" fmla="*/ 2147483646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29">
                  <a:moveTo>
                    <a:pt x="2" y="5"/>
                  </a:moveTo>
                  <a:cubicBezTo>
                    <a:pt x="0" y="8"/>
                    <a:pt x="2" y="18"/>
                    <a:pt x="4" y="22"/>
                  </a:cubicBezTo>
                  <a:cubicBezTo>
                    <a:pt x="6" y="26"/>
                    <a:pt x="9" y="28"/>
                    <a:pt x="12" y="27"/>
                  </a:cubicBezTo>
                  <a:cubicBezTo>
                    <a:pt x="16" y="29"/>
                    <a:pt x="25" y="19"/>
                    <a:pt x="25" y="14"/>
                  </a:cubicBezTo>
                  <a:cubicBezTo>
                    <a:pt x="24" y="3"/>
                    <a:pt x="23" y="3"/>
                    <a:pt x="13" y="0"/>
                  </a:cubicBezTo>
                  <a:cubicBezTo>
                    <a:pt x="8" y="0"/>
                    <a:pt x="2" y="0"/>
                    <a:pt x="2" y="5"/>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nvGrpSpPr>
            <p:cNvPr id="11314" name="Group 243">
              <a:extLst>
                <a:ext uri="{FF2B5EF4-FFF2-40B4-BE49-F238E27FC236}">
                  <a16:creationId xmlns:a16="http://schemas.microsoft.com/office/drawing/2014/main" id="{D625BDC1-003D-4461-026B-D9578E52F6BA}"/>
                </a:ext>
              </a:extLst>
            </p:cNvPr>
            <p:cNvGrpSpPr>
              <a:grpSpLocks/>
            </p:cNvGrpSpPr>
            <p:nvPr/>
          </p:nvGrpSpPr>
          <p:grpSpPr bwMode="auto">
            <a:xfrm>
              <a:off x="3317668" y="5674584"/>
              <a:ext cx="893760" cy="791347"/>
              <a:chOff x="313" y="3946"/>
              <a:chExt cx="58" cy="58"/>
            </a:xfrm>
            <a:solidFill>
              <a:srgbClr val="FFFFCC"/>
            </a:solidFill>
          </p:grpSpPr>
          <p:sp>
            <p:nvSpPr>
              <p:cNvPr id="11320" name="Freeform 244">
                <a:extLst>
                  <a:ext uri="{FF2B5EF4-FFF2-40B4-BE49-F238E27FC236}">
                    <a16:creationId xmlns:a16="http://schemas.microsoft.com/office/drawing/2014/main" id="{197A4E54-EFF9-7EC5-DBA7-D55832B97744}"/>
                  </a:ext>
                </a:extLst>
              </p:cNvPr>
              <p:cNvSpPr>
                <a:spLocks/>
              </p:cNvSpPr>
              <p:nvPr/>
            </p:nvSpPr>
            <p:spPr bwMode="auto">
              <a:xfrm>
                <a:off x="313" y="3946"/>
                <a:ext cx="58" cy="58"/>
              </a:xfrm>
              <a:custGeom>
                <a:avLst/>
                <a:gdLst>
                  <a:gd name="T0" fmla="*/ 10 w 58"/>
                  <a:gd name="T1" fmla="*/ 58 h 58"/>
                  <a:gd name="T2" fmla="*/ 0 w 58"/>
                  <a:gd name="T3" fmla="*/ 41 h 58"/>
                  <a:gd name="T4" fmla="*/ 10 w 58"/>
                  <a:gd name="T5" fmla="*/ 12 h 58"/>
                  <a:gd name="T6" fmla="*/ 19 w 58"/>
                  <a:gd name="T7" fmla="*/ 9 h 58"/>
                  <a:gd name="T8" fmla="*/ 28 w 58"/>
                  <a:gd name="T9" fmla="*/ 2 h 58"/>
                  <a:gd name="T10" fmla="*/ 44 w 58"/>
                  <a:gd name="T11" fmla="*/ 2 h 58"/>
                  <a:gd name="T12" fmla="*/ 49 w 58"/>
                  <a:gd name="T13" fmla="*/ 8 h 58"/>
                  <a:gd name="T14" fmla="*/ 53 w 58"/>
                  <a:gd name="T15" fmla="*/ 13 h 58"/>
                  <a:gd name="T16" fmla="*/ 58 w 58"/>
                  <a:gd name="T17" fmla="*/ 40 h 58"/>
                  <a:gd name="T18" fmla="*/ 52 w 58"/>
                  <a:gd name="T19" fmla="*/ 55 h 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8" h="58">
                    <a:moveTo>
                      <a:pt x="10" y="58"/>
                    </a:moveTo>
                    <a:cubicBezTo>
                      <a:pt x="8" y="52"/>
                      <a:pt x="1" y="48"/>
                      <a:pt x="0" y="41"/>
                    </a:cubicBezTo>
                    <a:cubicBezTo>
                      <a:pt x="0" y="34"/>
                      <a:pt x="4" y="13"/>
                      <a:pt x="10" y="12"/>
                    </a:cubicBezTo>
                    <a:cubicBezTo>
                      <a:pt x="13" y="11"/>
                      <a:pt x="17" y="11"/>
                      <a:pt x="19" y="9"/>
                    </a:cubicBezTo>
                    <a:cubicBezTo>
                      <a:pt x="22" y="6"/>
                      <a:pt x="24" y="4"/>
                      <a:pt x="28" y="2"/>
                    </a:cubicBezTo>
                    <a:cubicBezTo>
                      <a:pt x="32" y="1"/>
                      <a:pt x="38" y="0"/>
                      <a:pt x="44" y="2"/>
                    </a:cubicBezTo>
                    <a:cubicBezTo>
                      <a:pt x="47" y="4"/>
                      <a:pt x="46" y="2"/>
                      <a:pt x="49" y="8"/>
                    </a:cubicBezTo>
                    <a:cubicBezTo>
                      <a:pt x="51" y="10"/>
                      <a:pt x="52" y="8"/>
                      <a:pt x="53" y="13"/>
                    </a:cubicBezTo>
                    <a:cubicBezTo>
                      <a:pt x="54" y="18"/>
                      <a:pt x="58" y="33"/>
                      <a:pt x="58" y="40"/>
                    </a:cubicBezTo>
                    <a:cubicBezTo>
                      <a:pt x="58" y="47"/>
                      <a:pt x="53" y="52"/>
                      <a:pt x="52" y="55"/>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1" name="Freeform 245">
                <a:extLst>
                  <a:ext uri="{FF2B5EF4-FFF2-40B4-BE49-F238E27FC236}">
                    <a16:creationId xmlns:a16="http://schemas.microsoft.com/office/drawing/2014/main" id="{642E5616-B700-87B5-898A-525759CF4CA9}"/>
                  </a:ext>
                </a:extLst>
              </p:cNvPr>
              <p:cNvSpPr>
                <a:spLocks/>
              </p:cNvSpPr>
              <p:nvPr/>
            </p:nvSpPr>
            <p:spPr bwMode="auto">
              <a:xfrm>
                <a:off x="333" y="3955"/>
                <a:ext cx="29" cy="2"/>
              </a:xfrm>
              <a:custGeom>
                <a:avLst/>
                <a:gdLst>
                  <a:gd name="T0" fmla="*/ 0 w 27"/>
                  <a:gd name="T1" fmla="*/ 2 h 2"/>
                  <a:gd name="T2" fmla="*/ 25 w 27"/>
                  <a:gd name="T3" fmla="*/ 1 h 2"/>
                  <a:gd name="T4" fmla="*/ 47 w 27"/>
                  <a:gd name="T5" fmla="*/ 2 h 2"/>
                  <a:gd name="T6" fmla="*/ 0 60000 65536"/>
                  <a:gd name="T7" fmla="*/ 0 60000 65536"/>
                  <a:gd name="T8" fmla="*/ 0 60000 65536"/>
                </a:gdLst>
                <a:ahLst/>
                <a:cxnLst>
                  <a:cxn ang="T6">
                    <a:pos x="T0" y="T1"/>
                  </a:cxn>
                  <a:cxn ang="T7">
                    <a:pos x="T2" y="T3"/>
                  </a:cxn>
                  <a:cxn ang="T8">
                    <a:pos x="T4" y="T5"/>
                  </a:cxn>
                </a:cxnLst>
                <a:rect l="0" t="0" r="r" b="b"/>
                <a:pathLst>
                  <a:path w="27" h="2">
                    <a:moveTo>
                      <a:pt x="0" y="2"/>
                    </a:moveTo>
                    <a:cubicBezTo>
                      <a:pt x="6" y="1"/>
                      <a:pt x="9" y="1"/>
                      <a:pt x="15" y="1"/>
                    </a:cubicBezTo>
                    <a:cubicBezTo>
                      <a:pt x="19" y="0"/>
                      <a:pt x="22" y="2"/>
                      <a:pt x="27" y="2"/>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2" name="Freeform 246">
                <a:extLst>
                  <a:ext uri="{FF2B5EF4-FFF2-40B4-BE49-F238E27FC236}">
                    <a16:creationId xmlns:a16="http://schemas.microsoft.com/office/drawing/2014/main" id="{583C1B08-8760-82FB-EEE2-2235477A3314}"/>
                  </a:ext>
                </a:extLst>
              </p:cNvPr>
              <p:cNvSpPr>
                <a:spLocks/>
              </p:cNvSpPr>
              <p:nvPr/>
            </p:nvSpPr>
            <p:spPr bwMode="auto">
              <a:xfrm>
                <a:off x="348" y="3959"/>
                <a:ext cx="3" cy="44"/>
              </a:xfrm>
              <a:custGeom>
                <a:avLst/>
                <a:gdLst>
                  <a:gd name="T0" fmla="*/ 2 w 3"/>
                  <a:gd name="T1" fmla="*/ 0 h 44"/>
                  <a:gd name="T2" fmla="*/ 0 w 3"/>
                  <a:gd name="T3" fmla="*/ 44 h 44"/>
                  <a:gd name="T4" fmla="*/ 0 60000 65536"/>
                  <a:gd name="T5" fmla="*/ 0 60000 65536"/>
                </a:gdLst>
                <a:ahLst/>
                <a:cxnLst>
                  <a:cxn ang="T4">
                    <a:pos x="T0" y="T1"/>
                  </a:cxn>
                  <a:cxn ang="T5">
                    <a:pos x="T2" y="T3"/>
                  </a:cxn>
                </a:cxnLst>
                <a:rect l="0" t="0" r="r" b="b"/>
                <a:pathLst>
                  <a:path w="3" h="44">
                    <a:moveTo>
                      <a:pt x="2" y="0"/>
                    </a:moveTo>
                    <a:cubicBezTo>
                      <a:pt x="3" y="14"/>
                      <a:pt x="0" y="30"/>
                      <a:pt x="0" y="44"/>
                    </a:cubicBezTo>
                  </a:path>
                </a:pathLst>
              </a:custGeom>
              <a:grpFill/>
              <a:ln w="952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3" name="Freeform 247">
                <a:extLst>
                  <a:ext uri="{FF2B5EF4-FFF2-40B4-BE49-F238E27FC236}">
                    <a16:creationId xmlns:a16="http://schemas.microsoft.com/office/drawing/2014/main" id="{1E96DF68-4483-1712-9C05-F625932E53EC}"/>
                  </a:ext>
                </a:extLst>
              </p:cNvPr>
              <p:cNvSpPr>
                <a:spLocks/>
              </p:cNvSpPr>
              <p:nvPr/>
            </p:nvSpPr>
            <p:spPr bwMode="auto">
              <a:xfrm>
                <a:off x="322" y="3965"/>
                <a:ext cx="3" cy="37"/>
              </a:xfrm>
              <a:custGeom>
                <a:avLst/>
                <a:gdLst>
                  <a:gd name="T0" fmla="*/ 0 w 3"/>
                  <a:gd name="T1" fmla="*/ 0 h 37"/>
                  <a:gd name="T2" fmla="*/ 0 w 3"/>
                  <a:gd name="T3" fmla="*/ 16 h 37"/>
                  <a:gd name="T4" fmla="*/ 3 w 3"/>
                  <a:gd name="T5" fmla="*/ 37 h 37"/>
                  <a:gd name="T6" fmla="*/ 0 60000 65536"/>
                  <a:gd name="T7" fmla="*/ 0 60000 65536"/>
                  <a:gd name="T8" fmla="*/ 0 60000 65536"/>
                </a:gdLst>
                <a:ahLst/>
                <a:cxnLst>
                  <a:cxn ang="T6">
                    <a:pos x="T0" y="T1"/>
                  </a:cxn>
                  <a:cxn ang="T7">
                    <a:pos x="T2" y="T3"/>
                  </a:cxn>
                  <a:cxn ang="T8">
                    <a:pos x="T4" y="T5"/>
                  </a:cxn>
                </a:cxnLst>
                <a:rect l="0" t="0" r="r" b="b"/>
                <a:pathLst>
                  <a:path w="3" h="37">
                    <a:moveTo>
                      <a:pt x="0" y="0"/>
                    </a:moveTo>
                    <a:cubicBezTo>
                      <a:pt x="0" y="0"/>
                      <a:pt x="0" y="10"/>
                      <a:pt x="0" y="16"/>
                    </a:cubicBezTo>
                    <a:cubicBezTo>
                      <a:pt x="0" y="22"/>
                      <a:pt x="2" y="33"/>
                      <a:pt x="3" y="37"/>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4" name="Freeform 248">
                <a:extLst>
                  <a:ext uri="{FF2B5EF4-FFF2-40B4-BE49-F238E27FC236}">
                    <a16:creationId xmlns:a16="http://schemas.microsoft.com/office/drawing/2014/main" id="{F4B0ABB1-3839-2D25-247B-7E3B76AC5969}"/>
                  </a:ext>
                </a:extLst>
              </p:cNvPr>
              <p:cNvSpPr>
                <a:spLocks/>
              </p:cNvSpPr>
              <p:nvPr/>
            </p:nvSpPr>
            <p:spPr bwMode="auto">
              <a:xfrm>
                <a:off x="363" y="3965"/>
                <a:ext cx="3" cy="37"/>
              </a:xfrm>
              <a:custGeom>
                <a:avLst/>
                <a:gdLst>
                  <a:gd name="T0" fmla="*/ 1 w 3"/>
                  <a:gd name="T1" fmla="*/ 0 h 37"/>
                  <a:gd name="T2" fmla="*/ 0 w 3"/>
                  <a:gd name="T3" fmla="*/ 37 h 37"/>
                  <a:gd name="T4" fmla="*/ 0 60000 65536"/>
                  <a:gd name="T5" fmla="*/ 0 60000 65536"/>
                </a:gdLst>
                <a:ahLst/>
                <a:cxnLst>
                  <a:cxn ang="T4">
                    <a:pos x="T0" y="T1"/>
                  </a:cxn>
                  <a:cxn ang="T5">
                    <a:pos x="T2" y="T3"/>
                  </a:cxn>
                </a:cxnLst>
                <a:rect l="0" t="0" r="r" b="b"/>
                <a:pathLst>
                  <a:path w="3" h="37">
                    <a:moveTo>
                      <a:pt x="1" y="0"/>
                    </a:moveTo>
                    <a:cubicBezTo>
                      <a:pt x="3" y="11"/>
                      <a:pt x="2" y="26"/>
                      <a:pt x="0" y="37"/>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grpSp>
        <p:sp>
          <p:nvSpPr>
            <p:cNvPr id="11315" name="Freeform 249">
              <a:extLst>
                <a:ext uri="{FF2B5EF4-FFF2-40B4-BE49-F238E27FC236}">
                  <a16:creationId xmlns:a16="http://schemas.microsoft.com/office/drawing/2014/main" id="{2E618469-9058-1B6F-AABB-AB980AC25FF8}"/>
                </a:ext>
              </a:extLst>
            </p:cNvPr>
            <p:cNvSpPr>
              <a:spLocks/>
            </p:cNvSpPr>
            <p:nvPr/>
          </p:nvSpPr>
          <p:spPr bwMode="auto">
            <a:xfrm>
              <a:off x="3480169" y="5128826"/>
              <a:ext cx="601256" cy="736771"/>
            </a:xfrm>
            <a:custGeom>
              <a:avLst/>
              <a:gdLst>
                <a:gd name="T0" fmla="*/ 2147483646 w 38"/>
                <a:gd name="T1" fmla="*/ 2147483646 h 55"/>
                <a:gd name="T2" fmla="*/ 2147483646 w 38"/>
                <a:gd name="T3" fmla="*/ 2147483646 h 55"/>
                <a:gd name="T4" fmla="*/ 2147483646 w 38"/>
                <a:gd name="T5" fmla="*/ 2147483646 h 55"/>
                <a:gd name="T6" fmla="*/ 2147483646 w 38"/>
                <a:gd name="T7" fmla="*/ 2147483646 h 55"/>
                <a:gd name="T8" fmla="*/ 2147483646 w 38"/>
                <a:gd name="T9" fmla="*/ 2147483646 h 55"/>
                <a:gd name="T10" fmla="*/ 2147483646 w 38"/>
                <a:gd name="T11" fmla="*/ 2147483646 h 55"/>
                <a:gd name="T12" fmla="*/ 2147483646 w 38"/>
                <a:gd name="T13" fmla="*/ 2147483646 h 55"/>
                <a:gd name="T14" fmla="*/ 2147483646 w 38"/>
                <a:gd name="T15" fmla="*/ 2147483646 h 55"/>
                <a:gd name="T16" fmla="*/ 2147483646 w 38"/>
                <a:gd name="T17" fmla="*/ 2147483646 h 55"/>
                <a:gd name="T18" fmla="*/ 2147483646 w 38"/>
                <a:gd name="T19" fmla="*/ 2147483646 h 55"/>
                <a:gd name="T20" fmla="*/ 2147483646 w 38"/>
                <a:gd name="T21" fmla="*/ 2147483646 h 55"/>
                <a:gd name="T22" fmla="*/ 2147483646 w 38"/>
                <a:gd name="T23" fmla="*/ 2147483646 h 55"/>
                <a:gd name="T24" fmla="*/ 2147483646 w 38"/>
                <a:gd name="T25" fmla="*/ 2147483646 h 55"/>
                <a:gd name="T26" fmla="*/ 0 w 38"/>
                <a:gd name="T27" fmla="*/ 2147483646 h 55"/>
                <a:gd name="T28" fmla="*/ 2147483646 w 38"/>
                <a:gd name="T29" fmla="*/ 2147483646 h 55"/>
                <a:gd name="T30" fmla="*/ 2147483646 w 38"/>
                <a:gd name="T31" fmla="*/ 2147483646 h 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 h="55">
                  <a:moveTo>
                    <a:pt x="14" y="3"/>
                  </a:moveTo>
                  <a:cubicBezTo>
                    <a:pt x="18" y="0"/>
                    <a:pt x="27" y="2"/>
                    <a:pt x="32" y="6"/>
                  </a:cubicBezTo>
                  <a:cubicBezTo>
                    <a:pt x="34" y="8"/>
                    <a:pt x="38" y="16"/>
                    <a:pt x="38" y="21"/>
                  </a:cubicBezTo>
                  <a:cubicBezTo>
                    <a:pt x="37" y="30"/>
                    <a:pt x="35" y="32"/>
                    <a:pt x="34" y="41"/>
                  </a:cubicBezTo>
                  <a:cubicBezTo>
                    <a:pt x="35" y="46"/>
                    <a:pt x="34" y="48"/>
                    <a:pt x="38" y="50"/>
                  </a:cubicBezTo>
                  <a:cubicBezTo>
                    <a:pt x="34" y="52"/>
                    <a:pt x="32" y="52"/>
                    <a:pt x="28" y="48"/>
                  </a:cubicBezTo>
                  <a:cubicBezTo>
                    <a:pt x="27" y="50"/>
                    <a:pt x="30" y="48"/>
                    <a:pt x="32" y="54"/>
                  </a:cubicBezTo>
                  <a:cubicBezTo>
                    <a:pt x="28" y="53"/>
                    <a:pt x="28" y="52"/>
                    <a:pt x="25" y="49"/>
                  </a:cubicBezTo>
                  <a:cubicBezTo>
                    <a:pt x="21" y="52"/>
                    <a:pt x="22" y="53"/>
                    <a:pt x="16" y="54"/>
                  </a:cubicBezTo>
                  <a:cubicBezTo>
                    <a:pt x="20" y="51"/>
                    <a:pt x="20" y="49"/>
                    <a:pt x="18" y="49"/>
                  </a:cubicBezTo>
                  <a:cubicBezTo>
                    <a:pt x="18" y="49"/>
                    <a:pt x="12" y="55"/>
                    <a:pt x="8" y="52"/>
                  </a:cubicBezTo>
                  <a:cubicBezTo>
                    <a:pt x="11" y="49"/>
                    <a:pt x="14" y="49"/>
                    <a:pt x="14" y="46"/>
                  </a:cubicBezTo>
                  <a:cubicBezTo>
                    <a:pt x="13" y="43"/>
                    <a:pt x="13" y="40"/>
                    <a:pt x="11" y="38"/>
                  </a:cubicBezTo>
                  <a:cubicBezTo>
                    <a:pt x="9" y="32"/>
                    <a:pt x="1" y="28"/>
                    <a:pt x="0" y="21"/>
                  </a:cubicBezTo>
                  <a:cubicBezTo>
                    <a:pt x="0" y="17"/>
                    <a:pt x="1" y="11"/>
                    <a:pt x="3" y="9"/>
                  </a:cubicBezTo>
                  <a:cubicBezTo>
                    <a:pt x="6" y="5"/>
                    <a:pt x="11" y="1"/>
                    <a:pt x="14" y="3"/>
                  </a:cubicBezTo>
                  <a:close/>
                </a:path>
              </a:pathLst>
            </a:custGeom>
            <a:solidFill>
              <a:srgbClr val="3E1F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16" name="フリーフォーム 149">
              <a:extLst>
                <a:ext uri="{FF2B5EF4-FFF2-40B4-BE49-F238E27FC236}">
                  <a16:creationId xmlns:a16="http://schemas.microsoft.com/office/drawing/2014/main" id="{E17675D6-4118-DD3D-734F-F213ACE25FF6}"/>
                </a:ext>
              </a:extLst>
            </p:cNvPr>
            <p:cNvSpPr/>
            <p:nvPr/>
          </p:nvSpPr>
          <p:spPr bwMode="auto">
            <a:xfrm>
              <a:off x="3562350" y="4972050"/>
              <a:ext cx="482600" cy="192088"/>
            </a:xfrm>
            <a:custGeom>
              <a:avLst/>
              <a:gdLst>
                <a:gd name="connsiteX0" fmla="*/ 25395 w 476987"/>
                <a:gd name="connsiteY0" fmla="*/ 4166 h 292937"/>
                <a:gd name="connsiteX1" fmla="*/ 286652 w 476987"/>
                <a:gd name="connsiteY1" fmla="*/ 75418 h 292937"/>
                <a:gd name="connsiteX2" fmla="*/ 446969 w 476987"/>
                <a:gd name="connsiteY2" fmla="*/ 63542 h 292937"/>
                <a:gd name="connsiteX3" fmla="*/ 446969 w 476987"/>
                <a:gd name="connsiteY3" fmla="*/ 289174 h 292937"/>
                <a:gd name="connsiteX4" fmla="*/ 138210 w 476987"/>
                <a:gd name="connsiteY4" fmla="*/ 206046 h 292937"/>
                <a:gd name="connsiteX5" fmla="*/ 66958 w 476987"/>
                <a:gd name="connsiteY5" fmla="*/ 223859 h 292937"/>
                <a:gd name="connsiteX6" fmla="*/ 19457 w 476987"/>
                <a:gd name="connsiteY6" fmla="*/ 217922 h 292937"/>
                <a:gd name="connsiteX7" fmla="*/ 25395 w 476987"/>
                <a:gd name="connsiteY7" fmla="*/ 4166 h 292937"/>
                <a:gd name="connsiteX0" fmla="*/ 25395 w 466114"/>
                <a:gd name="connsiteY0" fmla="*/ 4166 h 269993"/>
                <a:gd name="connsiteX1" fmla="*/ 286652 w 466114"/>
                <a:gd name="connsiteY1" fmla="*/ 75418 h 269993"/>
                <a:gd name="connsiteX2" fmla="*/ 446969 w 466114"/>
                <a:gd name="connsiteY2" fmla="*/ 63542 h 269993"/>
                <a:gd name="connsiteX3" fmla="*/ 428714 w 466114"/>
                <a:gd name="connsiteY3" fmla="*/ 265423 h 269993"/>
                <a:gd name="connsiteX4" fmla="*/ 138210 w 466114"/>
                <a:gd name="connsiteY4" fmla="*/ 206046 h 269993"/>
                <a:gd name="connsiteX5" fmla="*/ 66958 w 466114"/>
                <a:gd name="connsiteY5" fmla="*/ 223859 h 269993"/>
                <a:gd name="connsiteX6" fmla="*/ 19457 w 466114"/>
                <a:gd name="connsiteY6" fmla="*/ 217922 h 269993"/>
                <a:gd name="connsiteX7" fmla="*/ 25395 w 466114"/>
                <a:gd name="connsiteY7" fmla="*/ 4166 h 269993"/>
                <a:gd name="connsiteX0" fmla="*/ 25395 w 457463"/>
                <a:gd name="connsiteY0" fmla="*/ 4166 h 269993"/>
                <a:gd name="connsiteX1" fmla="*/ 286652 w 457463"/>
                <a:gd name="connsiteY1" fmla="*/ 75418 h 269993"/>
                <a:gd name="connsiteX2" fmla="*/ 446969 w 457463"/>
                <a:gd name="connsiteY2" fmla="*/ 63542 h 269993"/>
                <a:gd name="connsiteX3" fmla="*/ 428714 w 457463"/>
                <a:gd name="connsiteY3" fmla="*/ 265423 h 269993"/>
                <a:gd name="connsiteX4" fmla="*/ 138210 w 457463"/>
                <a:gd name="connsiteY4" fmla="*/ 206046 h 269993"/>
                <a:gd name="connsiteX5" fmla="*/ 66958 w 457463"/>
                <a:gd name="connsiteY5" fmla="*/ 223859 h 269993"/>
                <a:gd name="connsiteX6" fmla="*/ 19457 w 457463"/>
                <a:gd name="connsiteY6" fmla="*/ 217922 h 269993"/>
                <a:gd name="connsiteX7" fmla="*/ 25395 w 457463"/>
                <a:gd name="connsiteY7" fmla="*/ 4166 h 269993"/>
                <a:gd name="connsiteX0" fmla="*/ 16748 w 479241"/>
                <a:gd name="connsiteY0" fmla="*/ 4618 h 258569"/>
                <a:gd name="connsiteX1" fmla="*/ 308430 w 479241"/>
                <a:gd name="connsiteY1" fmla="*/ 63994 h 258569"/>
                <a:gd name="connsiteX2" fmla="*/ 468747 w 479241"/>
                <a:gd name="connsiteY2" fmla="*/ 52118 h 258569"/>
                <a:gd name="connsiteX3" fmla="*/ 450492 w 479241"/>
                <a:gd name="connsiteY3" fmla="*/ 253999 h 258569"/>
                <a:gd name="connsiteX4" fmla="*/ 159988 w 479241"/>
                <a:gd name="connsiteY4" fmla="*/ 194622 h 258569"/>
                <a:gd name="connsiteX5" fmla="*/ 88736 w 479241"/>
                <a:gd name="connsiteY5" fmla="*/ 212435 h 258569"/>
                <a:gd name="connsiteX6" fmla="*/ 41235 w 479241"/>
                <a:gd name="connsiteY6" fmla="*/ 206498 h 258569"/>
                <a:gd name="connsiteX7" fmla="*/ 16748 w 479241"/>
                <a:gd name="connsiteY7" fmla="*/ 4618 h 25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9241" h="258569">
                  <a:moveTo>
                    <a:pt x="16748" y="4618"/>
                  </a:moveTo>
                  <a:cubicBezTo>
                    <a:pt x="61280" y="-19133"/>
                    <a:pt x="233097" y="56077"/>
                    <a:pt x="308430" y="63994"/>
                  </a:cubicBezTo>
                  <a:cubicBezTo>
                    <a:pt x="383763" y="71911"/>
                    <a:pt x="445070" y="20451"/>
                    <a:pt x="468747" y="52118"/>
                  </a:cubicBezTo>
                  <a:cubicBezTo>
                    <a:pt x="492424" y="83786"/>
                    <a:pt x="471526" y="230248"/>
                    <a:pt x="450492" y="253999"/>
                  </a:cubicBezTo>
                  <a:cubicBezTo>
                    <a:pt x="429458" y="277750"/>
                    <a:pt x="220281" y="201549"/>
                    <a:pt x="159988" y="194622"/>
                  </a:cubicBezTo>
                  <a:cubicBezTo>
                    <a:pt x="99695" y="187695"/>
                    <a:pt x="108528" y="210456"/>
                    <a:pt x="88736" y="212435"/>
                  </a:cubicBezTo>
                  <a:cubicBezTo>
                    <a:pt x="68944" y="214414"/>
                    <a:pt x="53233" y="241134"/>
                    <a:pt x="41235" y="206498"/>
                  </a:cubicBezTo>
                  <a:cubicBezTo>
                    <a:pt x="29237" y="171862"/>
                    <a:pt x="-27784" y="28369"/>
                    <a:pt x="16748" y="4618"/>
                  </a:cubicBezTo>
                  <a:close/>
                </a:path>
              </a:pathLst>
            </a:cu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sp>
          <p:nvSpPr>
            <p:cNvPr id="11317" name="フリーフォーム 150">
              <a:extLst>
                <a:ext uri="{FF2B5EF4-FFF2-40B4-BE49-F238E27FC236}">
                  <a16:creationId xmlns:a16="http://schemas.microsoft.com/office/drawing/2014/main" id="{7634B616-56F1-7CE0-6882-775BB3D9AF72}"/>
                </a:ext>
              </a:extLst>
            </p:cNvPr>
            <p:cNvSpPr/>
            <p:nvPr/>
          </p:nvSpPr>
          <p:spPr bwMode="auto">
            <a:xfrm>
              <a:off x="4213225" y="4814888"/>
              <a:ext cx="792162" cy="163512"/>
            </a:xfrm>
            <a:custGeom>
              <a:avLst/>
              <a:gdLst>
                <a:gd name="connsiteX0" fmla="*/ 46741 w 572975"/>
                <a:gd name="connsiteY0" fmla="*/ 17463 h 157665"/>
                <a:gd name="connsiteX1" fmla="*/ 515816 w 572975"/>
                <a:gd name="connsiteY1" fmla="*/ 11526 h 157665"/>
                <a:gd name="connsiteX2" fmla="*/ 515816 w 572975"/>
                <a:gd name="connsiteY2" fmla="*/ 106528 h 157665"/>
                <a:gd name="connsiteX3" fmla="*/ 70492 w 572975"/>
                <a:gd name="connsiteY3" fmla="*/ 154029 h 157665"/>
                <a:gd name="connsiteX4" fmla="*/ 46741 w 572975"/>
                <a:gd name="connsiteY4" fmla="*/ 17463 h 157665"/>
                <a:gd name="connsiteX0" fmla="*/ 56151 w 718280"/>
                <a:gd name="connsiteY0" fmla="*/ 20647 h 174656"/>
                <a:gd name="connsiteX1" fmla="*/ 525226 w 718280"/>
                <a:gd name="connsiteY1" fmla="*/ 14710 h 174656"/>
                <a:gd name="connsiteX2" fmla="*/ 697418 w 718280"/>
                <a:gd name="connsiteY2" fmla="*/ 157213 h 174656"/>
                <a:gd name="connsiteX3" fmla="*/ 79902 w 718280"/>
                <a:gd name="connsiteY3" fmla="*/ 157213 h 174656"/>
                <a:gd name="connsiteX4" fmla="*/ 56151 w 718280"/>
                <a:gd name="connsiteY4" fmla="*/ 20647 h 174656"/>
                <a:gd name="connsiteX0" fmla="*/ 56151 w 750002"/>
                <a:gd name="connsiteY0" fmla="*/ 20647 h 169666"/>
                <a:gd name="connsiteX1" fmla="*/ 525226 w 750002"/>
                <a:gd name="connsiteY1" fmla="*/ 14710 h 169666"/>
                <a:gd name="connsiteX2" fmla="*/ 697418 w 750002"/>
                <a:gd name="connsiteY2" fmla="*/ 157213 h 169666"/>
                <a:gd name="connsiteX3" fmla="*/ 697103 w 750002"/>
                <a:gd name="connsiteY3" fmla="*/ 162363 h 169666"/>
                <a:gd name="connsiteX4" fmla="*/ 79902 w 750002"/>
                <a:gd name="connsiteY4" fmla="*/ 157213 h 169666"/>
                <a:gd name="connsiteX5" fmla="*/ 56151 w 750002"/>
                <a:gd name="connsiteY5" fmla="*/ 20647 h 169666"/>
                <a:gd name="connsiteX0" fmla="*/ 56151 w 732022"/>
                <a:gd name="connsiteY0" fmla="*/ 20647 h 169234"/>
                <a:gd name="connsiteX1" fmla="*/ 525226 w 732022"/>
                <a:gd name="connsiteY1" fmla="*/ 14710 h 169234"/>
                <a:gd name="connsiteX2" fmla="*/ 697418 w 732022"/>
                <a:gd name="connsiteY2" fmla="*/ 157213 h 169234"/>
                <a:gd name="connsiteX3" fmla="*/ 697103 w 732022"/>
                <a:gd name="connsiteY3" fmla="*/ 162363 h 169234"/>
                <a:gd name="connsiteX4" fmla="*/ 79902 w 732022"/>
                <a:gd name="connsiteY4" fmla="*/ 157213 h 169234"/>
                <a:gd name="connsiteX5" fmla="*/ 56151 w 732022"/>
                <a:gd name="connsiteY5" fmla="*/ 20647 h 169234"/>
                <a:gd name="connsiteX0" fmla="*/ 56151 w 734554"/>
                <a:gd name="connsiteY0" fmla="*/ 20647 h 169234"/>
                <a:gd name="connsiteX1" fmla="*/ 525226 w 734554"/>
                <a:gd name="connsiteY1" fmla="*/ 14710 h 169234"/>
                <a:gd name="connsiteX2" fmla="*/ 697418 w 734554"/>
                <a:gd name="connsiteY2" fmla="*/ 157213 h 169234"/>
                <a:gd name="connsiteX3" fmla="*/ 697103 w 734554"/>
                <a:gd name="connsiteY3" fmla="*/ 162363 h 169234"/>
                <a:gd name="connsiteX4" fmla="*/ 79902 w 734554"/>
                <a:gd name="connsiteY4" fmla="*/ 157213 h 169234"/>
                <a:gd name="connsiteX5" fmla="*/ 56151 w 734554"/>
                <a:gd name="connsiteY5" fmla="*/ 20647 h 169234"/>
                <a:gd name="connsiteX0" fmla="*/ 56151 w 732022"/>
                <a:gd name="connsiteY0" fmla="*/ 20647 h 169234"/>
                <a:gd name="connsiteX1" fmla="*/ 525226 w 732022"/>
                <a:gd name="connsiteY1" fmla="*/ 14710 h 169234"/>
                <a:gd name="connsiteX2" fmla="*/ 697418 w 732022"/>
                <a:gd name="connsiteY2" fmla="*/ 157213 h 169234"/>
                <a:gd name="connsiteX3" fmla="*/ 697103 w 732022"/>
                <a:gd name="connsiteY3" fmla="*/ 162363 h 169234"/>
                <a:gd name="connsiteX4" fmla="*/ 79902 w 732022"/>
                <a:gd name="connsiteY4" fmla="*/ 157213 h 169234"/>
                <a:gd name="connsiteX5" fmla="*/ 56151 w 732022"/>
                <a:gd name="connsiteY5" fmla="*/ 20647 h 169234"/>
                <a:gd name="connsiteX0" fmla="*/ 68857 w 766313"/>
                <a:gd name="connsiteY0" fmla="*/ 33711 h 182298"/>
                <a:gd name="connsiteX1" fmla="*/ 727937 w 766313"/>
                <a:gd name="connsiteY1" fmla="*/ 9961 h 182298"/>
                <a:gd name="connsiteX2" fmla="*/ 710124 w 766313"/>
                <a:gd name="connsiteY2" fmla="*/ 170277 h 182298"/>
                <a:gd name="connsiteX3" fmla="*/ 709809 w 766313"/>
                <a:gd name="connsiteY3" fmla="*/ 175427 h 182298"/>
                <a:gd name="connsiteX4" fmla="*/ 92608 w 766313"/>
                <a:gd name="connsiteY4" fmla="*/ 170277 h 182298"/>
                <a:gd name="connsiteX5" fmla="*/ 68857 w 766313"/>
                <a:gd name="connsiteY5" fmla="*/ 33711 h 18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313" h="182298">
                  <a:moveTo>
                    <a:pt x="68857" y="33711"/>
                  </a:moveTo>
                  <a:cubicBezTo>
                    <a:pt x="174745" y="6992"/>
                    <a:pt x="621059" y="-12800"/>
                    <a:pt x="727937" y="9961"/>
                  </a:cubicBezTo>
                  <a:cubicBezTo>
                    <a:pt x="834815" y="32722"/>
                    <a:pt x="681478" y="145668"/>
                    <a:pt x="710124" y="170277"/>
                  </a:cubicBezTo>
                  <a:cubicBezTo>
                    <a:pt x="738770" y="194886"/>
                    <a:pt x="771164" y="116051"/>
                    <a:pt x="709809" y="175427"/>
                  </a:cubicBezTo>
                  <a:cubicBezTo>
                    <a:pt x="606890" y="175427"/>
                    <a:pt x="199433" y="193896"/>
                    <a:pt x="92608" y="170277"/>
                  </a:cubicBezTo>
                  <a:cubicBezTo>
                    <a:pt x="-14270" y="147516"/>
                    <a:pt x="-37031" y="60430"/>
                    <a:pt x="68857" y="3371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sp>
          <p:nvSpPr>
            <p:cNvPr id="11318" name="フリーフォーム 151">
              <a:extLst>
                <a:ext uri="{FF2B5EF4-FFF2-40B4-BE49-F238E27FC236}">
                  <a16:creationId xmlns:a16="http://schemas.microsoft.com/office/drawing/2014/main" id="{E3F80EC7-6AC7-EF7B-3621-A1D6CC83A63C}"/>
                </a:ext>
              </a:extLst>
            </p:cNvPr>
            <p:cNvSpPr/>
            <p:nvPr/>
          </p:nvSpPr>
          <p:spPr bwMode="auto">
            <a:xfrm>
              <a:off x="3295650" y="4999038"/>
              <a:ext cx="276225" cy="157162"/>
            </a:xfrm>
            <a:custGeom>
              <a:avLst/>
              <a:gdLst>
                <a:gd name="connsiteX0" fmla="*/ 8030 w 267536"/>
                <a:gd name="connsiteY0" fmla="*/ 32966 h 174118"/>
                <a:gd name="connsiteX1" fmla="*/ 97095 w 267536"/>
                <a:gd name="connsiteY1" fmla="*/ 50779 h 174118"/>
                <a:gd name="connsiteX2" fmla="*/ 233661 w 267536"/>
                <a:gd name="connsiteY2" fmla="*/ 3277 h 174118"/>
                <a:gd name="connsiteX3" fmla="*/ 251474 w 267536"/>
                <a:gd name="connsiteY3" fmla="*/ 157657 h 174118"/>
                <a:gd name="connsiteX4" fmla="*/ 31780 w 267536"/>
                <a:gd name="connsiteY4" fmla="*/ 157657 h 174118"/>
                <a:gd name="connsiteX5" fmla="*/ 8030 w 267536"/>
                <a:gd name="connsiteY5" fmla="*/ 32966 h 17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536" h="174118">
                  <a:moveTo>
                    <a:pt x="8030" y="32966"/>
                  </a:moveTo>
                  <a:cubicBezTo>
                    <a:pt x="18916" y="15153"/>
                    <a:pt x="59490" y="55727"/>
                    <a:pt x="97095" y="50779"/>
                  </a:cubicBezTo>
                  <a:cubicBezTo>
                    <a:pt x="134700" y="45831"/>
                    <a:pt x="207931" y="-14536"/>
                    <a:pt x="233661" y="3277"/>
                  </a:cubicBezTo>
                  <a:cubicBezTo>
                    <a:pt x="259391" y="21090"/>
                    <a:pt x="285121" y="131927"/>
                    <a:pt x="251474" y="157657"/>
                  </a:cubicBezTo>
                  <a:cubicBezTo>
                    <a:pt x="217827" y="183387"/>
                    <a:pt x="72354" y="175470"/>
                    <a:pt x="31780" y="157657"/>
                  </a:cubicBezTo>
                  <a:cubicBezTo>
                    <a:pt x="-8794" y="139844"/>
                    <a:pt x="-2856" y="50779"/>
                    <a:pt x="8030" y="32966"/>
                  </a:cubicBezTo>
                  <a:close/>
                </a:path>
              </a:pathLst>
            </a:cu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sp>
          <p:nvSpPr>
            <p:cNvPr id="11319" name="角丸四角形 153">
              <a:extLst>
                <a:ext uri="{FF2B5EF4-FFF2-40B4-BE49-F238E27FC236}">
                  <a16:creationId xmlns:a16="http://schemas.microsoft.com/office/drawing/2014/main" id="{C92E0AF4-1007-76A5-CDAB-BDB4DB295E51}"/>
                </a:ext>
              </a:extLst>
            </p:cNvPr>
            <p:cNvSpPr/>
            <p:nvPr/>
          </p:nvSpPr>
          <p:spPr bwMode="auto">
            <a:xfrm>
              <a:off x="3171825" y="4667250"/>
              <a:ext cx="79375" cy="9683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grpSp>
      <p:sp>
        <p:nvSpPr>
          <p:cNvPr id="11381" name="Text Box 183">
            <a:extLst>
              <a:ext uri="{FF2B5EF4-FFF2-40B4-BE49-F238E27FC236}">
                <a16:creationId xmlns:a16="http://schemas.microsoft.com/office/drawing/2014/main" id="{1B562755-95DF-F04A-893F-ACBCF86DB08B}"/>
              </a:ext>
            </a:extLst>
          </p:cNvPr>
          <p:cNvSpPr txBox="1">
            <a:spLocks noChangeArrowheads="1"/>
          </p:cNvSpPr>
          <p:nvPr/>
        </p:nvSpPr>
        <p:spPr bwMode="auto">
          <a:xfrm>
            <a:off x="407368" y="188640"/>
            <a:ext cx="46085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800" b="1" dirty="0">
                <a:solidFill>
                  <a:srgbClr val="0000FF"/>
                </a:solidFill>
                <a:latin typeface="BIZ UDPゴシック" panose="020B0400000000000000" pitchFamily="50" charset="-128"/>
                <a:ea typeface="BIZ UDPゴシック" panose="020B0400000000000000" pitchFamily="50" charset="-128"/>
              </a:rPr>
              <a:t>自己紹介　</a:t>
            </a:r>
            <a:r>
              <a:rPr lang="en-US" altLang="ja-JP" sz="2800" b="1" dirty="0">
                <a:solidFill>
                  <a:srgbClr val="0000FF"/>
                </a:solidFill>
                <a:latin typeface="BIZ UDPゴシック" panose="020B0400000000000000" pitchFamily="50" charset="-128"/>
                <a:ea typeface="BIZ UDPゴシック" panose="020B0400000000000000" pitchFamily="50" charset="-128"/>
              </a:rPr>
              <a:t>10:00</a:t>
            </a:r>
            <a:r>
              <a:rPr lang="ja-JP" altLang="en-US" sz="2800" b="1" dirty="0">
                <a:solidFill>
                  <a:srgbClr val="0000FF"/>
                </a:solidFill>
                <a:latin typeface="BIZ UDPゴシック" panose="020B0400000000000000" pitchFamily="50" charset="-128"/>
                <a:ea typeface="BIZ UDPゴシック" panose="020B0400000000000000" pitchFamily="50" charset="-128"/>
              </a:rPr>
              <a:t>～</a:t>
            </a:r>
            <a:r>
              <a:rPr lang="en-US" altLang="ja-JP" sz="2800" b="1" dirty="0">
                <a:solidFill>
                  <a:srgbClr val="0000FF"/>
                </a:solidFill>
                <a:latin typeface="BIZ UDPゴシック" panose="020B0400000000000000" pitchFamily="50" charset="-128"/>
                <a:ea typeface="BIZ UDPゴシック" panose="020B0400000000000000" pitchFamily="50" charset="-128"/>
              </a:rPr>
              <a:t>10:20</a:t>
            </a:r>
            <a:endParaRPr lang="ja-JP" altLang="en-US" sz="2800" b="1" dirty="0">
              <a:solidFill>
                <a:srgbClr val="0000FF"/>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652745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人形, おもちゃ, 挿絵 が含まれている画像&#10;&#10;自動的に生成された説明">
            <a:extLst>
              <a:ext uri="{FF2B5EF4-FFF2-40B4-BE49-F238E27FC236}">
                <a16:creationId xmlns:a16="http://schemas.microsoft.com/office/drawing/2014/main" id="{61BC896D-C81B-92D9-DDE6-7AC558CF42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4649" y="1149555"/>
            <a:ext cx="4021213" cy="2690348"/>
          </a:xfrm>
          <a:prstGeom prst="rect">
            <a:avLst/>
          </a:prstGeom>
        </p:spPr>
      </p:pic>
      <p:pic>
        <p:nvPicPr>
          <p:cNvPr id="6" name="図 5" descr="グラフィカル ユーザー インターフェイス, アプリケーション&#10;&#10;自動的に生成された説明">
            <a:extLst>
              <a:ext uri="{FF2B5EF4-FFF2-40B4-BE49-F238E27FC236}">
                <a16:creationId xmlns:a16="http://schemas.microsoft.com/office/drawing/2014/main" id="{8B742CCC-2C97-3708-F5E2-8CA47A800A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4112" y="3984321"/>
            <a:ext cx="4801750" cy="2699121"/>
          </a:xfrm>
          <a:prstGeom prst="rect">
            <a:avLst/>
          </a:prstGeom>
        </p:spPr>
      </p:pic>
      <p:sp>
        <p:nvSpPr>
          <p:cNvPr id="2" name="Text Box 183">
            <a:extLst>
              <a:ext uri="{FF2B5EF4-FFF2-40B4-BE49-F238E27FC236}">
                <a16:creationId xmlns:a16="http://schemas.microsoft.com/office/drawing/2014/main" id="{8C43BB18-6D05-FE30-CC61-922082C265D3}"/>
              </a:ext>
            </a:extLst>
          </p:cNvPr>
          <p:cNvSpPr txBox="1">
            <a:spLocks noChangeArrowheads="1"/>
          </p:cNvSpPr>
          <p:nvPr/>
        </p:nvSpPr>
        <p:spPr bwMode="auto">
          <a:xfrm>
            <a:off x="335360" y="188640"/>
            <a:ext cx="97210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800" b="1" dirty="0">
                <a:solidFill>
                  <a:srgbClr val="0000FF"/>
                </a:solidFill>
                <a:latin typeface="BIZ UDPゴシック" panose="020B0400000000000000" pitchFamily="50" charset="-128"/>
                <a:ea typeface="BIZ UDPゴシック" panose="020B0400000000000000" pitchFamily="50" charset="-128"/>
              </a:rPr>
              <a:t>ウォーミングアップ 「ジェスチャーゲーム」　</a:t>
            </a:r>
            <a:r>
              <a:rPr lang="en-US" altLang="ja-JP" sz="2800" b="1" dirty="0">
                <a:solidFill>
                  <a:srgbClr val="0000FF"/>
                </a:solidFill>
                <a:latin typeface="BIZ UDPゴシック" panose="020B0400000000000000" pitchFamily="50" charset="-128"/>
                <a:ea typeface="BIZ UDPゴシック" panose="020B0400000000000000" pitchFamily="50" charset="-128"/>
              </a:rPr>
              <a:t>10:20</a:t>
            </a:r>
            <a:r>
              <a:rPr lang="ja-JP" altLang="en-US" sz="2800" b="1" dirty="0">
                <a:solidFill>
                  <a:srgbClr val="0000FF"/>
                </a:solidFill>
                <a:latin typeface="BIZ UDPゴシック" panose="020B0400000000000000" pitchFamily="50" charset="-128"/>
                <a:ea typeface="BIZ UDPゴシック" panose="020B0400000000000000" pitchFamily="50" charset="-128"/>
              </a:rPr>
              <a:t>～</a:t>
            </a:r>
            <a:r>
              <a:rPr lang="en-US" altLang="ja-JP" sz="2800" b="1" dirty="0">
                <a:solidFill>
                  <a:srgbClr val="0000FF"/>
                </a:solidFill>
                <a:latin typeface="BIZ UDPゴシック" panose="020B0400000000000000" pitchFamily="50" charset="-128"/>
                <a:ea typeface="BIZ UDPゴシック" panose="020B0400000000000000" pitchFamily="50" charset="-128"/>
              </a:rPr>
              <a:t>10:40</a:t>
            </a:r>
            <a:endParaRPr lang="ja-JP" altLang="en-US" sz="2800" b="1" dirty="0">
              <a:solidFill>
                <a:srgbClr val="0000FF"/>
              </a:solidFill>
              <a:latin typeface="BIZ UDPゴシック" panose="020B0400000000000000" pitchFamily="50" charset="-128"/>
              <a:ea typeface="BIZ UDPゴシック" panose="020B0400000000000000" pitchFamily="50" charset="-128"/>
            </a:endParaRPr>
          </a:p>
        </p:txBody>
      </p:sp>
      <p:sp>
        <p:nvSpPr>
          <p:cNvPr id="3" name="Text Box 2"/>
          <p:cNvSpPr txBox="1">
            <a:spLocks noChangeArrowheads="1"/>
          </p:cNvSpPr>
          <p:nvPr/>
        </p:nvSpPr>
        <p:spPr bwMode="auto">
          <a:xfrm>
            <a:off x="263352" y="989964"/>
            <a:ext cx="8559716"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buFontTx/>
              <a:buNone/>
            </a:pPr>
            <a:r>
              <a:rPr lang="ja-JP" altLang="en-US" sz="2400" dirty="0">
                <a:solidFill>
                  <a:srgbClr val="0000FF"/>
                </a:solidFill>
                <a:latin typeface="BIZ UDPゴシック" panose="020B0400000000000000" pitchFamily="50" charset="-128"/>
                <a:ea typeface="BIZ UDPゴシック" panose="020B0400000000000000" pitchFamily="50" charset="-128"/>
              </a:rPr>
              <a:t>　◆アドバイザーは前にお題を取りにきてください</a:t>
            </a:r>
            <a:endParaRPr lang="en-US" altLang="ja-JP" sz="2400" dirty="0">
              <a:solidFill>
                <a:srgbClr val="0000FF"/>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a:t>
            </a:r>
            <a:r>
              <a:rPr lang="ja-JP" altLang="en-US" sz="2400" b="1" dirty="0">
                <a:solidFill>
                  <a:srgbClr val="000000"/>
                </a:solidFill>
                <a:latin typeface="BIZ UDPゴシック" panose="020B0400000000000000" pitchFamily="50" charset="-128"/>
                <a:ea typeface="BIZ UDPゴシック" panose="020B0400000000000000" pitchFamily="50" charset="-128"/>
              </a:rPr>
              <a:t>（１） 「ジェスチャーゲーム」の内容</a:t>
            </a:r>
            <a:endParaRPr lang="en-US" altLang="ja-JP" sz="2400" b="1" dirty="0">
              <a:solidFill>
                <a:srgbClr val="000000"/>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2400" b="1" dirty="0">
                <a:solidFill>
                  <a:srgbClr val="000000"/>
                </a:solidFill>
                <a:latin typeface="BIZ UDPゴシック" panose="020B0400000000000000" pitchFamily="50" charset="-128"/>
                <a:ea typeface="BIZ UDPゴシック" panose="020B0400000000000000" pitchFamily="50" charset="-128"/>
              </a:rPr>
              <a:t>　　　　</a:t>
            </a:r>
            <a:r>
              <a:rPr lang="ja-JP" altLang="en-US" sz="2400" dirty="0">
                <a:solidFill>
                  <a:srgbClr val="000000"/>
                </a:solidFill>
                <a:latin typeface="BIZ UDPゴシック" panose="020B0400000000000000" pitchFamily="50" charset="-128"/>
                <a:ea typeface="BIZ UDPゴシック" panose="020B0400000000000000" pitchFamily="50" charset="-128"/>
              </a:rPr>
              <a:t>回答者と出題者に分かれて、出題者の「動き」や</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「表情」を見て何を表しているのかを答えるゲームです</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buFontTx/>
              <a:buNone/>
            </a:pPr>
            <a:endParaRPr lang="ja-JP" altLang="en-US" sz="2400"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a:t>
            </a:r>
            <a:r>
              <a:rPr lang="ja-JP" altLang="en-US" sz="2400" b="1" dirty="0">
                <a:solidFill>
                  <a:srgbClr val="000000"/>
                </a:solidFill>
                <a:latin typeface="BIZ UDPゴシック" panose="020B0400000000000000" pitchFamily="50" charset="-128"/>
                <a:ea typeface="BIZ UDPゴシック" panose="020B0400000000000000" pitchFamily="50" charset="-128"/>
              </a:rPr>
              <a:t>（２） 準　備</a:t>
            </a:r>
            <a:endParaRPr lang="en-US" altLang="ja-JP" sz="2400" b="1"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b="1" dirty="0">
                <a:solidFill>
                  <a:srgbClr val="000000"/>
                </a:solidFill>
                <a:latin typeface="BIZ UDPゴシック" panose="020B0400000000000000" pitchFamily="50" charset="-128"/>
                <a:ea typeface="BIZ UDPゴシック" panose="020B0400000000000000" pitchFamily="50" charset="-128"/>
              </a:rPr>
              <a:t>　　</a:t>
            </a:r>
            <a:r>
              <a:rPr lang="en-US" altLang="ja-JP" sz="2400" dirty="0">
                <a:solidFill>
                  <a:srgbClr val="000000"/>
                </a:solidFill>
                <a:latin typeface="BIZ UDPゴシック" panose="020B0400000000000000" pitchFamily="50" charset="-128"/>
                <a:ea typeface="BIZ UDPゴシック" panose="020B0400000000000000" pitchFamily="50" charset="-128"/>
              </a:rPr>
              <a:t>①</a:t>
            </a:r>
            <a:r>
              <a:rPr lang="ja-JP" altLang="en-US" sz="2400" dirty="0">
                <a:solidFill>
                  <a:srgbClr val="000000"/>
                </a:solidFill>
                <a:latin typeface="BIZ UDPゴシック" panose="020B0400000000000000" pitchFamily="50" charset="-128"/>
                <a:ea typeface="BIZ UDPゴシック" panose="020B0400000000000000" pitchFamily="50" charset="-128"/>
              </a:rPr>
              <a:t>アドバイザーは</a:t>
            </a:r>
            <a:r>
              <a:rPr lang="ja-JP" altLang="en-US" sz="2400" dirty="0">
                <a:latin typeface="BIZ UDPゴシック" panose="020B0400000000000000" pitchFamily="50" charset="-128"/>
                <a:ea typeface="BIZ UDPゴシック" panose="020B0400000000000000" pitchFamily="50" charset="-128"/>
              </a:rPr>
              <a:t>お題の書いてある紙を準備します</a:t>
            </a:r>
            <a:endParaRPr lang="en-US" altLang="ja-JP" sz="2400" dirty="0">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latin typeface="BIZ UDPゴシック" panose="020B0400000000000000" pitchFamily="50" charset="-128"/>
                <a:ea typeface="BIZ UDPゴシック" panose="020B0400000000000000" pitchFamily="50" charset="-128"/>
              </a:rPr>
              <a:t>　　　　（回答者には見せない）</a:t>
            </a:r>
            <a:endParaRPr lang="en-US" altLang="ja-JP" sz="2400" dirty="0">
              <a:solidFill>
                <a:srgbClr val="C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solidFill>
                  <a:srgbClr val="C00000"/>
                </a:solidFill>
                <a:latin typeface="BIZ UDPゴシック" panose="020B0400000000000000" pitchFamily="50" charset="-128"/>
                <a:ea typeface="BIZ UDPゴシック" panose="020B0400000000000000" pitchFamily="50" charset="-128"/>
              </a:rPr>
              <a:t>　　</a:t>
            </a:r>
            <a:r>
              <a:rPr lang="ja-JP" altLang="en-US" sz="2400" dirty="0">
                <a:solidFill>
                  <a:srgbClr val="000000"/>
                </a:solidFill>
                <a:latin typeface="BIZ UDPゴシック" panose="020B0400000000000000" pitchFamily="50" charset="-128"/>
                <a:ea typeface="BIZ UDPゴシック" panose="020B0400000000000000" pitchFamily="50" charset="-128"/>
              </a:rPr>
              <a:t>②出題をする順番に机の横に並びます</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③１番目の人は前に出て、</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回答者側を向いて立ちます</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a:t>
            </a:r>
            <a:r>
              <a:rPr lang="ja-JP" altLang="en-US" sz="2400" b="1" dirty="0">
                <a:solidFill>
                  <a:srgbClr val="000000"/>
                </a:solidFill>
                <a:latin typeface="BIZ UDPゴシック" panose="020B0400000000000000" pitchFamily="50" charset="-128"/>
                <a:ea typeface="BIZ UDPゴシック" panose="020B0400000000000000" pitchFamily="50" charset="-128"/>
              </a:rPr>
              <a:t>（３）</a:t>
            </a:r>
            <a:r>
              <a:rPr lang="en-US" altLang="ja-JP" sz="2400" b="1" dirty="0">
                <a:solidFill>
                  <a:srgbClr val="000000"/>
                </a:solidFill>
                <a:latin typeface="BIZ UDPゴシック" panose="020B0400000000000000" pitchFamily="50" charset="-128"/>
                <a:ea typeface="BIZ UDPゴシック" panose="020B0400000000000000" pitchFamily="50" charset="-128"/>
              </a:rPr>
              <a:t> </a:t>
            </a:r>
            <a:r>
              <a:rPr lang="ja-JP" altLang="en-US" sz="2400" b="1" dirty="0">
                <a:solidFill>
                  <a:srgbClr val="000000"/>
                </a:solidFill>
                <a:latin typeface="BIZ UDPゴシック" panose="020B0400000000000000" pitchFamily="50" charset="-128"/>
                <a:ea typeface="BIZ UDPゴシック" panose="020B0400000000000000" pitchFamily="50" charset="-128"/>
              </a:rPr>
              <a:t>ルール　　次ページで説明</a:t>
            </a:r>
            <a:r>
              <a:rPr lang="ja-JP" altLang="en-US" sz="2400" dirty="0">
                <a:solidFill>
                  <a:srgbClr val="000000"/>
                </a:solidFill>
                <a:latin typeface="BIZ UDPゴシック" panose="020B0400000000000000" pitchFamily="50" charset="-128"/>
                <a:ea typeface="BIZ UDPゴシック" panose="020B0400000000000000" pitchFamily="50" charset="-128"/>
              </a:rPr>
              <a:t>　　</a:t>
            </a:r>
            <a:endParaRPr lang="en-US" altLang="ja-JP" sz="2400" dirty="0">
              <a:solidFill>
                <a:srgbClr val="C00000"/>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a:t>
            </a:r>
            <a:endParaRPr lang="ja-JP" altLang="en-US" sz="2400" b="1" dirty="0">
              <a:solidFill>
                <a:srgbClr val="000000"/>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7185224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4223792" y="1916832"/>
            <a:ext cx="7868001" cy="4824536"/>
          </a:xfrm>
          <a:prstGeom prst="rect">
            <a:avLst/>
          </a:prstGeom>
        </p:spPr>
      </p:pic>
      <p:sp>
        <p:nvSpPr>
          <p:cNvPr id="7" name="テキスト ボックス 6">
            <a:extLst>
              <a:ext uri="{FF2B5EF4-FFF2-40B4-BE49-F238E27FC236}">
                <a16:creationId xmlns:a16="http://schemas.microsoft.com/office/drawing/2014/main" id="{2E810F07-8510-519C-6AF7-A33A0F22C76E}"/>
              </a:ext>
            </a:extLst>
          </p:cNvPr>
          <p:cNvSpPr txBox="1">
            <a:spLocks noChangeArrowheads="1"/>
          </p:cNvSpPr>
          <p:nvPr/>
        </p:nvSpPr>
        <p:spPr bwMode="auto">
          <a:xfrm>
            <a:off x="335360" y="188640"/>
            <a:ext cx="11672308" cy="4964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b="1" dirty="0">
                <a:solidFill>
                  <a:srgbClr val="0000FF"/>
                </a:solidFill>
                <a:latin typeface="BIZ UDPゴシック" panose="020B0400000000000000" pitchFamily="50" charset="-128"/>
                <a:ea typeface="BIZ UDPゴシック" panose="020B0400000000000000" pitchFamily="50" charset="-128"/>
              </a:rPr>
              <a:t>ルール</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① ゲーム時間は５分間です。（チーフアドバイザーが計ります）</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② チーフの合図でスタートし、終了合図で止めます</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③ アドバイザーは出題者の横に立って、出題者（動く人）にお題を見せます</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④ 出題者はそのお題を見て声を出さずに、体の動きや顔の表情で「お題」を表現する</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皆さんに顔を見てもらうために</a:t>
            </a:r>
            <a:r>
              <a:rPr lang="ja-JP" altLang="en-US" sz="1800" u="sng" dirty="0">
                <a:latin typeface="BIZ UDPゴシック" panose="020B0400000000000000" pitchFamily="50" charset="-128"/>
                <a:ea typeface="BIZ UDPゴシック" panose="020B0400000000000000" pitchFamily="50" charset="-128"/>
              </a:rPr>
              <a:t>マスクは外して</a:t>
            </a:r>
            <a:r>
              <a:rPr lang="ja-JP" altLang="en-US" sz="1800" dirty="0">
                <a:latin typeface="BIZ UDPゴシック" panose="020B0400000000000000" pitchFamily="50" charset="-128"/>
                <a:ea typeface="BIZ UDPゴシック" panose="020B0400000000000000" pitchFamily="50" charset="-128"/>
              </a:rPr>
              <a:t>ください</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⑤ 回答者はそのジェスチャー（動き）を見て、何を表現しているのかわかったら回答する</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⑥ 正解が出るまで回答を続ける</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正解が出た場合は、アドバイザーが「正解」と言う</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⑦ 正解したら出題者は次の出題者に交代する</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⑧ 正解が出ない場合はパスあり！</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出題者（後ろにまわる）</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回答者（出題者に）を交代して</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次のお題を出します</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（お題は最終頁に）　</a:t>
            </a:r>
            <a:endParaRPr lang="en-US" altLang="ja-JP" sz="1800"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AD7B2D8C-4644-0AA7-8FC6-B4B16F116C11}"/>
              </a:ext>
            </a:extLst>
          </p:cNvPr>
          <p:cNvSpPr txBox="1"/>
          <p:nvPr/>
        </p:nvSpPr>
        <p:spPr>
          <a:xfrm>
            <a:off x="335360" y="5229200"/>
            <a:ext cx="4608512" cy="1477328"/>
          </a:xfrm>
          <a:prstGeom prst="rect">
            <a:avLst/>
          </a:prstGeom>
          <a:noFill/>
        </p:spPr>
        <p:txBody>
          <a:bodyPr wrap="square">
            <a:spAutoFit/>
          </a:bodyPr>
          <a:lstStyle/>
          <a:p>
            <a:pPr eaLnBrk="1" hangingPunct="1">
              <a:buFontTx/>
              <a:buNone/>
            </a:pPr>
            <a:r>
              <a:rPr lang="en-US" altLang="ja-JP" sz="1800" b="1" dirty="0">
                <a:solidFill>
                  <a:srgbClr val="0000FF"/>
                </a:solidFill>
                <a:latin typeface="BIZ UDPゴシック" panose="020B0400000000000000" pitchFamily="50" charset="-128"/>
                <a:ea typeface="BIZ UDPゴシック" panose="020B0400000000000000" pitchFamily="50" charset="-128"/>
              </a:rPr>
              <a:t>〔</a:t>
            </a:r>
            <a:r>
              <a:rPr lang="ja-JP" altLang="en-US" sz="1800" b="1" dirty="0">
                <a:solidFill>
                  <a:srgbClr val="0000FF"/>
                </a:solidFill>
                <a:latin typeface="BIZ UDPゴシック" panose="020B0400000000000000" pitchFamily="50" charset="-128"/>
                <a:ea typeface="BIZ UDPゴシック" panose="020B0400000000000000" pitchFamily="50" charset="-128"/>
              </a:rPr>
              <a:t>採点方法</a:t>
            </a:r>
            <a:r>
              <a:rPr lang="en-US" altLang="ja-JP" sz="1800" b="1" dirty="0">
                <a:solidFill>
                  <a:srgbClr val="0000FF"/>
                </a:solidFill>
                <a:latin typeface="BIZ UDPゴシック" panose="020B0400000000000000" pitchFamily="50" charset="-128"/>
                <a:ea typeface="BIZ UDPゴシック" panose="020B0400000000000000" pitchFamily="50" charset="-128"/>
              </a:rPr>
              <a:t>〕</a:t>
            </a:r>
          </a:p>
          <a:p>
            <a:pPr eaLnBrk="1" hangingPunct="1">
              <a:buFontTx/>
              <a:buNone/>
            </a:pPr>
            <a:r>
              <a:rPr lang="ja-JP" altLang="en-US" sz="1800" b="1" dirty="0">
                <a:solidFill>
                  <a:srgbClr val="0000FF"/>
                </a:solidFill>
                <a:latin typeface="BIZ UDPゴシック" panose="020B0400000000000000" pitchFamily="50" charset="-128"/>
                <a:ea typeface="BIZ UDPゴシック" panose="020B0400000000000000" pitchFamily="50" charset="-128"/>
              </a:rPr>
              <a:t>　</a:t>
            </a:r>
            <a:r>
              <a:rPr lang="ja-JP" altLang="en-US" sz="1800" dirty="0">
                <a:solidFill>
                  <a:srgbClr val="0000FF"/>
                </a:solidFill>
                <a:latin typeface="BIZ UDPゴシック" panose="020B0400000000000000" pitchFamily="50" charset="-128"/>
                <a:ea typeface="BIZ UDPゴシック" panose="020B0400000000000000" pitchFamily="50" charset="-128"/>
              </a:rPr>
              <a:t>５分間に何問解くかを競います</a:t>
            </a:r>
            <a:endParaRPr lang="en-US" altLang="ja-JP" sz="1800" dirty="0">
              <a:solidFill>
                <a:srgbClr val="0000FF"/>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1800" dirty="0">
                <a:solidFill>
                  <a:srgbClr val="0000FF"/>
                </a:solidFill>
                <a:latin typeface="BIZ UDPゴシック" panose="020B0400000000000000" pitchFamily="50" charset="-128"/>
                <a:ea typeface="BIZ UDPゴシック" panose="020B0400000000000000" pitchFamily="50" charset="-128"/>
              </a:rPr>
              <a:t>・チーフ　</a:t>
            </a:r>
            <a:r>
              <a:rPr lang="en-US" altLang="ja-JP" sz="1800" dirty="0">
                <a:solidFill>
                  <a:srgbClr val="0000FF"/>
                </a:solidFill>
                <a:latin typeface="BIZ UDPゴシック" panose="020B0400000000000000" pitchFamily="50" charset="-128"/>
                <a:ea typeface="BIZ UDPゴシック" panose="020B0400000000000000" pitchFamily="50" charset="-128"/>
              </a:rPr>
              <a:t>…</a:t>
            </a:r>
            <a:r>
              <a:rPr lang="ja-JP" altLang="en-US" sz="1800" dirty="0">
                <a:solidFill>
                  <a:srgbClr val="0000FF"/>
                </a:solidFill>
                <a:latin typeface="BIZ UDPゴシック" panose="020B0400000000000000" pitchFamily="50" charset="-128"/>
                <a:ea typeface="BIZ UDPゴシック" panose="020B0400000000000000" pitchFamily="50" charset="-128"/>
              </a:rPr>
              <a:t>準備が出来たら合図</a:t>
            </a:r>
            <a:endParaRPr lang="en-US" altLang="ja-JP" sz="1800" dirty="0">
              <a:solidFill>
                <a:srgbClr val="0000FF"/>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1800" dirty="0">
                <a:solidFill>
                  <a:srgbClr val="0000FF"/>
                </a:solidFill>
                <a:latin typeface="BIZ UDPゴシック" panose="020B0400000000000000" pitchFamily="50" charset="-128"/>
                <a:ea typeface="BIZ UDPゴシック" panose="020B0400000000000000" pitchFamily="50" charset="-128"/>
              </a:rPr>
              <a:t>・アドバイザー　</a:t>
            </a:r>
            <a:r>
              <a:rPr lang="en-US" altLang="ja-JP" sz="1800" dirty="0">
                <a:solidFill>
                  <a:srgbClr val="0000FF"/>
                </a:solidFill>
                <a:latin typeface="BIZ UDPゴシック" panose="020B0400000000000000" pitchFamily="50" charset="-128"/>
                <a:ea typeface="BIZ UDPゴシック" panose="020B0400000000000000" pitchFamily="50" charset="-128"/>
              </a:rPr>
              <a:t>…</a:t>
            </a:r>
            <a:r>
              <a:rPr lang="ja-JP" altLang="en-US" sz="1800" dirty="0">
                <a:solidFill>
                  <a:srgbClr val="0000FF"/>
                </a:solidFill>
                <a:latin typeface="BIZ UDPゴシック" panose="020B0400000000000000" pitchFamily="50" charset="-128"/>
                <a:ea typeface="BIZ UDPゴシック" panose="020B0400000000000000" pitchFamily="50" charset="-128"/>
              </a:rPr>
              <a:t>終了後にチーフに</a:t>
            </a:r>
            <a:endParaRPr lang="en-US" altLang="ja-JP" sz="1800" dirty="0">
              <a:solidFill>
                <a:srgbClr val="0000FF"/>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1800" dirty="0">
                <a:solidFill>
                  <a:srgbClr val="0000FF"/>
                </a:solidFill>
                <a:latin typeface="BIZ UDPゴシック" panose="020B0400000000000000" pitchFamily="50" charset="-128"/>
                <a:ea typeface="BIZ UDPゴシック" panose="020B0400000000000000" pitchFamily="50" charset="-128"/>
              </a:rPr>
              <a:t>　　　　　　　　　　　　回答でき枚数を伝える</a:t>
            </a:r>
          </a:p>
        </p:txBody>
      </p:sp>
      <p:sp>
        <p:nvSpPr>
          <p:cNvPr id="2" name="正方形/長方形 1">
            <a:extLst>
              <a:ext uri="{FF2B5EF4-FFF2-40B4-BE49-F238E27FC236}">
                <a16:creationId xmlns:a16="http://schemas.microsoft.com/office/drawing/2014/main" id="{057EB961-E2C5-F0F3-F9F6-CC84A34C5CD2}"/>
              </a:ext>
            </a:extLst>
          </p:cNvPr>
          <p:cNvSpPr/>
          <p:nvPr/>
        </p:nvSpPr>
        <p:spPr bwMode="auto">
          <a:xfrm>
            <a:off x="8400256" y="6165304"/>
            <a:ext cx="3456384" cy="541224"/>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600" b="0" i="0" u="none" strike="noStrike" cap="none" normalizeH="0" baseline="0">
              <a:ln>
                <a:noFill/>
              </a:ln>
              <a:solidFill>
                <a:schemeClr val="tx1"/>
              </a:solidFill>
              <a:effectLst/>
              <a:latin typeface="Times New Roman" pitchFamily="18" charset="0"/>
              <a:ea typeface="HG丸ｺﾞｼｯｸM-PRO" pitchFamily="50" charset="-128"/>
            </a:endParaRPr>
          </a:p>
        </p:txBody>
      </p:sp>
    </p:spTree>
    <p:extLst>
      <p:ext uri="{BB962C8B-B14F-4D97-AF65-F5344CB8AC3E}">
        <p14:creationId xmlns:p14="http://schemas.microsoft.com/office/powerpoint/2010/main" val="4184060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554E3-BD1D-3715-808E-02F0F964B6CC}"/>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F3906C96-3301-E09C-F373-22405CEB1693}"/>
              </a:ext>
            </a:extLst>
          </p:cNvPr>
          <p:cNvGraphicFramePr>
            <a:graphicFrameLocks noGrp="1"/>
          </p:cNvGraphicFramePr>
          <p:nvPr>
            <p:extLst>
              <p:ext uri="{D42A27DB-BD31-4B8C-83A1-F6EECF244321}">
                <p14:modId xmlns:p14="http://schemas.microsoft.com/office/powerpoint/2010/main" val="3142919574"/>
              </p:ext>
            </p:extLst>
          </p:nvPr>
        </p:nvGraphicFramePr>
        <p:xfrm>
          <a:off x="144056" y="188646"/>
          <a:ext cx="11881321" cy="6552722"/>
        </p:xfrm>
        <a:graphic>
          <a:graphicData uri="http://schemas.openxmlformats.org/drawingml/2006/table">
            <a:tbl>
              <a:tblPr/>
              <a:tblGrid>
                <a:gridCol w="575925">
                  <a:extLst>
                    <a:ext uri="{9D8B030D-6E8A-4147-A177-3AD203B41FA5}">
                      <a16:colId xmlns:a16="http://schemas.microsoft.com/office/drawing/2014/main" val="2704820013"/>
                    </a:ext>
                  </a:extLst>
                </a:gridCol>
                <a:gridCol w="1975421">
                  <a:extLst>
                    <a:ext uri="{9D8B030D-6E8A-4147-A177-3AD203B41FA5}">
                      <a16:colId xmlns:a16="http://schemas.microsoft.com/office/drawing/2014/main" val="1975886310"/>
                    </a:ext>
                  </a:extLst>
                </a:gridCol>
                <a:gridCol w="466499">
                  <a:extLst>
                    <a:ext uri="{9D8B030D-6E8A-4147-A177-3AD203B41FA5}">
                      <a16:colId xmlns:a16="http://schemas.microsoft.com/office/drawing/2014/main" val="3909554923"/>
                    </a:ext>
                  </a:extLst>
                </a:gridCol>
                <a:gridCol w="2332494">
                  <a:extLst>
                    <a:ext uri="{9D8B030D-6E8A-4147-A177-3AD203B41FA5}">
                      <a16:colId xmlns:a16="http://schemas.microsoft.com/office/drawing/2014/main" val="4044476293"/>
                    </a:ext>
                  </a:extLst>
                </a:gridCol>
                <a:gridCol w="466499">
                  <a:extLst>
                    <a:ext uri="{9D8B030D-6E8A-4147-A177-3AD203B41FA5}">
                      <a16:colId xmlns:a16="http://schemas.microsoft.com/office/drawing/2014/main" val="561318109"/>
                    </a:ext>
                  </a:extLst>
                </a:gridCol>
                <a:gridCol w="6064483">
                  <a:extLst>
                    <a:ext uri="{9D8B030D-6E8A-4147-A177-3AD203B41FA5}">
                      <a16:colId xmlns:a16="http://schemas.microsoft.com/office/drawing/2014/main" val="3257831386"/>
                    </a:ext>
                  </a:extLst>
                </a:gridCol>
              </a:tblGrid>
              <a:tr h="296678">
                <a:tc>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dirty="0">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45512905"/>
                  </a:ext>
                </a:extLst>
              </a:tr>
              <a:tr h="528862">
                <a:tc rowSpan="17">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211349187"/>
                  </a:ext>
                </a:extLst>
              </a:tr>
              <a:tr h="528862">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「あるべき姿」 へ導く</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59103148"/>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64422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17084675"/>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tx1"/>
                          </a:solidFill>
                          <a:effectLst/>
                          <a:latin typeface="BIZ UDPゴシック" panose="020B0400000000000000" pitchFamily="50" charset="-128"/>
                          <a:ea typeface="BIZ UDPゴシック" panose="020B0400000000000000" pitchFamily="50" charset="-128"/>
                        </a:rPr>
                        <a:t>10:40</a:t>
                      </a:r>
                      <a:r>
                        <a:rPr lang="ja-JP" altLang="en-US" sz="1200" b="0"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tx1"/>
                          </a:solidFill>
                          <a:effectLst/>
                          <a:latin typeface="BIZ UDPゴシック" panose="020B0400000000000000" pitchFamily="50" charset="-128"/>
                          <a:ea typeface="BIZ UDPゴシック" panose="020B0400000000000000" pitchFamily="50" charset="-128"/>
                        </a:rPr>
                        <a:t>10:50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tc>
                <a:tc>
                  <a:txBody>
                    <a:bodyPr/>
                    <a:lstStyle/>
                    <a:p>
                      <a:pPr algn="l" fontAlgn="ctr"/>
                      <a:r>
                        <a:rPr lang="ja-JP" altLang="en-US" sz="1400" b="0" i="0" u="none" strike="noStrike">
                          <a:solidFill>
                            <a:schemeClr val="tx1"/>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200" b="0"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63321565"/>
                  </a:ext>
                </a:extLst>
              </a:tr>
              <a:tr h="270880">
                <a:tc vMerge="1">
                  <a:txBody>
                    <a:bodyPr/>
                    <a:lstStyle/>
                    <a:p>
                      <a:endParaRPr kumimoji="1" lang="ja-JP" altLang="en-US"/>
                    </a:p>
                  </a:txBody>
                  <a:tcPr/>
                </a:tc>
                <a:tc rowSpan="3">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4990408"/>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611990889"/>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1399117"/>
                  </a:ext>
                </a:extLst>
              </a:tr>
              <a:tr h="528862">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問題解決型（基本ステップ追従表記）の手順</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62935413"/>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78048745"/>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酒造</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体験学習の進め方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 売上アップ 設定条件～実施事項</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役割分担（ステップリーダー）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60058059"/>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・事前情報（</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）をグラフ化し情報を引き出す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89267836"/>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42923768"/>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３．目標設定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・情報を元に情報を元に目標の設定</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96280727"/>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４．要因解析</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・現状把握で解ったことを基にして、特性要因図を作成し</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重要要因を洗い出す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8043762"/>
                  </a:ext>
                </a:extLst>
              </a:tr>
              <a:tr h="528862">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（仕掛り）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68565544"/>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38609379"/>
                  </a:ext>
                </a:extLst>
              </a:tr>
            </a:tbl>
          </a:graphicData>
        </a:graphic>
      </p:graphicFrame>
    </p:spTree>
    <p:extLst>
      <p:ext uri="{BB962C8B-B14F-4D97-AF65-F5344CB8AC3E}">
        <p14:creationId xmlns:p14="http://schemas.microsoft.com/office/powerpoint/2010/main" val="28525954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554E3-BD1D-3715-808E-02F0F964B6CC}"/>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D02D4A90-49EF-84F1-6570-3B3CE4B344B1}"/>
              </a:ext>
            </a:extLst>
          </p:cNvPr>
          <p:cNvGraphicFramePr>
            <a:graphicFrameLocks noGrp="1"/>
          </p:cNvGraphicFramePr>
          <p:nvPr>
            <p:extLst>
              <p:ext uri="{D42A27DB-BD31-4B8C-83A1-F6EECF244321}">
                <p14:modId xmlns:p14="http://schemas.microsoft.com/office/powerpoint/2010/main" val="2317581210"/>
              </p:ext>
            </p:extLst>
          </p:nvPr>
        </p:nvGraphicFramePr>
        <p:xfrm>
          <a:off x="144056" y="188646"/>
          <a:ext cx="11881321" cy="6552722"/>
        </p:xfrm>
        <a:graphic>
          <a:graphicData uri="http://schemas.openxmlformats.org/drawingml/2006/table">
            <a:tbl>
              <a:tblPr/>
              <a:tblGrid>
                <a:gridCol w="575925">
                  <a:extLst>
                    <a:ext uri="{9D8B030D-6E8A-4147-A177-3AD203B41FA5}">
                      <a16:colId xmlns:a16="http://schemas.microsoft.com/office/drawing/2014/main" val="2704820013"/>
                    </a:ext>
                  </a:extLst>
                </a:gridCol>
                <a:gridCol w="1975421">
                  <a:extLst>
                    <a:ext uri="{9D8B030D-6E8A-4147-A177-3AD203B41FA5}">
                      <a16:colId xmlns:a16="http://schemas.microsoft.com/office/drawing/2014/main" val="1975886310"/>
                    </a:ext>
                  </a:extLst>
                </a:gridCol>
                <a:gridCol w="466499">
                  <a:extLst>
                    <a:ext uri="{9D8B030D-6E8A-4147-A177-3AD203B41FA5}">
                      <a16:colId xmlns:a16="http://schemas.microsoft.com/office/drawing/2014/main" val="3909554923"/>
                    </a:ext>
                  </a:extLst>
                </a:gridCol>
                <a:gridCol w="2332494">
                  <a:extLst>
                    <a:ext uri="{9D8B030D-6E8A-4147-A177-3AD203B41FA5}">
                      <a16:colId xmlns:a16="http://schemas.microsoft.com/office/drawing/2014/main" val="4044476293"/>
                    </a:ext>
                  </a:extLst>
                </a:gridCol>
                <a:gridCol w="466499">
                  <a:extLst>
                    <a:ext uri="{9D8B030D-6E8A-4147-A177-3AD203B41FA5}">
                      <a16:colId xmlns:a16="http://schemas.microsoft.com/office/drawing/2014/main" val="561318109"/>
                    </a:ext>
                  </a:extLst>
                </a:gridCol>
                <a:gridCol w="6064483">
                  <a:extLst>
                    <a:ext uri="{9D8B030D-6E8A-4147-A177-3AD203B41FA5}">
                      <a16:colId xmlns:a16="http://schemas.microsoft.com/office/drawing/2014/main" val="3257831386"/>
                    </a:ext>
                  </a:extLst>
                </a:gridCol>
              </a:tblGrid>
              <a:tr h="296678">
                <a:tc>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dirty="0">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45512905"/>
                  </a:ext>
                </a:extLst>
              </a:tr>
              <a:tr h="528862">
                <a:tc rowSpan="17">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211349187"/>
                  </a:ext>
                </a:extLst>
              </a:tr>
              <a:tr h="528862">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「あるべき姿」 へ導く</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59103148"/>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64422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17084675"/>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3321565"/>
                  </a:ext>
                </a:extLst>
              </a:tr>
              <a:tr h="270880">
                <a:tc vMerge="1">
                  <a:txBody>
                    <a:bodyPr/>
                    <a:lstStyle/>
                    <a:p>
                      <a:endParaRPr kumimoji="1" lang="ja-JP" altLang="en-US"/>
                    </a:p>
                  </a:txBody>
                  <a:tcPr/>
                </a:tc>
                <a:tc rowSpan="3">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11:20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2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34990408"/>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3</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3611990889"/>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・グループの特長を表す</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グループ名</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を決め、「シンボルマーク」を</a:t>
                      </a:r>
                      <a:b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　描いてください　（</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301399117"/>
                  </a:ext>
                </a:extLst>
              </a:tr>
              <a:tr h="528862">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問題解決型（基本ステップ追従表記）の手順</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62935413"/>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78048745"/>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酒造</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体験学習の進め方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 売上アップ 設定条件～実施事項</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役割分担（ステップリーダー）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60058059"/>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・事前情報（</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）をグラフ化し情報を引き出す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89267836"/>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42923768"/>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３．目標設定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・情報を元に情報を元に目標の設定</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96280727"/>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４．要因解析</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・現状把握で解ったことを基にして、特性要因図を作成し</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重要要因を洗い出す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8043762"/>
                  </a:ext>
                </a:extLst>
              </a:tr>
              <a:tr h="528862">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（仕掛り）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68565544"/>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38609379"/>
                  </a:ext>
                </a:extLst>
              </a:tr>
            </a:tbl>
          </a:graphicData>
        </a:graphic>
      </p:graphicFrame>
    </p:spTree>
    <p:extLst>
      <p:ext uri="{BB962C8B-B14F-4D97-AF65-F5344CB8AC3E}">
        <p14:creationId xmlns:p14="http://schemas.microsoft.com/office/powerpoint/2010/main" val="9925368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4"/>
          <p:cNvSpPr txBox="1">
            <a:spLocks noChangeArrowheads="1"/>
          </p:cNvSpPr>
          <p:nvPr/>
        </p:nvSpPr>
        <p:spPr bwMode="auto">
          <a:xfrm>
            <a:off x="1199456" y="692696"/>
            <a:ext cx="10585176"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50000"/>
              </a:spcBef>
              <a:buFontTx/>
              <a:buNone/>
            </a:pPr>
            <a:r>
              <a:rPr lang="ja-JP" altLang="en-US" sz="2800" b="1" dirty="0">
                <a:solidFill>
                  <a:srgbClr val="0000FF"/>
                </a:solidFill>
                <a:latin typeface="BIZ UDPゴシック" panose="020B0400000000000000" pitchFamily="50" charset="-128"/>
                <a:ea typeface="BIZ UDPゴシック" panose="020B0400000000000000" pitchFamily="50" charset="-128"/>
              </a:rPr>
              <a:t>＊発表資料（作成資料）についての注意事項</a:t>
            </a:r>
            <a:endParaRPr lang="ja-JP" altLang="en-US" sz="28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① 発表資料の用紙は各グループに机上に配付してあります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② 討議結果は、</a:t>
            </a:r>
            <a:r>
              <a:rPr lang="ja-JP" altLang="en-US" sz="2000" b="1" dirty="0">
                <a:solidFill>
                  <a:srgbClr val="FF6600"/>
                </a:solidFill>
                <a:latin typeface="BIZ UDPゴシック" panose="020B0400000000000000" pitchFamily="50" charset="-128"/>
                <a:ea typeface="BIZ UDPゴシック" panose="020B0400000000000000" pitchFamily="50" charset="-128"/>
              </a:rPr>
              <a:t>マジック等（濃く</a:t>
            </a:r>
            <a:r>
              <a:rPr lang="en-US" altLang="ja-JP" sz="2000" b="1" dirty="0">
                <a:solidFill>
                  <a:srgbClr val="FF6600"/>
                </a:solidFill>
                <a:latin typeface="BIZ UDPゴシック" panose="020B0400000000000000" pitchFamily="50" charset="-128"/>
                <a:ea typeface="BIZ UDPゴシック" panose="020B0400000000000000" pitchFamily="50" charset="-128"/>
              </a:rPr>
              <a:t>･</a:t>
            </a:r>
            <a:r>
              <a:rPr lang="ja-JP" altLang="en-US" sz="2000" b="1" dirty="0">
                <a:solidFill>
                  <a:srgbClr val="FF6600"/>
                </a:solidFill>
                <a:latin typeface="BIZ UDPゴシック" panose="020B0400000000000000" pitchFamily="50" charset="-128"/>
                <a:ea typeface="BIZ UDPゴシック" panose="020B0400000000000000" pitchFamily="50" charset="-128"/>
              </a:rPr>
              <a:t>太く字が書ける筆記具）</a:t>
            </a:r>
            <a:r>
              <a:rPr lang="ja-JP" altLang="en-US" sz="2000" b="1" dirty="0">
                <a:latin typeface="BIZ UDPゴシック" panose="020B0400000000000000" pitchFamily="50" charset="-128"/>
                <a:ea typeface="BIZ UDPゴシック" panose="020B0400000000000000" pitchFamily="50" charset="-128"/>
              </a:rPr>
              <a:t>で記入するようにして下さい</a:t>
            </a: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③ 発表終了後に資料は、アドバイザーに提出してください</a:t>
            </a: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④ 発表資料のコピーおよび配付は行いませんので、</a:t>
            </a:r>
            <a:r>
              <a:rPr lang="ja-JP" altLang="en-US" sz="2000" b="1" u="sng" dirty="0">
                <a:solidFill>
                  <a:srgbClr val="FF6600"/>
                </a:solidFill>
                <a:latin typeface="BIZ UDPゴシック" panose="020B0400000000000000" pitchFamily="50" charset="-128"/>
                <a:ea typeface="BIZ UDPゴシック" panose="020B0400000000000000" pitchFamily="50" charset="-128"/>
              </a:rPr>
              <a:t>スマホ</a:t>
            </a:r>
            <a:r>
              <a:rPr lang="en-US" altLang="ja-JP" sz="2000" b="1" u="sng" dirty="0">
                <a:solidFill>
                  <a:srgbClr val="FF6600"/>
                </a:solidFill>
                <a:latin typeface="BIZ UDPゴシック" panose="020B0400000000000000" pitchFamily="50" charset="-128"/>
                <a:ea typeface="BIZ UDPゴシック" panose="020B0400000000000000" pitchFamily="50" charset="-128"/>
              </a:rPr>
              <a:t>･</a:t>
            </a:r>
            <a:r>
              <a:rPr lang="ja-JP" altLang="en-US" sz="2000" b="1" u="sng" dirty="0">
                <a:solidFill>
                  <a:srgbClr val="FF6600"/>
                </a:solidFill>
                <a:latin typeface="BIZ UDPゴシック" panose="020B0400000000000000" pitchFamily="50" charset="-128"/>
                <a:ea typeface="BIZ UDPゴシック" panose="020B0400000000000000" pitchFamily="50" charset="-128"/>
              </a:rPr>
              <a:t>携帯の写真機能で保存下さい</a:t>
            </a:r>
            <a:endParaRPr lang="en-US" altLang="ja-JP" sz="2000" b="1" u="sng"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⑤ 模造紙を利用しての発表は可としますが、</a:t>
            </a:r>
            <a:r>
              <a:rPr lang="en-US" altLang="ja-JP" sz="2000" b="1" dirty="0">
                <a:solidFill>
                  <a:srgbClr val="FF6600"/>
                </a:solidFill>
                <a:latin typeface="BIZ UDPゴシック" panose="020B0400000000000000" pitchFamily="50" charset="-128"/>
                <a:ea typeface="BIZ UDPゴシック" panose="020B0400000000000000" pitchFamily="50" charset="-128"/>
              </a:rPr>
              <a:t>A-3</a:t>
            </a:r>
            <a:r>
              <a:rPr lang="ja-JP" altLang="en-US" sz="2000" b="1" dirty="0">
                <a:solidFill>
                  <a:srgbClr val="FF6600"/>
                </a:solidFill>
                <a:latin typeface="BIZ UDPゴシック" panose="020B0400000000000000" pitchFamily="50" charset="-128"/>
                <a:ea typeface="BIZ UDPゴシック" panose="020B0400000000000000" pitchFamily="50" charset="-128"/>
              </a:rPr>
              <a:t>資料には重点を記載</a:t>
            </a:r>
            <a:r>
              <a:rPr lang="ja-JP" altLang="en-US" sz="2000" b="1" dirty="0">
                <a:latin typeface="BIZ UDPゴシック" panose="020B0400000000000000" pitchFamily="50" charset="-128"/>
                <a:ea typeface="BIZ UDPゴシック" panose="020B0400000000000000" pitchFamily="50" charset="-128"/>
              </a:rPr>
              <a:t>してください</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0"/>
              </a:spcBef>
              <a:buFontTx/>
              <a:buNone/>
            </a:pPr>
            <a:endParaRPr lang="ja-JP" altLang="en-US" sz="2000" b="1" dirty="0">
              <a:latin typeface="BIZ UDPゴシック" panose="020B0400000000000000" pitchFamily="50" charset="-128"/>
              <a:ea typeface="BIZ UDPゴシック" panose="020B0400000000000000" pitchFamily="50" charset="-128"/>
            </a:endParaRPr>
          </a:p>
        </p:txBody>
      </p:sp>
      <p:sp>
        <p:nvSpPr>
          <p:cNvPr id="16387" name="Text Box 6"/>
          <p:cNvSpPr txBox="1">
            <a:spLocks noChangeArrowheads="1"/>
          </p:cNvSpPr>
          <p:nvPr/>
        </p:nvSpPr>
        <p:spPr bwMode="auto">
          <a:xfrm>
            <a:off x="2351584" y="4869160"/>
            <a:ext cx="7416800" cy="588962"/>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b="1" dirty="0">
                <a:latin typeface="BIZ UDPゴシック" panose="020B0400000000000000" pitchFamily="50" charset="-128"/>
                <a:ea typeface="BIZ UDPゴシック" panose="020B0400000000000000" pitchFamily="50" charset="-128"/>
              </a:rPr>
              <a:t>発表資料：８枚</a:t>
            </a:r>
            <a:endParaRPr lang="en-US" altLang="ja-JP" b="1"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080" name="グループ化 87079">
            <a:extLst>
              <a:ext uri="{FF2B5EF4-FFF2-40B4-BE49-F238E27FC236}">
                <a16:creationId xmlns:a16="http://schemas.microsoft.com/office/drawing/2014/main" id="{E959849A-FA05-C827-45D4-1EF556B8366E}"/>
              </a:ext>
            </a:extLst>
          </p:cNvPr>
          <p:cNvGrpSpPr/>
          <p:nvPr/>
        </p:nvGrpSpPr>
        <p:grpSpPr>
          <a:xfrm>
            <a:off x="4505619" y="1124774"/>
            <a:ext cx="2063750" cy="881063"/>
            <a:chOff x="4164284" y="692696"/>
            <a:chExt cx="2063750" cy="881063"/>
          </a:xfrm>
        </p:grpSpPr>
        <p:sp>
          <p:nvSpPr>
            <p:cNvPr id="9230" name="Rectangle 44">
              <a:extLst>
                <a:ext uri="{FF2B5EF4-FFF2-40B4-BE49-F238E27FC236}">
                  <a16:creationId xmlns:a16="http://schemas.microsoft.com/office/drawing/2014/main" id="{2C56AF77-E5C3-AE4C-096B-8728C3BF40B6}"/>
                </a:ext>
              </a:extLst>
            </p:cNvPr>
            <p:cNvSpPr>
              <a:spLocks noChangeArrowheads="1"/>
            </p:cNvSpPr>
            <p:nvPr/>
          </p:nvSpPr>
          <p:spPr bwMode="auto">
            <a:xfrm>
              <a:off x="4164284" y="692696"/>
              <a:ext cx="2063750" cy="76200"/>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200">
                <a:solidFill>
                  <a:schemeClr val="bg1"/>
                </a:solidFill>
                <a:latin typeface="BIZ UDPゴシック" panose="020B0400000000000000" pitchFamily="50" charset="-128"/>
                <a:ea typeface="BIZ UDPゴシック" panose="020B0400000000000000" pitchFamily="50" charset="-128"/>
              </a:endParaRPr>
            </a:p>
          </p:txBody>
        </p:sp>
        <p:grpSp>
          <p:nvGrpSpPr>
            <p:cNvPr id="11" name="グループ化 10">
              <a:extLst>
                <a:ext uri="{FF2B5EF4-FFF2-40B4-BE49-F238E27FC236}">
                  <a16:creationId xmlns:a16="http://schemas.microsoft.com/office/drawing/2014/main" id="{41161E82-265E-13D5-E95B-C0866E22D92D}"/>
                </a:ext>
              </a:extLst>
            </p:cNvPr>
            <p:cNvGrpSpPr/>
            <p:nvPr/>
          </p:nvGrpSpPr>
          <p:grpSpPr>
            <a:xfrm>
              <a:off x="4367484" y="741113"/>
              <a:ext cx="1721412" cy="832646"/>
              <a:chOff x="4367484" y="810417"/>
              <a:chExt cx="1721412" cy="832646"/>
            </a:xfrm>
          </p:grpSpPr>
          <p:sp>
            <p:nvSpPr>
              <p:cNvPr id="9231" name="Rectangle 45">
                <a:extLst>
                  <a:ext uri="{FF2B5EF4-FFF2-40B4-BE49-F238E27FC236}">
                    <a16:creationId xmlns:a16="http://schemas.microsoft.com/office/drawing/2014/main" id="{8C6DD94D-6CC2-938B-2D69-E74CE4AB0ACA}"/>
                  </a:ext>
                </a:extLst>
              </p:cNvPr>
              <p:cNvSpPr>
                <a:spLocks noChangeArrowheads="1"/>
              </p:cNvSpPr>
              <p:nvPr/>
            </p:nvSpPr>
            <p:spPr bwMode="auto">
              <a:xfrm>
                <a:off x="4981847" y="885826"/>
                <a:ext cx="330200" cy="757237"/>
              </a:xfrm>
              <a:prstGeom prst="rect">
                <a:avLst/>
              </a:prstGeom>
              <a:solidFill>
                <a:srgbClr val="663300"/>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32" name="Rectangle 46">
                <a:extLst>
                  <a:ext uri="{FF2B5EF4-FFF2-40B4-BE49-F238E27FC236}">
                    <a16:creationId xmlns:a16="http://schemas.microsoft.com/office/drawing/2014/main" id="{1C63FFCD-5C8F-DA90-50FC-6BDF4BE5856B}"/>
                  </a:ext>
                </a:extLst>
              </p:cNvPr>
              <p:cNvSpPr>
                <a:spLocks noChangeArrowheads="1"/>
              </p:cNvSpPr>
              <p:nvPr/>
            </p:nvSpPr>
            <p:spPr bwMode="auto">
              <a:xfrm>
                <a:off x="5054872" y="1371601"/>
                <a:ext cx="165100" cy="2286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33" name="Line 47">
                <a:extLst>
                  <a:ext uri="{FF2B5EF4-FFF2-40B4-BE49-F238E27FC236}">
                    <a16:creationId xmlns:a16="http://schemas.microsoft.com/office/drawing/2014/main" id="{19373150-CD64-27B2-A2B4-0F17C32A7183}"/>
                  </a:ext>
                </a:extLst>
              </p:cNvPr>
              <p:cNvSpPr>
                <a:spLocks noChangeShapeType="1"/>
              </p:cNvSpPr>
              <p:nvPr/>
            </p:nvSpPr>
            <p:spPr bwMode="auto">
              <a:xfrm>
                <a:off x="4367484" y="828676"/>
                <a:ext cx="768351" cy="51832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9234" name="Line 48">
                <a:extLst>
                  <a:ext uri="{FF2B5EF4-FFF2-40B4-BE49-F238E27FC236}">
                    <a16:creationId xmlns:a16="http://schemas.microsoft.com/office/drawing/2014/main" id="{8D99B492-CF3A-3C7F-42DD-90D308BB89ED}"/>
                  </a:ext>
                </a:extLst>
              </p:cNvPr>
              <p:cNvSpPr>
                <a:spLocks noChangeShapeType="1"/>
              </p:cNvSpPr>
              <p:nvPr/>
            </p:nvSpPr>
            <p:spPr bwMode="auto">
              <a:xfrm flipV="1">
                <a:off x="5135835" y="810417"/>
                <a:ext cx="953061" cy="51832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grpSp>
      <p:pic>
        <p:nvPicPr>
          <p:cNvPr id="9235" name="Picture 50" descr="Icon_13">
            <a:extLst>
              <a:ext uri="{FF2B5EF4-FFF2-40B4-BE49-F238E27FC236}">
                <a16:creationId xmlns:a16="http://schemas.microsoft.com/office/drawing/2014/main" id="{AE8569B8-8EEC-7DD5-948C-0D2DAD28496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20536" y="1248600"/>
            <a:ext cx="763588" cy="633412"/>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236" name="Picture 51" descr="Office_02">
            <a:extLst>
              <a:ext uri="{FF2B5EF4-FFF2-40B4-BE49-F238E27FC236}">
                <a16:creationId xmlns:a16="http://schemas.microsoft.com/office/drawing/2014/main" id="{35220F98-F48D-7C10-2E5D-7DE4C216836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21688" y="2051200"/>
            <a:ext cx="762436" cy="6223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9237" name="Text Box 51">
            <a:extLst>
              <a:ext uri="{FF2B5EF4-FFF2-40B4-BE49-F238E27FC236}">
                <a16:creationId xmlns:a16="http://schemas.microsoft.com/office/drawing/2014/main" id="{C574C74E-5AB1-86FE-7891-B10B60522D0B}"/>
              </a:ext>
            </a:extLst>
          </p:cNvPr>
          <p:cNvSpPr txBox="1">
            <a:spLocks noChangeArrowheads="1"/>
          </p:cNvSpPr>
          <p:nvPr/>
        </p:nvSpPr>
        <p:spPr bwMode="auto">
          <a:xfrm>
            <a:off x="1497306" y="1351517"/>
            <a:ext cx="3095625"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会場世話人</a:t>
            </a:r>
            <a:endParaRPr lang="en-US" altLang="ja-JP" sz="26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細川 </a:t>
            </a:r>
            <a:r>
              <a:rPr lang="ja-JP" altLang="en-US" sz="2000" b="1" dirty="0">
                <a:latin typeface="BIZ UDPゴシック" panose="020B0400000000000000" pitchFamily="50" charset="-128"/>
                <a:ea typeface="BIZ UDPゴシック" panose="020B0400000000000000" pitchFamily="50" charset="-128"/>
              </a:rPr>
              <a:t>副世話人</a:t>
            </a:r>
            <a:endParaRPr lang="en-US" altLang="ja-JP" sz="20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（アイシン）　</a:t>
            </a:r>
          </a:p>
        </p:txBody>
      </p:sp>
      <p:sp>
        <p:nvSpPr>
          <p:cNvPr id="9238" name="Text Box 51">
            <a:extLst>
              <a:ext uri="{FF2B5EF4-FFF2-40B4-BE49-F238E27FC236}">
                <a16:creationId xmlns:a16="http://schemas.microsoft.com/office/drawing/2014/main" id="{2AC46CB5-EA83-4653-DA75-3074F8F8998C}"/>
              </a:ext>
            </a:extLst>
          </p:cNvPr>
          <p:cNvSpPr txBox="1">
            <a:spLocks noChangeArrowheads="1"/>
          </p:cNvSpPr>
          <p:nvPr/>
        </p:nvSpPr>
        <p:spPr bwMode="auto">
          <a:xfrm>
            <a:off x="6482057" y="1337625"/>
            <a:ext cx="344011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　チーフアドバイザー</a:t>
            </a:r>
            <a:endParaRPr lang="en-US" altLang="ja-JP" sz="26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田口 </a:t>
            </a:r>
            <a:r>
              <a:rPr lang="ja-JP" altLang="en-US" sz="2000" b="1" dirty="0">
                <a:latin typeface="BIZ UDPゴシック" panose="020B0400000000000000" pitchFamily="50" charset="-128"/>
                <a:ea typeface="BIZ UDPゴシック" panose="020B0400000000000000" pitchFamily="50" charset="-128"/>
              </a:rPr>
              <a:t>幹事</a:t>
            </a:r>
            <a:endParaRPr lang="en-US" altLang="ja-JP" sz="20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（アイシン高丘）</a:t>
            </a:r>
          </a:p>
        </p:txBody>
      </p:sp>
      <p:sp>
        <p:nvSpPr>
          <p:cNvPr id="87049" name="Text Box 9">
            <a:extLst>
              <a:ext uri="{FF2B5EF4-FFF2-40B4-BE49-F238E27FC236}">
                <a16:creationId xmlns:a16="http://schemas.microsoft.com/office/drawing/2014/main" id="{A42A9C27-757A-BA28-41C7-B9537C657D65}"/>
              </a:ext>
            </a:extLst>
          </p:cNvPr>
          <p:cNvSpPr txBox="1">
            <a:spLocks noChangeArrowheads="1"/>
          </p:cNvSpPr>
          <p:nvPr/>
        </p:nvSpPr>
        <p:spPr bwMode="auto">
          <a:xfrm>
            <a:off x="2184207" y="438600"/>
            <a:ext cx="7056437" cy="523875"/>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spAutoFit/>
          </a:bodyPr>
          <a:lstStyle>
            <a:lvl1pPr>
              <a:spcBef>
                <a:spcPct val="20000"/>
              </a:spcBef>
              <a:buChar char="•"/>
              <a:defRPr kumimoji="1" sz="3400">
                <a:solidFill>
                  <a:schemeClr val="tx1"/>
                </a:solidFill>
                <a:latin typeface="Times New Roman" pitchFamily="18" charset="0"/>
                <a:ea typeface="ＭＳ Ｐゴシック" pitchFamily="50" charset="-128"/>
              </a:defRPr>
            </a:lvl1pPr>
            <a:lvl2pPr marL="742950" indent="-285750">
              <a:spcBef>
                <a:spcPct val="20000"/>
              </a:spcBef>
              <a:buChar char="–"/>
              <a:defRPr kumimoji="1" sz="3000">
                <a:solidFill>
                  <a:schemeClr val="tx1"/>
                </a:solidFill>
                <a:latin typeface="Times New Roman" pitchFamily="18" charset="0"/>
                <a:ea typeface="ＭＳ Ｐゴシック" pitchFamily="50" charset="-128"/>
              </a:defRPr>
            </a:lvl2pPr>
            <a:lvl3pPr marL="1143000" indent="-228600">
              <a:spcBef>
                <a:spcPct val="20000"/>
              </a:spcBef>
              <a:buChar char="•"/>
              <a:defRPr kumimoji="1" sz="2600">
                <a:solidFill>
                  <a:schemeClr val="tx1"/>
                </a:solidFill>
                <a:latin typeface="Times New Roman" pitchFamily="18" charset="0"/>
                <a:ea typeface="ＭＳ Ｐゴシック" pitchFamily="50" charset="-128"/>
              </a:defRPr>
            </a:lvl3pPr>
            <a:lvl4pPr marL="1600200" indent="-228600">
              <a:spcBef>
                <a:spcPct val="20000"/>
              </a:spcBef>
              <a:buChar char="–"/>
              <a:defRPr kumimoji="1" sz="2100">
                <a:solidFill>
                  <a:schemeClr val="tx1"/>
                </a:solidFill>
                <a:latin typeface="Times New Roman" pitchFamily="18" charset="0"/>
                <a:ea typeface="ＭＳ Ｐゴシック" pitchFamily="50" charset="-128"/>
              </a:defRPr>
            </a:lvl4pPr>
            <a:lvl5pPr marL="2057400" indent="-228600">
              <a:spcBef>
                <a:spcPct val="20000"/>
              </a:spcBef>
              <a:buChar char="»"/>
              <a:defRPr kumimoji="1" sz="21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9pPr>
          </a:lstStyle>
          <a:p>
            <a:pPr algn="ctr" eaLnBrk="1" hangingPunct="1">
              <a:spcBef>
                <a:spcPct val="50000"/>
              </a:spcBef>
              <a:buFontTx/>
              <a:buNone/>
              <a:defRPr/>
            </a:pPr>
            <a:r>
              <a:rPr lang="en-US" altLang="ja-JP" sz="2800" b="1" dirty="0">
                <a:effectLst>
                  <a:outerShdw blurRad="38100" dist="38100" dir="2700000" algn="tl">
                    <a:srgbClr val="FFFFFF"/>
                  </a:outerShdw>
                </a:effectLst>
                <a:latin typeface="BIZ UDPゴシック" panose="020B0400000000000000" pitchFamily="50" charset="-128"/>
                <a:ea typeface="BIZ UDPゴシック" panose="020B0400000000000000" pitchFamily="50" charset="-128"/>
              </a:rPr>
              <a:t>B</a:t>
            </a:r>
            <a:r>
              <a:rPr lang="ja-JP" altLang="en-US" sz="2800" b="1" dirty="0">
                <a:effectLst>
                  <a:outerShdw blurRad="38100" dist="38100" dir="2700000" algn="tl">
                    <a:srgbClr val="FFFFFF"/>
                  </a:outerShdw>
                </a:effectLst>
                <a:latin typeface="BIZ UDPゴシック" panose="020B0400000000000000" pitchFamily="50" charset="-128"/>
                <a:ea typeface="BIZ UDPゴシック" panose="020B0400000000000000" pitchFamily="50" charset="-128"/>
              </a:rPr>
              <a:t>コース　　会場レイアウト　（</a:t>
            </a:r>
            <a:r>
              <a:rPr lang="en-US" altLang="ja-JP" sz="2800" b="1" dirty="0">
                <a:effectLst>
                  <a:outerShdw blurRad="38100" dist="38100" dir="2700000" algn="tl">
                    <a:srgbClr val="FFFFFF"/>
                  </a:outerShdw>
                </a:effectLst>
                <a:latin typeface="BIZ UDPゴシック" panose="020B0400000000000000" pitchFamily="50" charset="-128"/>
                <a:ea typeface="BIZ UDPゴシック" panose="020B0400000000000000" pitchFamily="50" charset="-128"/>
              </a:rPr>
              <a:t>604</a:t>
            </a:r>
            <a:r>
              <a:rPr lang="ja-JP" altLang="en-US" sz="2800" b="1" dirty="0">
                <a:effectLst>
                  <a:outerShdw blurRad="38100" dist="38100" dir="2700000" algn="tl">
                    <a:srgbClr val="FFFFFF"/>
                  </a:outerShdw>
                </a:effectLst>
                <a:latin typeface="BIZ UDPゴシック" panose="020B0400000000000000" pitchFamily="50" charset="-128"/>
                <a:ea typeface="BIZ UDPゴシック" panose="020B0400000000000000" pitchFamily="50" charset="-128"/>
              </a:rPr>
              <a:t>）</a:t>
            </a:r>
          </a:p>
        </p:txBody>
      </p:sp>
      <p:sp>
        <p:nvSpPr>
          <p:cNvPr id="9245" name="Text Box 51">
            <a:extLst>
              <a:ext uri="{FF2B5EF4-FFF2-40B4-BE49-F238E27FC236}">
                <a16:creationId xmlns:a16="http://schemas.microsoft.com/office/drawing/2014/main" id="{3BA88BBD-2671-3E65-9396-9503464E2F0A}"/>
              </a:ext>
            </a:extLst>
          </p:cNvPr>
          <p:cNvSpPr txBox="1">
            <a:spLocks noChangeArrowheads="1"/>
          </p:cNvSpPr>
          <p:nvPr/>
        </p:nvSpPr>
        <p:spPr bwMode="auto">
          <a:xfrm>
            <a:off x="9610088" y="559984"/>
            <a:ext cx="1772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11</a:t>
            </a:r>
            <a:r>
              <a:rPr lang="ja-JP" altLang="en-US" sz="1600" b="1" dirty="0">
                <a:latin typeface="BIZ UDPゴシック" panose="020B0400000000000000" pitchFamily="50" charset="-128"/>
                <a:ea typeface="BIZ UDPゴシック" panose="020B0400000000000000" pitchFamily="50" charset="-128"/>
              </a:rPr>
              <a:t>月</a:t>
            </a:r>
            <a:r>
              <a:rPr lang="en-US" altLang="ja-JP" sz="1600" b="1" dirty="0">
                <a:latin typeface="BIZ UDPゴシック" panose="020B0400000000000000" pitchFamily="50" charset="-128"/>
                <a:ea typeface="BIZ UDPゴシック" panose="020B0400000000000000" pitchFamily="50" charset="-128"/>
              </a:rPr>
              <a:t>19-20</a:t>
            </a:r>
            <a:r>
              <a:rPr lang="ja-JP" altLang="en-US" sz="1600" b="1" dirty="0">
                <a:latin typeface="BIZ UDPゴシック" panose="020B0400000000000000" pitchFamily="50" charset="-128"/>
                <a:ea typeface="BIZ UDPゴシック" panose="020B0400000000000000" pitchFamily="50" charset="-128"/>
              </a:rPr>
              <a:t>日</a:t>
            </a:r>
          </a:p>
        </p:txBody>
      </p:sp>
      <p:grpSp>
        <p:nvGrpSpPr>
          <p:cNvPr id="87073" name="グループ化 87072">
            <a:extLst>
              <a:ext uri="{FF2B5EF4-FFF2-40B4-BE49-F238E27FC236}">
                <a16:creationId xmlns:a16="http://schemas.microsoft.com/office/drawing/2014/main" id="{7D5FD14C-9560-A5DA-03E7-2F1CB8E49512}"/>
              </a:ext>
            </a:extLst>
          </p:cNvPr>
          <p:cNvGrpSpPr/>
          <p:nvPr/>
        </p:nvGrpSpPr>
        <p:grpSpPr>
          <a:xfrm>
            <a:off x="3318809" y="2245457"/>
            <a:ext cx="2535737" cy="1359274"/>
            <a:chOff x="1170518" y="1917131"/>
            <a:chExt cx="2535737" cy="1359274"/>
          </a:xfrm>
        </p:grpSpPr>
        <p:grpSp>
          <p:nvGrpSpPr>
            <p:cNvPr id="27" name="グループ化 26">
              <a:extLst>
                <a:ext uri="{FF2B5EF4-FFF2-40B4-BE49-F238E27FC236}">
                  <a16:creationId xmlns:a16="http://schemas.microsoft.com/office/drawing/2014/main" id="{183CB262-3FA0-26FE-CE1C-478F7AC170CD}"/>
                </a:ext>
              </a:extLst>
            </p:cNvPr>
            <p:cNvGrpSpPr/>
            <p:nvPr/>
          </p:nvGrpSpPr>
          <p:grpSpPr>
            <a:xfrm>
              <a:off x="1890155" y="2204864"/>
              <a:ext cx="1816100" cy="339725"/>
              <a:chOff x="2098947" y="2017768"/>
              <a:chExt cx="1816100" cy="339725"/>
            </a:xfrm>
          </p:grpSpPr>
          <p:sp>
            <p:nvSpPr>
              <p:cNvPr id="9221" name="Rectangle 8">
                <a:extLst>
                  <a:ext uri="{FF2B5EF4-FFF2-40B4-BE49-F238E27FC236}">
                    <a16:creationId xmlns:a16="http://schemas.microsoft.com/office/drawing/2014/main" id="{FD594BD9-540D-6212-9691-28E9F33FD7E2}"/>
                  </a:ext>
                </a:extLst>
              </p:cNvPr>
              <p:cNvSpPr>
                <a:spLocks noChangeArrowheads="1"/>
              </p:cNvSpPr>
              <p:nvPr/>
            </p:nvSpPr>
            <p:spPr bwMode="auto">
              <a:xfrm>
                <a:off x="2098947" y="2030413"/>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26" name="Text Box 37">
                <a:extLst>
                  <a:ext uri="{FF2B5EF4-FFF2-40B4-BE49-F238E27FC236}">
                    <a16:creationId xmlns:a16="http://schemas.microsoft.com/office/drawing/2014/main" id="{8EC2E2E9-AEF1-AEA2-20F6-5B27AA1A7E24}"/>
                  </a:ext>
                </a:extLst>
              </p:cNvPr>
              <p:cNvSpPr txBox="1">
                <a:spLocks noChangeArrowheads="1"/>
              </p:cNvSpPr>
              <p:nvPr/>
            </p:nvSpPr>
            <p:spPr bwMode="auto">
              <a:xfrm>
                <a:off x="2115133" y="2017768"/>
                <a:ext cx="17780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B１　</a:t>
                </a:r>
                <a:r>
                  <a:rPr lang="ja-JP" altLang="en-US" sz="1600" b="1" dirty="0">
                    <a:latin typeface="BIZ UDPゴシック" panose="020B0400000000000000" pitchFamily="50" charset="-128"/>
                    <a:ea typeface="BIZ UDPゴシック" panose="020B0400000000000000" pitchFamily="50" charset="-128"/>
                  </a:rPr>
                  <a:t>グループ</a:t>
                </a:r>
              </a:p>
            </p:txBody>
          </p:sp>
        </p:grpSp>
        <p:sp>
          <p:nvSpPr>
            <p:cNvPr id="9243" name="Text Box 76">
              <a:extLst>
                <a:ext uri="{FF2B5EF4-FFF2-40B4-BE49-F238E27FC236}">
                  <a16:creationId xmlns:a16="http://schemas.microsoft.com/office/drawing/2014/main" id="{FF9847B1-4079-CA1E-3BB0-1F8879757175}"/>
                </a:ext>
              </a:extLst>
            </p:cNvPr>
            <p:cNvSpPr txBox="1">
              <a:spLocks noChangeArrowheads="1"/>
            </p:cNvSpPr>
            <p:nvPr/>
          </p:nvSpPr>
          <p:spPr bwMode="auto">
            <a:xfrm>
              <a:off x="1847528" y="2479225"/>
              <a:ext cx="1800225" cy="74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solidFill>
                    <a:schemeClr val="tx2"/>
                  </a:solidFill>
                  <a:latin typeface="BIZ UDPゴシック" panose="020B0400000000000000" pitchFamily="50" charset="-128"/>
                  <a:ea typeface="BIZ UDPゴシック" panose="020B0400000000000000" pitchFamily="50" charset="-128"/>
                </a:rPr>
                <a:t>手島 </a:t>
              </a:r>
              <a:r>
                <a:rPr lang="ja-JP" altLang="en-US" sz="2000" b="1" dirty="0">
                  <a:solidFill>
                    <a:schemeClr val="tx2"/>
                  </a:solidFill>
                  <a:latin typeface="BIZ UDPゴシック" panose="020B0400000000000000" pitchFamily="50" charset="-128"/>
                  <a:ea typeface="BIZ UDPゴシック" panose="020B0400000000000000" pitchFamily="50" charset="-128"/>
                </a:rPr>
                <a:t>幹事</a:t>
              </a:r>
              <a:r>
                <a:rPr lang="ja-JP" altLang="en-US" sz="2600" b="1" dirty="0">
                  <a:solidFill>
                    <a:schemeClr val="tx2"/>
                  </a:solidFill>
                  <a:latin typeface="BIZ UDPゴシック" panose="020B0400000000000000" pitchFamily="50" charset="-128"/>
                  <a:ea typeface="BIZ UDPゴシック" panose="020B0400000000000000" pitchFamily="50" charset="-128"/>
                </a:rPr>
                <a:t>　　</a:t>
              </a:r>
              <a:r>
                <a:rPr lang="ja-JP" altLang="en-US" sz="1600" b="1" dirty="0">
                  <a:solidFill>
                    <a:schemeClr val="tx2"/>
                  </a:solidFill>
                  <a:latin typeface="BIZ UDPゴシック" panose="020B0400000000000000" pitchFamily="50" charset="-128"/>
                  <a:ea typeface="BIZ UDPゴシック" panose="020B0400000000000000" pitchFamily="50" charset="-128"/>
                </a:rPr>
                <a:t>（アイシン）</a:t>
              </a:r>
            </a:p>
          </p:txBody>
        </p:sp>
        <p:grpSp>
          <p:nvGrpSpPr>
            <p:cNvPr id="28" name="グループ化 27">
              <a:extLst>
                <a:ext uri="{FF2B5EF4-FFF2-40B4-BE49-F238E27FC236}">
                  <a16:creationId xmlns:a16="http://schemas.microsoft.com/office/drawing/2014/main" id="{3F342452-70C6-E456-C9FC-910855EDF871}"/>
                </a:ext>
              </a:extLst>
            </p:cNvPr>
            <p:cNvGrpSpPr/>
            <p:nvPr/>
          </p:nvGrpSpPr>
          <p:grpSpPr>
            <a:xfrm>
              <a:off x="1170518" y="1917131"/>
              <a:ext cx="846994" cy="1359274"/>
              <a:chOff x="784920" y="1945558"/>
              <a:chExt cx="990600" cy="1669626"/>
            </a:xfrm>
          </p:grpSpPr>
          <p:sp>
            <p:nvSpPr>
              <p:cNvPr id="29" name="Rectangle 11">
                <a:extLst>
                  <a:ext uri="{FF2B5EF4-FFF2-40B4-BE49-F238E27FC236}">
                    <a16:creationId xmlns:a16="http://schemas.microsoft.com/office/drawing/2014/main" id="{F75C1455-0188-5751-7A32-9A04EA832917}"/>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30" name="Rectangle 12">
                <a:extLst>
                  <a:ext uri="{FF2B5EF4-FFF2-40B4-BE49-F238E27FC236}">
                    <a16:creationId xmlns:a16="http://schemas.microsoft.com/office/drawing/2014/main" id="{EB9EAF23-80E1-C5C6-4117-0BD88BF3F50E}"/>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31" name="Rectangle 13">
                <a:extLst>
                  <a:ext uri="{FF2B5EF4-FFF2-40B4-BE49-F238E27FC236}">
                    <a16:creationId xmlns:a16="http://schemas.microsoft.com/office/drawing/2014/main" id="{296C976F-99CD-8F2E-384F-50722FCE40A4}"/>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32" name="Rectangle 11">
                <a:extLst>
                  <a:ext uri="{FF2B5EF4-FFF2-40B4-BE49-F238E27FC236}">
                    <a16:creationId xmlns:a16="http://schemas.microsoft.com/office/drawing/2014/main" id="{17539382-6E26-3ACE-7F7F-BCA2D6BDE7FC}"/>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sp>
        <p:nvSpPr>
          <p:cNvPr id="87041" name="Text Box 51">
            <a:extLst>
              <a:ext uri="{FF2B5EF4-FFF2-40B4-BE49-F238E27FC236}">
                <a16:creationId xmlns:a16="http://schemas.microsoft.com/office/drawing/2014/main" id="{FBC92B5A-FFCA-29A5-F782-0845E1D4035A}"/>
              </a:ext>
            </a:extLst>
          </p:cNvPr>
          <p:cNvSpPr txBox="1">
            <a:spLocks noChangeArrowheads="1"/>
          </p:cNvSpPr>
          <p:nvPr/>
        </p:nvSpPr>
        <p:spPr bwMode="auto">
          <a:xfrm>
            <a:off x="492316" y="4126021"/>
            <a:ext cx="3095625"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　サブアドバイザー</a:t>
            </a:r>
            <a:endParaRPr lang="en-US" altLang="ja-JP" sz="26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岩切 </a:t>
            </a:r>
            <a:r>
              <a:rPr lang="ja-JP" altLang="en-US" sz="2000" b="1" dirty="0">
                <a:latin typeface="BIZ UDPゴシック" panose="020B0400000000000000" pitchFamily="50" charset="-128"/>
                <a:ea typeface="BIZ UDPゴシック" panose="020B0400000000000000" pitchFamily="50" charset="-128"/>
              </a:rPr>
              <a:t>幹事</a:t>
            </a:r>
            <a:endParaRPr lang="en-US" altLang="ja-JP" sz="20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（豊田自動織機）</a:t>
            </a:r>
          </a:p>
        </p:txBody>
      </p:sp>
      <p:grpSp>
        <p:nvGrpSpPr>
          <p:cNvPr id="87075" name="グループ化 87074">
            <a:extLst>
              <a:ext uri="{FF2B5EF4-FFF2-40B4-BE49-F238E27FC236}">
                <a16:creationId xmlns:a16="http://schemas.microsoft.com/office/drawing/2014/main" id="{C6F830EE-8189-FA10-640B-A14938175755}"/>
              </a:ext>
            </a:extLst>
          </p:cNvPr>
          <p:cNvGrpSpPr/>
          <p:nvPr/>
        </p:nvGrpSpPr>
        <p:grpSpPr>
          <a:xfrm>
            <a:off x="6809827" y="2242359"/>
            <a:ext cx="2800261" cy="1359274"/>
            <a:chOff x="4590917" y="1917130"/>
            <a:chExt cx="2800261" cy="1359274"/>
          </a:xfrm>
        </p:grpSpPr>
        <p:sp>
          <p:nvSpPr>
            <p:cNvPr id="9254" name="Rectangle 8">
              <a:extLst>
                <a:ext uri="{FF2B5EF4-FFF2-40B4-BE49-F238E27FC236}">
                  <a16:creationId xmlns:a16="http://schemas.microsoft.com/office/drawing/2014/main" id="{1CD73AC6-E3B2-0A82-05B0-208B43767C88}"/>
                </a:ext>
              </a:extLst>
            </p:cNvPr>
            <p:cNvSpPr>
              <a:spLocks noChangeArrowheads="1"/>
            </p:cNvSpPr>
            <p:nvPr/>
          </p:nvSpPr>
          <p:spPr bwMode="auto">
            <a:xfrm>
              <a:off x="5316612" y="2226578"/>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57" name="Text Box 37">
              <a:extLst>
                <a:ext uri="{FF2B5EF4-FFF2-40B4-BE49-F238E27FC236}">
                  <a16:creationId xmlns:a16="http://schemas.microsoft.com/office/drawing/2014/main" id="{7FAA5DEA-3A10-5FBC-CCD4-D49A4260C226}"/>
                </a:ext>
              </a:extLst>
            </p:cNvPr>
            <p:cNvSpPr txBox="1">
              <a:spLocks noChangeArrowheads="1"/>
            </p:cNvSpPr>
            <p:nvPr/>
          </p:nvSpPr>
          <p:spPr bwMode="auto">
            <a:xfrm>
              <a:off x="5395987" y="2215465"/>
              <a:ext cx="17462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B</a:t>
              </a:r>
              <a:r>
                <a:rPr lang="ja-JP" altLang="en-US" sz="1600" b="1" dirty="0">
                  <a:latin typeface="BIZ UDPゴシック" panose="020B0400000000000000" pitchFamily="50" charset="-128"/>
                  <a:ea typeface="BIZ UDPゴシック" panose="020B0400000000000000" pitchFamily="50" charset="-128"/>
                </a:rPr>
                <a:t>２</a:t>
              </a:r>
              <a:r>
                <a:rPr lang="en-US" altLang="ja-JP" sz="1600" b="1" dirty="0">
                  <a:latin typeface="BIZ UDPゴシック" panose="020B0400000000000000" pitchFamily="50" charset="-128"/>
                  <a:ea typeface="BIZ UDPゴシック" panose="020B0400000000000000" pitchFamily="50" charset="-128"/>
                </a:rPr>
                <a:t>　</a:t>
              </a:r>
              <a:r>
                <a:rPr lang="ja-JP" altLang="en-US" sz="1600" b="1" dirty="0">
                  <a:latin typeface="BIZ UDPゴシック" panose="020B0400000000000000" pitchFamily="50" charset="-128"/>
                  <a:ea typeface="BIZ UDPゴシック" panose="020B0400000000000000" pitchFamily="50" charset="-128"/>
                </a:rPr>
                <a:t>グループ</a:t>
              </a:r>
            </a:p>
          </p:txBody>
        </p:sp>
        <p:sp>
          <p:nvSpPr>
            <p:cNvPr id="9260" name="Text Box 76">
              <a:extLst>
                <a:ext uri="{FF2B5EF4-FFF2-40B4-BE49-F238E27FC236}">
                  <a16:creationId xmlns:a16="http://schemas.microsoft.com/office/drawing/2014/main" id="{24D9D83E-CD7C-E676-F9FE-F13B57CB0950}"/>
                </a:ext>
              </a:extLst>
            </p:cNvPr>
            <p:cNvSpPr txBox="1">
              <a:spLocks noChangeArrowheads="1"/>
            </p:cNvSpPr>
            <p:nvPr/>
          </p:nvSpPr>
          <p:spPr bwMode="auto">
            <a:xfrm>
              <a:off x="5303911" y="2502071"/>
              <a:ext cx="2087267" cy="74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solidFill>
                    <a:schemeClr val="tx2"/>
                  </a:solidFill>
                  <a:latin typeface="BIZ UDPゴシック" panose="020B0400000000000000" pitchFamily="50" charset="-128"/>
                  <a:ea typeface="BIZ UDPゴシック" panose="020B0400000000000000" pitchFamily="50" charset="-128"/>
                </a:rPr>
                <a:t>山村</a:t>
              </a:r>
              <a:r>
                <a:rPr lang="ja-JP" altLang="en-US" sz="2000" b="1" dirty="0">
                  <a:solidFill>
                    <a:schemeClr val="tx2"/>
                  </a:solidFill>
                  <a:latin typeface="BIZ UDPゴシック" panose="020B0400000000000000" pitchFamily="50" charset="-128"/>
                  <a:ea typeface="BIZ UDPゴシック" panose="020B0400000000000000" pitchFamily="50" charset="-128"/>
                </a:rPr>
                <a:t> 幹事　　　</a:t>
              </a:r>
              <a:r>
                <a:rPr lang="ja-JP" altLang="en-US" sz="1600" b="1" dirty="0">
                  <a:solidFill>
                    <a:schemeClr val="tx2"/>
                  </a:solidFill>
                  <a:latin typeface="BIZ UDPゴシック" panose="020B0400000000000000" pitchFamily="50" charset="-128"/>
                  <a:ea typeface="BIZ UDPゴシック" panose="020B0400000000000000" pitchFamily="50" charset="-128"/>
                </a:rPr>
                <a:t>（愛知製鋼）</a:t>
              </a:r>
            </a:p>
          </p:txBody>
        </p:sp>
        <p:grpSp>
          <p:nvGrpSpPr>
            <p:cNvPr id="87047" name="グループ化 87046">
              <a:extLst>
                <a:ext uri="{FF2B5EF4-FFF2-40B4-BE49-F238E27FC236}">
                  <a16:creationId xmlns:a16="http://schemas.microsoft.com/office/drawing/2014/main" id="{A7B11996-4326-AFE5-03D9-B8C87478FEE5}"/>
                </a:ext>
              </a:extLst>
            </p:cNvPr>
            <p:cNvGrpSpPr/>
            <p:nvPr/>
          </p:nvGrpSpPr>
          <p:grpSpPr>
            <a:xfrm>
              <a:off x="4590917" y="1917130"/>
              <a:ext cx="846994" cy="1359274"/>
              <a:chOff x="784920" y="1945558"/>
              <a:chExt cx="990600" cy="1669626"/>
            </a:xfrm>
          </p:grpSpPr>
          <p:sp>
            <p:nvSpPr>
              <p:cNvPr id="87048" name="Rectangle 11">
                <a:extLst>
                  <a:ext uri="{FF2B5EF4-FFF2-40B4-BE49-F238E27FC236}">
                    <a16:creationId xmlns:a16="http://schemas.microsoft.com/office/drawing/2014/main" id="{B6A49BB5-1607-D862-FF3A-338D1302A631}"/>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50" name="Rectangle 12">
                <a:extLst>
                  <a:ext uri="{FF2B5EF4-FFF2-40B4-BE49-F238E27FC236}">
                    <a16:creationId xmlns:a16="http://schemas.microsoft.com/office/drawing/2014/main" id="{347D20F5-B109-78E8-EF0E-F6B942C225D8}"/>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87051" name="Rectangle 13">
                <a:extLst>
                  <a:ext uri="{FF2B5EF4-FFF2-40B4-BE49-F238E27FC236}">
                    <a16:creationId xmlns:a16="http://schemas.microsoft.com/office/drawing/2014/main" id="{AA669B3A-A375-D3DA-D80A-87047FBC7DAC}"/>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52" name="Rectangle 11">
                <a:extLst>
                  <a:ext uri="{FF2B5EF4-FFF2-40B4-BE49-F238E27FC236}">
                    <a16:creationId xmlns:a16="http://schemas.microsoft.com/office/drawing/2014/main" id="{803B44EC-1984-8CCF-E040-524D577B8D61}"/>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grpSp>
        <p:nvGrpSpPr>
          <p:cNvPr id="87078" name="グループ化 87077">
            <a:extLst>
              <a:ext uri="{FF2B5EF4-FFF2-40B4-BE49-F238E27FC236}">
                <a16:creationId xmlns:a16="http://schemas.microsoft.com/office/drawing/2014/main" id="{3C40D615-3C3C-AD50-3D7F-69A44CB2240A}"/>
              </a:ext>
            </a:extLst>
          </p:cNvPr>
          <p:cNvGrpSpPr/>
          <p:nvPr/>
        </p:nvGrpSpPr>
        <p:grpSpPr>
          <a:xfrm>
            <a:off x="5161916" y="3727238"/>
            <a:ext cx="2864282" cy="1359274"/>
            <a:chOff x="8232141" y="1931579"/>
            <a:chExt cx="2864282" cy="1359274"/>
          </a:xfrm>
        </p:grpSpPr>
        <p:sp>
          <p:nvSpPr>
            <p:cNvPr id="9218" name="Rectangle 2">
              <a:extLst>
                <a:ext uri="{FF2B5EF4-FFF2-40B4-BE49-F238E27FC236}">
                  <a16:creationId xmlns:a16="http://schemas.microsoft.com/office/drawing/2014/main" id="{A1A63448-1F75-2111-1DA6-8FBA7F436604}"/>
                </a:ext>
              </a:extLst>
            </p:cNvPr>
            <p:cNvSpPr>
              <a:spLocks noChangeArrowheads="1"/>
            </p:cNvSpPr>
            <p:nvPr/>
          </p:nvSpPr>
          <p:spPr bwMode="auto">
            <a:xfrm>
              <a:off x="8952671" y="2235076"/>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27" name="Text Box 38">
              <a:extLst>
                <a:ext uri="{FF2B5EF4-FFF2-40B4-BE49-F238E27FC236}">
                  <a16:creationId xmlns:a16="http://schemas.microsoft.com/office/drawing/2014/main" id="{856ED890-4078-533C-CC4D-0F7B2584AB05}"/>
                </a:ext>
              </a:extLst>
            </p:cNvPr>
            <p:cNvSpPr txBox="1">
              <a:spLocks noChangeArrowheads="1"/>
            </p:cNvSpPr>
            <p:nvPr/>
          </p:nvSpPr>
          <p:spPr bwMode="auto">
            <a:xfrm>
              <a:off x="8952671" y="2204913"/>
              <a:ext cx="1816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B</a:t>
              </a:r>
              <a:r>
                <a:rPr lang="ja-JP" altLang="en-US" sz="1600" b="1" dirty="0">
                  <a:latin typeface="BIZ UDPゴシック" panose="020B0400000000000000" pitchFamily="50" charset="-128"/>
                  <a:ea typeface="BIZ UDPゴシック" panose="020B0400000000000000" pitchFamily="50" charset="-128"/>
                </a:rPr>
                <a:t>３</a:t>
              </a:r>
              <a:r>
                <a:rPr lang="en-US" altLang="ja-JP" sz="1600" b="1" dirty="0">
                  <a:latin typeface="BIZ UDPゴシック" panose="020B0400000000000000" pitchFamily="50" charset="-128"/>
                  <a:ea typeface="BIZ UDPゴシック" panose="020B0400000000000000" pitchFamily="50" charset="-128"/>
                </a:rPr>
                <a:t>　</a:t>
              </a:r>
              <a:r>
                <a:rPr lang="ja-JP" altLang="en-US" sz="1600" b="1" dirty="0">
                  <a:latin typeface="BIZ UDPゴシック" panose="020B0400000000000000" pitchFamily="50" charset="-128"/>
                  <a:ea typeface="BIZ UDPゴシック" panose="020B0400000000000000" pitchFamily="50" charset="-128"/>
                </a:rPr>
                <a:t>グループ</a:t>
              </a:r>
            </a:p>
          </p:txBody>
        </p:sp>
        <p:sp>
          <p:nvSpPr>
            <p:cNvPr id="9244" name="Text Box 71">
              <a:extLst>
                <a:ext uri="{FF2B5EF4-FFF2-40B4-BE49-F238E27FC236}">
                  <a16:creationId xmlns:a16="http://schemas.microsoft.com/office/drawing/2014/main" id="{CE4900E3-C68C-B09F-D7E1-44C538F65114}"/>
                </a:ext>
              </a:extLst>
            </p:cNvPr>
            <p:cNvSpPr txBox="1">
              <a:spLocks noChangeArrowheads="1"/>
            </p:cNvSpPr>
            <p:nvPr/>
          </p:nvSpPr>
          <p:spPr bwMode="auto">
            <a:xfrm>
              <a:off x="8952670" y="2513031"/>
              <a:ext cx="2143753" cy="74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小林</a:t>
              </a:r>
              <a:r>
                <a:rPr lang="ja-JP" altLang="en-US" sz="2000" b="1" dirty="0">
                  <a:latin typeface="BIZ UDPゴシック" panose="020B0400000000000000" pitchFamily="50" charset="-128"/>
                  <a:ea typeface="BIZ UDPゴシック" panose="020B0400000000000000" pitchFamily="50" charset="-128"/>
                </a:rPr>
                <a:t> 幹事　　</a:t>
              </a:r>
              <a:r>
                <a:rPr lang="ja-JP" altLang="en-US" sz="1600" b="1" dirty="0">
                  <a:latin typeface="BIZ UDPゴシック" panose="020B0400000000000000" pitchFamily="50" charset="-128"/>
                  <a:ea typeface="BIZ UDPゴシック" panose="020B0400000000000000" pitchFamily="50" charset="-128"/>
                </a:rPr>
                <a:t>（ジェイテクト）</a:t>
              </a:r>
            </a:p>
          </p:txBody>
        </p:sp>
        <p:grpSp>
          <p:nvGrpSpPr>
            <p:cNvPr id="87063" name="グループ化 87062">
              <a:extLst>
                <a:ext uri="{FF2B5EF4-FFF2-40B4-BE49-F238E27FC236}">
                  <a16:creationId xmlns:a16="http://schemas.microsoft.com/office/drawing/2014/main" id="{9051D5B0-7BD9-58FC-6D57-133BB9F67AEC}"/>
                </a:ext>
              </a:extLst>
            </p:cNvPr>
            <p:cNvGrpSpPr/>
            <p:nvPr/>
          </p:nvGrpSpPr>
          <p:grpSpPr>
            <a:xfrm>
              <a:off x="8232141" y="1931579"/>
              <a:ext cx="846994" cy="1359274"/>
              <a:chOff x="784920" y="1945558"/>
              <a:chExt cx="990600" cy="1669626"/>
            </a:xfrm>
          </p:grpSpPr>
          <p:sp>
            <p:nvSpPr>
              <p:cNvPr id="87064" name="Rectangle 11">
                <a:extLst>
                  <a:ext uri="{FF2B5EF4-FFF2-40B4-BE49-F238E27FC236}">
                    <a16:creationId xmlns:a16="http://schemas.microsoft.com/office/drawing/2014/main" id="{F5901EE9-36DA-B74F-8A86-8464262BC521}"/>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65" name="Rectangle 12">
                <a:extLst>
                  <a:ext uri="{FF2B5EF4-FFF2-40B4-BE49-F238E27FC236}">
                    <a16:creationId xmlns:a16="http://schemas.microsoft.com/office/drawing/2014/main" id="{A40C9DEC-8928-198D-DD79-A2F85CB418BA}"/>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87066" name="Rectangle 13">
                <a:extLst>
                  <a:ext uri="{FF2B5EF4-FFF2-40B4-BE49-F238E27FC236}">
                    <a16:creationId xmlns:a16="http://schemas.microsoft.com/office/drawing/2014/main" id="{E694FB96-6767-A22B-015E-65FD890A094E}"/>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67" name="Rectangle 11">
                <a:extLst>
                  <a:ext uri="{FF2B5EF4-FFF2-40B4-BE49-F238E27FC236}">
                    <a16:creationId xmlns:a16="http://schemas.microsoft.com/office/drawing/2014/main" id="{79BE1462-2B28-486C-39BC-8ACAF8E47008}"/>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grpSp>
        <p:nvGrpSpPr>
          <p:cNvPr id="2" name="グループ化 1">
            <a:extLst>
              <a:ext uri="{FF2B5EF4-FFF2-40B4-BE49-F238E27FC236}">
                <a16:creationId xmlns:a16="http://schemas.microsoft.com/office/drawing/2014/main" id="{F814AF05-EADF-BE56-E8EA-2B58CAB7CC6B}"/>
              </a:ext>
            </a:extLst>
          </p:cNvPr>
          <p:cNvGrpSpPr/>
          <p:nvPr/>
        </p:nvGrpSpPr>
        <p:grpSpPr>
          <a:xfrm>
            <a:off x="3318809" y="5157165"/>
            <a:ext cx="2535737" cy="1359274"/>
            <a:chOff x="1170518" y="1917131"/>
            <a:chExt cx="2535737" cy="1359274"/>
          </a:xfrm>
        </p:grpSpPr>
        <p:grpSp>
          <p:nvGrpSpPr>
            <p:cNvPr id="3" name="グループ化 2">
              <a:extLst>
                <a:ext uri="{FF2B5EF4-FFF2-40B4-BE49-F238E27FC236}">
                  <a16:creationId xmlns:a16="http://schemas.microsoft.com/office/drawing/2014/main" id="{780A989F-0213-A73D-8661-F23D62B19EA5}"/>
                </a:ext>
              </a:extLst>
            </p:cNvPr>
            <p:cNvGrpSpPr/>
            <p:nvPr/>
          </p:nvGrpSpPr>
          <p:grpSpPr>
            <a:xfrm>
              <a:off x="1890155" y="2204864"/>
              <a:ext cx="1816100" cy="339725"/>
              <a:chOff x="2098947" y="2017768"/>
              <a:chExt cx="1816100" cy="339725"/>
            </a:xfrm>
          </p:grpSpPr>
          <p:sp>
            <p:nvSpPr>
              <p:cNvPr id="10" name="Rectangle 8">
                <a:extLst>
                  <a:ext uri="{FF2B5EF4-FFF2-40B4-BE49-F238E27FC236}">
                    <a16:creationId xmlns:a16="http://schemas.microsoft.com/office/drawing/2014/main" id="{8D7D21A7-EB47-924F-C4C5-DF12E4550F0E}"/>
                  </a:ext>
                </a:extLst>
              </p:cNvPr>
              <p:cNvSpPr>
                <a:spLocks noChangeArrowheads="1"/>
              </p:cNvSpPr>
              <p:nvPr/>
            </p:nvSpPr>
            <p:spPr bwMode="auto">
              <a:xfrm>
                <a:off x="2098947" y="2030413"/>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12" name="Text Box 37">
                <a:extLst>
                  <a:ext uri="{FF2B5EF4-FFF2-40B4-BE49-F238E27FC236}">
                    <a16:creationId xmlns:a16="http://schemas.microsoft.com/office/drawing/2014/main" id="{920AA37C-1774-8613-5931-A15F778B97C3}"/>
                  </a:ext>
                </a:extLst>
              </p:cNvPr>
              <p:cNvSpPr txBox="1">
                <a:spLocks noChangeArrowheads="1"/>
              </p:cNvSpPr>
              <p:nvPr/>
            </p:nvSpPr>
            <p:spPr bwMode="auto">
              <a:xfrm>
                <a:off x="2115133" y="2017768"/>
                <a:ext cx="17780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B4　</a:t>
                </a:r>
                <a:r>
                  <a:rPr lang="ja-JP" altLang="en-US" sz="1600" b="1" dirty="0">
                    <a:latin typeface="BIZ UDPゴシック" panose="020B0400000000000000" pitchFamily="50" charset="-128"/>
                    <a:ea typeface="BIZ UDPゴシック" panose="020B0400000000000000" pitchFamily="50" charset="-128"/>
                  </a:rPr>
                  <a:t>グループ</a:t>
                </a:r>
              </a:p>
            </p:txBody>
          </p:sp>
        </p:grpSp>
        <p:sp>
          <p:nvSpPr>
            <p:cNvPr id="4" name="Text Box 76">
              <a:extLst>
                <a:ext uri="{FF2B5EF4-FFF2-40B4-BE49-F238E27FC236}">
                  <a16:creationId xmlns:a16="http://schemas.microsoft.com/office/drawing/2014/main" id="{731B83BB-1A7C-25B2-724F-31C392FDBD33}"/>
                </a:ext>
              </a:extLst>
            </p:cNvPr>
            <p:cNvSpPr txBox="1">
              <a:spLocks noChangeArrowheads="1"/>
            </p:cNvSpPr>
            <p:nvPr/>
          </p:nvSpPr>
          <p:spPr bwMode="auto">
            <a:xfrm>
              <a:off x="1847528" y="2479225"/>
              <a:ext cx="1800225" cy="74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solidFill>
                    <a:schemeClr val="tx2"/>
                  </a:solidFill>
                  <a:latin typeface="BIZ UDPゴシック" panose="020B0400000000000000" pitchFamily="50" charset="-128"/>
                  <a:ea typeface="BIZ UDPゴシック" panose="020B0400000000000000" pitchFamily="50" charset="-128"/>
                </a:rPr>
                <a:t>永江 </a:t>
              </a:r>
              <a:r>
                <a:rPr lang="ja-JP" altLang="en-US" sz="2000" b="1" dirty="0">
                  <a:solidFill>
                    <a:schemeClr val="tx2"/>
                  </a:solidFill>
                  <a:latin typeface="BIZ UDPゴシック" panose="020B0400000000000000" pitchFamily="50" charset="-128"/>
                  <a:ea typeface="BIZ UDPゴシック" panose="020B0400000000000000" pitchFamily="50" charset="-128"/>
                </a:rPr>
                <a:t>幹事</a:t>
              </a:r>
              <a:r>
                <a:rPr lang="ja-JP" altLang="en-US" sz="2600" b="1" dirty="0">
                  <a:solidFill>
                    <a:schemeClr val="tx2"/>
                  </a:solidFill>
                  <a:latin typeface="BIZ UDPゴシック" panose="020B0400000000000000" pitchFamily="50" charset="-128"/>
                  <a:ea typeface="BIZ UDPゴシック" panose="020B0400000000000000" pitchFamily="50" charset="-128"/>
                </a:rPr>
                <a:t>　　</a:t>
              </a:r>
              <a:r>
                <a:rPr lang="ja-JP" altLang="en-US" sz="1600" b="1" dirty="0">
                  <a:solidFill>
                    <a:schemeClr val="tx2"/>
                  </a:solidFill>
                  <a:latin typeface="BIZ UDPゴシック" panose="020B0400000000000000" pitchFamily="50" charset="-128"/>
                  <a:ea typeface="BIZ UDPゴシック" panose="020B0400000000000000" pitchFamily="50" charset="-128"/>
                </a:rPr>
                <a:t>（デンソー）</a:t>
              </a:r>
            </a:p>
          </p:txBody>
        </p:sp>
        <p:grpSp>
          <p:nvGrpSpPr>
            <p:cNvPr id="5" name="グループ化 4">
              <a:extLst>
                <a:ext uri="{FF2B5EF4-FFF2-40B4-BE49-F238E27FC236}">
                  <a16:creationId xmlns:a16="http://schemas.microsoft.com/office/drawing/2014/main" id="{B30B72FC-9F53-7EED-3629-E88DDA04B7A9}"/>
                </a:ext>
              </a:extLst>
            </p:cNvPr>
            <p:cNvGrpSpPr/>
            <p:nvPr/>
          </p:nvGrpSpPr>
          <p:grpSpPr>
            <a:xfrm>
              <a:off x="1170518" y="1917131"/>
              <a:ext cx="846994" cy="1359274"/>
              <a:chOff x="784920" y="1945558"/>
              <a:chExt cx="990600" cy="1669626"/>
            </a:xfrm>
          </p:grpSpPr>
          <p:sp>
            <p:nvSpPr>
              <p:cNvPr id="6" name="Rectangle 11">
                <a:extLst>
                  <a:ext uri="{FF2B5EF4-FFF2-40B4-BE49-F238E27FC236}">
                    <a16:creationId xmlns:a16="http://schemas.microsoft.com/office/drawing/2014/main" id="{4B2FCA1C-9FBC-4AE4-A8EC-A7C939789B12}"/>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7" name="Rectangle 12">
                <a:extLst>
                  <a:ext uri="{FF2B5EF4-FFF2-40B4-BE49-F238E27FC236}">
                    <a16:creationId xmlns:a16="http://schemas.microsoft.com/office/drawing/2014/main" id="{18B4296A-128C-686D-CEDE-BCFDAC145114}"/>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8" name="Rectangle 13">
                <a:extLst>
                  <a:ext uri="{FF2B5EF4-FFF2-40B4-BE49-F238E27FC236}">
                    <a16:creationId xmlns:a16="http://schemas.microsoft.com/office/drawing/2014/main" id="{CD43C5AE-FD25-A866-167B-3F1060E9F879}"/>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 name="Rectangle 11">
                <a:extLst>
                  <a:ext uri="{FF2B5EF4-FFF2-40B4-BE49-F238E27FC236}">
                    <a16:creationId xmlns:a16="http://schemas.microsoft.com/office/drawing/2014/main" id="{3BBD01AA-B961-087F-5D62-5504428C0AF2}"/>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grpSp>
        <p:nvGrpSpPr>
          <p:cNvPr id="13" name="グループ化 12">
            <a:extLst>
              <a:ext uri="{FF2B5EF4-FFF2-40B4-BE49-F238E27FC236}">
                <a16:creationId xmlns:a16="http://schemas.microsoft.com/office/drawing/2014/main" id="{DA2CFC52-134C-8095-A2F9-7CD698BB25CE}"/>
              </a:ext>
            </a:extLst>
          </p:cNvPr>
          <p:cNvGrpSpPr/>
          <p:nvPr/>
        </p:nvGrpSpPr>
        <p:grpSpPr>
          <a:xfrm>
            <a:off x="6809827" y="5154067"/>
            <a:ext cx="2554495" cy="1359274"/>
            <a:chOff x="4590917" y="1917130"/>
            <a:chExt cx="2554495" cy="1359274"/>
          </a:xfrm>
        </p:grpSpPr>
        <p:sp>
          <p:nvSpPr>
            <p:cNvPr id="14" name="Rectangle 8">
              <a:extLst>
                <a:ext uri="{FF2B5EF4-FFF2-40B4-BE49-F238E27FC236}">
                  <a16:creationId xmlns:a16="http://schemas.microsoft.com/office/drawing/2014/main" id="{6D3F1EE0-4F17-5792-7356-A2C6DE2BE362}"/>
                </a:ext>
              </a:extLst>
            </p:cNvPr>
            <p:cNvSpPr>
              <a:spLocks noChangeArrowheads="1"/>
            </p:cNvSpPr>
            <p:nvPr/>
          </p:nvSpPr>
          <p:spPr bwMode="auto">
            <a:xfrm>
              <a:off x="5316612" y="2226578"/>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15" name="Text Box 37">
              <a:extLst>
                <a:ext uri="{FF2B5EF4-FFF2-40B4-BE49-F238E27FC236}">
                  <a16:creationId xmlns:a16="http://schemas.microsoft.com/office/drawing/2014/main" id="{E47BF4BC-C80E-1C43-B9B5-0AD91BF44B49}"/>
                </a:ext>
              </a:extLst>
            </p:cNvPr>
            <p:cNvSpPr txBox="1">
              <a:spLocks noChangeArrowheads="1"/>
            </p:cNvSpPr>
            <p:nvPr/>
          </p:nvSpPr>
          <p:spPr bwMode="auto">
            <a:xfrm>
              <a:off x="5395987" y="2215465"/>
              <a:ext cx="17462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B5　</a:t>
              </a:r>
              <a:r>
                <a:rPr lang="ja-JP" altLang="en-US" sz="1600" b="1" dirty="0">
                  <a:latin typeface="BIZ UDPゴシック" panose="020B0400000000000000" pitchFamily="50" charset="-128"/>
                  <a:ea typeface="BIZ UDPゴシック" panose="020B0400000000000000" pitchFamily="50" charset="-128"/>
                </a:rPr>
                <a:t>グループ</a:t>
              </a:r>
            </a:p>
          </p:txBody>
        </p:sp>
        <p:sp>
          <p:nvSpPr>
            <p:cNvPr id="16" name="Text Box 76">
              <a:extLst>
                <a:ext uri="{FF2B5EF4-FFF2-40B4-BE49-F238E27FC236}">
                  <a16:creationId xmlns:a16="http://schemas.microsoft.com/office/drawing/2014/main" id="{018FCFD0-25FD-F80F-95FD-64ADC9F7EAF7}"/>
                </a:ext>
              </a:extLst>
            </p:cNvPr>
            <p:cNvSpPr txBox="1">
              <a:spLocks noChangeArrowheads="1"/>
            </p:cNvSpPr>
            <p:nvPr/>
          </p:nvSpPr>
          <p:spPr bwMode="auto">
            <a:xfrm>
              <a:off x="5303912" y="2474938"/>
              <a:ext cx="1841500" cy="74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solidFill>
                    <a:schemeClr val="tx2"/>
                  </a:solidFill>
                  <a:latin typeface="BIZ UDPゴシック" panose="020B0400000000000000" pitchFamily="50" charset="-128"/>
                  <a:ea typeface="BIZ UDPゴシック" panose="020B0400000000000000" pitchFamily="50" charset="-128"/>
                </a:rPr>
                <a:t>望月 </a:t>
              </a:r>
              <a:r>
                <a:rPr lang="ja-JP" altLang="en-US" sz="2000" b="1" dirty="0">
                  <a:solidFill>
                    <a:schemeClr val="tx2"/>
                  </a:solidFill>
                  <a:latin typeface="BIZ UDPゴシック" panose="020B0400000000000000" pitchFamily="50" charset="-128"/>
                  <a:ea typeface="BIZ UDPゴシック" panose="020B0400000000000000" pitchFamily="50" charset="-128"/>
                </a:rPr>
                <a:t>幹事</a:t>
              </a:r>
              <a:r>
                <a:rPr lang="ja-JP" altLang="en-US" sz="2600" b="1" dirty="0">
                  <a:solidFill>
                    <a:schemeClr val="tx2"/>
                  </a:solidFill>
                  <a:latin typeface="BIZ UDPゴシック" panose="020B0400000000000000" pitchFamily="50" charset="-128"/>
                  <a:ea typeface="BIZ UDPゴシック" panose="020B0400000000000000" pitchFamily="50" charset="-128"/>
                </a:rPr>
                <a:t>　　</a:t>
              </a:r>
              <a:r>
                <a:rPr lang="ja-JP" altLang="en-US" sz="1600" b="1" dirty="0">
                  <a:solidFill>
                    <a:schemeClr val="tx2"/>
                  </a:solidFill>
                  <a:latin typeface="BIZ UDPゴシック" panose="020B0400000000000000" pitchFamily="50" charset="-128"/>
                  <a:ea typeface="BIZ UDPゴシック" panose="020B0400000000000000" pitchFamily="50" charset="-128"/>
                </a:rPr>
                <a:t>（アーレスティ）</a:t>
              </a:r>
            </a:p>
          </p:txBody>
        </p:sp>
        <p:grpSp>
          <p:nvGrpSpPr>
            <p:cNvPr id="17" name="グループ化 16">
              <a:extLst>
                <a:ext uri="{FF2B5EF4-FFF2-40B4-BE49-F238E27FC236}">
                  <a16:creationId xmlns:a16="http://schemas.microsoft.com/office/drawing/2014/main" id="{D8CA2812-ECE5-ECE2-EDE3-7133E1F36E6A}"/>
                </a:ext>
              </a:extLst>
            </p:cNvPr>
            <p:cNvGrpSpPr/>
            <p:nvPr/>
          </p:nvGrpSpPr>
          <p:grpSpPr>
            <a:xfrm>
              <a:off x="4590917" y="1917130"/>
              <a:ext cx="846994" cy="1359274"/>
              <a:chOff x="784920" y="1945558"/>
              <a:chExt cx="990600" cy="1669626"/>
            </a:xfrm>
          </p:grpSpPr>
          <p:sp>
            <p:nvSpPr>
              <p:cNvPr id="18" name="Rectangle 11">
                <a:extLst>
                  <a:ext uri="{FF2B5EF4-FFF2-40B4-BE49-F238E27FC236}">
                    <a16:creationId xmlns:a16="http://schemas.microsoft.com/office/drawing/2014/main" id="{1FB4D17C-294F-2233-4BDB-2DE29F11FA3D}"/>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19" name="Rectangle 12">
                <a:extLst>
                  <a:ext uri="{FF2B5EF4-FFF2-40B4-BE49-F238E27FC236}">
                    <a16:creationId xmlns:a16="http://schemas.microsoft.com/office/drawing/2014/main" id="{C3A42573-76B5-D97F-4816-4AAC0DF55B01}"/>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20" name="Rectangle 13">
                <a:extLst>
                  <a:ext uri="{FF2B5EF4-FFF2-40B4-BE49-F238E27FC236}">
                    <a16:creationId xmlns:a16="http://schemas.microsoft.com/office/drawing/2014/main" id="{ABE43D3A-CEB0-1BB6-0317-811F060EFDA6}"/>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21" name="Rectangle 11">
                <a:extLst>
                  <a:ext uri="{FF2B5EF4-FFF2-40B4-BE49-F238E27FC236}">
                    <a16:creationId xmlns:a16="http://schemas.microsoft.com/office/drawing/2014/main" id="{791FE5DD-27C1-2068-E54D-234303E6575E}"/>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239484" y="909988"/>
            <a:ext cx="11626173" cy="577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これからのグループ研修を効果的に、かつ学びの多い研修にしていくために、</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全員の同意（コンセンサス）を得、グループの ｢旗｣ づくりを行ってください。</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FF"/>
                </a:solidFill>
                <a:latin typeface="BIZ UDPゴシック" panose="020B0400000000000000" pitchFamily="50" charset="-128"/>
                <a:ea typeface="BIZ UDPゴシック" panose="020B0400000000000000" pitchFamily="50" charset="-128"/>
              </a:rPr>
              <a:t>(1) 役割分担を行う</a:t>
            </a: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リーダー進行：書記係２名</a:t>
            </a:r>
            <a:r>
              <a:rPr lang="en-US" altLang="ja-JP" sz="1600" dirty="0">
                <a:solidFill>
                  <a:srgbClr val="000000"/>
                </a:solidFill>
                <a:latin typeface="BIZ UDPゴシック" panose="020B0400000000000000" pitchFamily="50" charset="-128"/>
                <a:ea typeface="BIZ UDPゴシック" panose="020B0400000000000000" pitchFamily="50" charset="-128"/>
              </a:rPr>
              <a:t>･</a:t>
            </a:r>
            <a:r>
              <a:rPr lang="ja-JP" altLang="en-US" sz="1600" dirty="0">
                <a:solidFill>
                  <a:srgbClr val="000000"/>
                </a:solidFill>
                <a:latin typeface="BIZ UDPゴシック" panose="020B0400000000000000" pitchFamily="50" charset="-128"/>
                <a:ea typeface="BIZ UDPゴシック" panose="020B0400000000000000" pitchFamily="50" charset="-128"/>
              </a:rPr>
              <a:t>発表者</a:t>
            </a:r>
            <a:r>
              <a:rPr lang="en-US" altLang="ja-JP" sz="1600" dirty="0">
                <a:solidFill>
                  <a:srgbClr val="000000"/>
                </a:solidFill>
                <a:latin typeface="BIZ UDPゴシック" panose="020B0400000000000000" pitchFamily="50" charset="-128"/>
                <a:ea typeface="BIZ UDPゴシック" panose="020B0400000000000000" pitchFamily="50" charset="-128"/>
              </a:rPr>
              <a:t>･</a:t>
            </a:r>
            <a:r>
              <a:rPr lang="ja-JP" altLang="en-US" sz="1600" dirty="0">
                <a:solidFill>
                  <a:srgbClr val="000000"/>
                </a:solidFill>
                <a:latin typeface="BIZ UDPゴシック" panose="020B0400000000000000" pitchFamily="50" charset="-128"/>
                <a:ea typeface="BIZ UDPゴシック" panose="020B0400000000000000" pitchFamily="50" charset="-128"/>
              </a:rPr>
              <a:t>質問係</a:t>
            </a:r>
            <a:r>
              <a:rPr lang="en-US" altLang="ja-JP" sz="1600" dirty="0">
                <a:solidFill>
                  <a:srgbClr val="000000"/>
                </a:solidFill>
                <a:latin typeface="BIZ UDPゴシック" panose="020B0400000000000000" pitchFamily="50" charset="-128"/>
                <a:ea typeface="BIZ UDPゴシック" panose="020B0400000000000000" pitchFamily="50" charset="-128"/>
              </a:rPr>
              <a:t>･2</a:t>
            </a:r>
            <a:r>
              <a:rPr lang="ja-JP" altLang="en-US" sz="1600" dirty="0">
                <a:solidFill>
                  <a:srgbClr val="000000"/>
                </a:solidFill>
                <a:latin typeface="BIZ UDPゴシック" panose="020B0400000000000000" pitchFamily="50" charset="-128"/>
                <a:ea typeface="BIZ UDPゴシック" panose="020B0400000000000000" pitchFamily="50" charset="-128"/>
              </a:rPr>
              <a:t>Ｓ責任者など　（人数が少ない場合、必要な役割のみ、または兼任してください）</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FF"/>
                </a:solidFill>
                <a:latin typeface="BIZ UDPゴシック" panose="020B0400000000000000" pitchFamily="50" charset="-128"/>
                <a:ea typeface="BIZ UDPゴシック" panose="020B0400000000000000" pitchFamily="50" charset="-128"/>
              </a:rPr>
              <a:t>(</a:t>
            </a:r>
            <a:r>
              <a:rPr lang="en-US" altLang="ja-JP" sz="1600" dirty="0">
                <a:solidFill>
                  <a:srgbClr val="0000FF"/>
                </a:solidFill>
                <a:latin typeface="BIZ UDPゴシック" panose="020B0400000000000000" pitchFamily="50" charset="-128"/>
                <a:ea typeface="BIZ UDPゴシック" panose="020B0400000000000000" pitchFamily="50" charset="-128"/>
              </a:rPr>
              <a:t>2</a:t>
            </a:r>
            <a:r>
              <a:rPr lang="ja-JP" altLang="en-US" sz="1600" dirty="0">
                <a:solidFill>
                  <a:srgbClr val="0000FF"/>
                </a:solidFill>
                <a:latin typeface="BIZ UDPゴシック" panose="020B0400000000000000" pitchFamily="50" charset="-128"/>
                <a:ea typeface="BIZ UDPゴシック" panose="020B0400000000000000" pitchFamily="50" charset="-128"/>
              </a:rPr>
              <a:t>) グループのネーミングを決める。</a:t>
            </a: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自分たちのグループの特徴を表わすユニークなグループ名を付ける</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FF"/>
                </a:solidFill>
                <a:latin typeface="BIZ UDPゴシック" panose="020B0400000000000000" pitchFamily="50" charset="-128"/>
                <a:ea typeface="BIZ UDPゴシック" panose="020B0400000000000000" pitchFamily="50" charset="-128"/>
              </a:rPr>
              <a:t>(</a:t>
            </a:r>
            <a:r>
              <a:rPr lang="en-US" altLang="ja-JP" sz="1600" dirty="0">
                <a:solidFill>
                  <a:srgbClr val="0000FF"/>
                </a:solidFill>
                <a:latin typeface="BIZ UDPゴシック" panose="020B0400000000000000" pitchFamily="50" charset="-128"/>
                <a:ea typeface="BIZ UDPゴシック" panose="020B0400000000000000" pitchFamily="50" charset="-128"/>
              </a:rPr>
              <a:t>3</a:t>
            </a:r>
            <a:r>
              <a:rPr lang="ja-JP" altLang="en-US" sz="1600" dirty="0">
                <a:solidFill>
                  <a:srgbClr val="0000FF"/>
                </a:solidFill>
                <a:latin typeface="BIZ UDPゴシック" panose="020B0400000000000000" pitchFamily="50" charset="-128"/>
                <a:ea typeface="BIZ UDPゴシック" panose="020B0400000000000000" pitchFamily="50" charset="-128"/>
              </a:rPr>
              <a:t>) グループのシンボルマークを作成する。</a:t>
            </a: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会社に社章があるように、グループのネーミングに</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マッチした特徴あるシンボルマークを作成してください</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（作成できない場合は、発表時までに完成させてください）</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FF"/>
                </a:solidFill>
                <a:latin typeface="BIZ UDPゴシック" panose="020B0400000000000000" pitchFamily="50" charset="-128"/>
                <a:ea typeface="BIZ UDPゴシック" panose="020B0400000000000000" pitchFamily="50" charset="-128"/>
              </a:rPr>
              <a:t>(</a:t>
            </a:r>
            <a:r>
              <a:rPr lang="en-US" altLang="ja-JP" sz="1600" dirty="0">
                <a:solidFill>
                  <a:srgbClr val="0000FF"/>
                </a:solidFill>
                <a:latin typeface="BIZ UDPゴシック" panose="020B0400000000000000" pitchFamily="50" charset="-128"/>
                <a:ea typeface="BIZ UDPゴシック" panose="020B0400000000000000" pitchFamily="50" charset="-128"/>
              </a:rPr>
              <a:t>4</a:t>
            </a:r>
            <a:r>
              <a:rPr lang="ja-JP" altLang="en-US" sz="1600" dirty="0">
                <a:solidFill>
                  <a:srgbClr val="0000FF"/>
                </a:solidFill>
                <a:latin typeface="BIZ UDPゴシック" panose="020B0400000000000000" pitchFamily="50" charset="-128"/>
                <a:ea typeface="BIZ UDPゴシック" panose="020B0400000000000000" pitchFamily="50" charset="-128"/>
              </a:rPr>
              <a:t>) グループの決め事（指針</a:t>
            </a:r>
            <a:r>
              <a:rPr lang="en-US" altLang="ja-JP" sz="1600" dirty="0">
                <a:solidFill>
                  <a:srgbClr val="0000FF"/>
                </a:solidFill>
                <a:latin typeface="BIZ UDPゴシック" panose="020B0400000000000000" pitchFamily="50" charset="-128"/>
                <a:ea typeface="BIZ UDPゴシック" panose="020B0400000000000000" pitchFamily="50" charset="-128"/>
              </a:rPr>
              <a:t>･</a:t>
            </a:r>
            <a:r>
              <a:rPr lang="ja-JP" altLang="en-US" sz="1600" dirty="0">
                <a:solidFill>
                  <a:srgbClr val="0000FF"/>
                </a:solidFill>
                <a:latin typeface="BIZ UDPゴシック" panose="020B0400000000000000" pitchFamily="50" charset="-128"/>
                <a:ea typeface="BIZ UDPゴシック" panose="020B0400000000000000" pitchFamily="50" charset="-128"/>
              </a:rPr>
              <a:t>ルール</a:t>
            </a:r>
            <a:r>
              <a:rPr lang="en-US" altLang="ja-JP" sz="1600" dirty="0">
                <a:solidFill>
                  <a:srgbClr val="0000FF"/>
                </a:solidFill>
                <a:latin typeface="BIZ UDPゴシック" panose="020B0400000000000000" pitchFamily="50" charset="-128"/>
                <a:ea typeface="BIZ UDPゴシック" panose="020B0400000000000000" pitchFamily="50" charset="-128"/>
              </a:rPr>
              <a:t>…</a:t>
            </a:r>
            <a:r>
              <a:rPr lang="ja-JP" altLang="en-US" sz="1600" dirty="0">
                <a:solidFill>
                  <a:srgbClr val="0000FF"/>
                </a:solidFill>
                <a:latin typeface="BIZ UDPゴシック" panose="020B0400000000000000" pitchFamily="50" charset="-128"/>
                <a:ea typeface="BIZ UDPゴシック" panose="020B0400000000000000" pitchFamily="50" charset="-128"/>
              </a:rPr>
              <a:t>ガイドライン）をつくる</a:t>
            </a: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グループ討論を効果的に進めるための決め事を</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具体的に行動レベル（守られているか否かを誰が見ても</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判断できる）で、３～５項目程度挙げ、記載する</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 着眼点 ＝ </a:t>
            </a: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・意思決定は、どのようにするのか</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・グループの運営の仕方は</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・行動面での留意点は</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・時間管理については</a:t>
            </a:r>
            <a:r>
              <a:rPr lang="en-US" altLang="ja-JP" sz="1600" dirty="0">
                <a:solidFill>
                  <a:srgbClr val="000000"/>
                </a:solidFill>
                <a:latin typeface="BIZ UDPゴシック" panose="020B0400000000000000" pitchFamily="50" charset="-128"/>
                <a:ea typeface="BIZ UDPゴシック" panose="020B0400000000000000" pitchFamily="50" charset="-128"/>
              </a:rPr>
              <a:t>･･ </a:t>
            </a:r>
            <a:r>
              <a:rPr lang="ja-JP" altLang="en-US" sz="1600" dirty="0">
                <a:solidFill>
                  <a:srgbClr val="000000"/>
                </a:solidFill>
                <a:latin typeface="BIZ UDPゴシック" panose="020B0400000000000000" pitchFamily="50" charset="-128"/>
                <a:ea typeface="BIZ UDPゴシック" panose="020B0400000000000000" pitchFamily="50" charset="-128"/>
              </a:rPr>
              <a:t>など</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spcBef>
                <a:spcPct val="50000"/>
              </a:spcBef>
              <a:buFontTx/>
              <a:buNone/>
            </a:pPr>
            <a:endParaRPr lang="ja-JP" altLang="en-US" sz="1600" dirty="0">
              <a:latin typeface="BIZ UDPゴシック" panose="020B0400000000000000" pitchFamily="50" charset="-128"/>
              <a:ea typeface="BIZ UDPゴシック" panose="020B0400000000000000" pitchFamily="50" charset="-128"/>
            </a:endParaRPr>
          </a:p>
        </p:txBody>
      </p:sp>
      <p:sp>
        <p:nvSpPr>
          <p:cNvPr id="16387" name="Text Box 183"/>
          <p:cNvSpPr txBox="1">
            <a:spLocks noChangeArrowheads="1"/>
          </p:cNvSpPr>
          <p:nvPr/>
        </p:nvSpPr>
        <p:spPr bwMode="auto">
          <a:xfrm>
            <a:off x="119336" y="188640"/>
            <a:ext cx="8520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１．グループの旗づくり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a:t>
            </a:r>
            <a:r>
              <a:rPr lang="en-US" altLang="ja-JP" sz="2400" b="1" dirty="0">
                <a:solidFill>
                  <a:srgbClr val="0000FF"/>
                </a:solidFill>
                <a:latin typeface="BIZ UDPゴシック" panose="020B0400000000000000" pitchFamily="50" charset="-128"/>
                <a:ea typeface="BIZ UDPゴシック" panose="020B0400000000000000" pitchFamily="50" charset="-128"/>
              </a:rPr>
              <a:t>①〕</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10:50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11:20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grpSp>
        <p:nvGrpSpPr>
          <p:cNvPr id="11" name="グループ化 10">
            <a:extLst>
              <a:ext uri="{FF2B5EF4-FFF2-40B4-BE49-F238E27FC236}">
                <a16:creationId xmlns:a16="http://schemas.microsoft.com/office/drawing/2014/main" id="{E6624646-42EF-6E1B-1CBF-C0AF5634F4DC}"/>
              </a:ext>
            </a:extLst>
          </p:cNvPr>
          <p:cNvGrpSpPr/>
          <p:nvPr/>
        </p:nvGrpSpPr>
        <p:grpSpPr>
          <a:xfrm>
            <a:off x="5834676" y="2924944"/>
            <a:ext cx="6117840" cy="3411805"/>
            <a:chOff x="5362561" y="346359"/>
            <a:chExt cx="6117840" cy="3411805"/>
          </a:xfrm>
        </p:grpSpPr>
        <p:pic>
          <p:nvPicPr>
            <p:cNvPr id="2" name="図 1">
              <a:extLst>
                <a:ext uri="{FF2B5EF4-FFF2-40B4-BE49-F238E27FC236}">
                  <a16:creationId xmlns:a16="http://schemas.microsoft.com/office/drawing/2014/main" id="{7D8483F1-1382-F43D-DDD9-F604073BD56B}"/>
                </a:ext>
              </a:extLst>
            </p:cNvPr>
            <p:cNvPicPr>
              <a:picLocks noChangeAspect="1"/>
            </p:cNvPicPr>
            <p:nvPr/>
          </p:nvPicPr>
          <p:blipFill>
            <a:blip r:embed="rId2"/>
            <a:stretch>
              <a:fillRect/>
            </a:stretch>
          </p:blipFill>
          <p:spPr>
            <a:xfrm>
              <a:off x="5362561" y="346359"/>
              <a:ext cx="5616624" cy="3411805"/>
            </a:xfrm>
            <a:prstGeom prst="rect">
              <a:avLst/>
            </a:prstGeom>
            <a:ln>
              <a:solidFill>
                <a:schemeClr val="tx1"/>
              </a:solidFill>
            </a:ln>
          </p:spPr>
        </p:pic>
        <p:sp>
          <p:nvSpPr>
            <p:cNvPr id="3" name="Freeform 4205">
              <a:extLst>
                <a:ext uri="{FF2B5EF4-FFF2-40B4-BE49-F238E27FC236}">
                  <a16:creationId xmlns:a16="http://schemas.microsoft.com/office/drawing/2014/main" id="{B7E88F06-41D1-E49D-096E-DA5E51CADAD6}"/>
                </a:ext>
              </a:extLst>
            </p:cNvPr>
            <p:cNvSpPr>
              <a:spLocks/>
            </p:cNvSpPr>
            <p:nvPr/>
          </p:nvSpPr>
          <p:spPr bwMode="auto">
            <a:xfrm>
              <a:off x="6586697" y="1312154"/>
              <a:ext cx="1333500" cy="285750"/>
            </a:xfrm>
            <a:custGeom>
              <a:avLst/>
              <a:gdLst>
                <a:gd name="T0" fmla="*/ 0 w 140"/>
                <a:gd name="T1" fmla="*/ 2147483646 h 30"/>
                <a:gd name="T2" fmla="*/ 2147483646 w 140"/>
                <a:gd name="T3" fmla="*/ 2147483646 h 30"/>
                <a:gd name="T4" fmla="*/ 2147483646 w 140"/>
                <a:gd name="T5" fmla="*/ 2147483646 h 30"/>
                <a:gd name="T6" fmla="*/ 2147483646 w 140"/>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30">
                  <a:moveTo>
                    <a:pt x="0" y="30"/>
                  </a:moveTo>
                  <a:cubicBezTo>
                    <a:pt x="36" y="18"/>
                    <a:pt x="73" y="6"/>
                    <a:pt x="84" y="5"/>
                  </a:cubicBezTo>
                  <a:cubicBezTo>
                    <a:pt x="95" y="4"/>
                    <a:pt x="60" y="22"/>
                    <a:pt x="69" y="21"/>
                  </a:cubicBezTo>
                  <a:cubicBezTo>
                    <a:pt x="78" y="20"/>
                    <a:pt x="128" y="4"/>
                    <a:pt x="140" y="0"/>
                  </a:cubicBezTo>
                </a:path>
              </a:pathLst>
            </a:custGeom>
            <a:noFill/>
            <a:ln w="19050" cap="flat" cmpd="sng">
              <a:solidFill>
                <a:srgbClr val="000000"/>
              </a:solidFill>
              <a:prstDash val="solid"/>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nvGrpSpPr>
            <p:cNvPr id="4" name="Group 4206">
              <a:extLst>
                <a:ext uri="{FF2B5EF4-FFF2-40B4-BE49-F238E27FC236}">
                  <a16:creationId xmlns:a16="http://schemas.microsoft.com/office/drawing/2014/main" id="{EC55983A-CBC8-C98A-BF00-5D377E0D537C}"/>
                </a:ext>
              </a:extLst>
            </p:cNvPr>
            <p:cNvGrpSpPr>
              <a:grpSpLocks/>
            </p:cNvGrpSpPr>
            <p:nvPr/>
          </p:nvGrpSpPr>
          <p:grpSpPr bwMode="auto">
            <a:xfrm>
              <a:off x="7090753" y="1597904"/>
              <a:ext cx="2736850" cy="647700"/>
              <a:chOff x="873" y="2899"/>
              <a:chExt cx="237" cy="60"/>
            </a:xfrm>
          </p:grpSpPr>
          <p:sp>
            <p:nvSpPr>
              <p:cNvPr id="5" name="AutoShape 4207">
                <a:extLst>
                  <a:ext uri="{FF2B5EF4-FFF2-40B4-BE49-F238E27FC236}">
                    <a16:creationId xmlns:a16="http://schemas.microsoft.com/office/drawing/2014/main" id="{F362DE81-C8BE-2009-DE2C-578BD47A73D0}"/>
                  </a:ext>
                </a:extLst>
              </p:cNvPr>
              <p:cNvSpPr>
                <a:spLocks noChangeArrowheads="1"/>
              </p:cNvSpPr>
              <p:nvPr/>
            </p:nvSpPr>
            <p:spPr bwMode="auto">
              <a:xfrm>
                <a:off x="873" y="2899"/>
                <a:ext cx="218" cy="60"/>
              </a:xfrm>
              <a:prstGeom prst="roundRect">
                <a:avLst>
                  <a:gd name="adj" fmla="val 16667"/>
                </a:avLst>
              </a:prstGeom>
              <a:solidFill>
                <a:srgbClr val="FFFFFF"/>
              </a:solidFill>
              <a:ln w="19050">
                <a:solidFill>
                  <a:srgbClr val="000000"/>
                </a:solidFill>
                <a:prstDash val="dash"/>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latin typeface="BIZ UDPゴシック" panose="020B0400000000000000" pitchFamily="50" charset="-128"/>
                  <a:ea typeface="BIZ UDPゴシック" panose="020B0400000000000000" pitchFamily="50" charset="-128"/>
                </a:endParaRPr>
              </a:p>
            </p:txBody>
          </p:sp>
          <p:sp>
            <p:nvSpPr>
              <p:cNvPr id="6" name="Text Box 4208">
                <a:extLst>
                  <a:ext uri="{FF2B5EF4-FFF2-40B4-BE49-F238E27FC236}">
                    <a16:creationId xmlns:a16="http://schemas.microsoft.com/office/drawing/2014/main" id="{8A2698A4-5FC4-4223-4664-6F6F1110337C}"/>
                  </a:ext>
                </a:extLst>
              </p:cNvPr>
              <p:cNvSpPr txBox="1">
                <a:spLocks noChangeArrowheads="1"/>
              </p:cNvSpPr>
              <p:nvPr/>
            </p:nvSpPr>
            <p:spPr bwMode="auto">
              <a:xfrm>
                <a:off x="883" y="2904"/>
                <a:ext cx="227"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ネーミングとシンボルマークは</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できるだけ関連づけを持たせて</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ください。</a:t>
                </a:r>
              </a:p>
            </p:txBody>
          </p:sp>
        </p:grpSp>
        <p:sp>
          <p:nvSpPr>
            <p:cNvPr id="7" name="Text Box 4204">
              <a:extLst>
                <a:ext uri="{FF2B5EF4-FFF2-40B4-BE49-F238E27FC236}">
                  <a16:creationId xmlns:a16="http://schemas.microsoft.com/office/drawing/2014/main" id="{9E4BD6C3-315A-AB0B-ADD4-344495B22246}"/>
                </a:ext>
              </a:extLst>
            </p:cNvPr>
            <p:cNvSpPr txBox="1">
              <a:spLocks noChangeArrowheads="1"/>
            </p:cNvSpPr>
            <p:nvPr/>
          </p:nvSpPr>
          <p:spPr bwMode="auto">
            <a:xfrm>
              <a:off x="8962961" y="352044"/>
              <a:ext cx="251744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000" b="1" dirty="0">
                  <a:solidFill>
                    <a:srgbClr val="FF0000"/>
                  </a:solidFill>
                  <a:latin typeface="BIZ UDPゴシック" panose="020B0400000000000000" pitchFamily="50" charset="-128"/>
                  <a:ea typeface="BIZ UDPゴシック" panose="020B0400000000000000" pitchFamily="50" charset="-128"/>
                </a:rPr>
                <a:t>※</a:t>
              </a:r>
              <a:r>
                <a:rPr lang="ja-JP" altLang="en-US" sz="1000" b="1" dirty="0">
                  <a:solidFill>
                    <a:srgbClr val="FF0000"/>
                  </a:solidFill>
                  <a:latin typeface="BIZ UDPゴシック" panose="020B0400000000000000" pitchFamily="50" charset="-128"/>
                  <a:ea typeface="BIZ UDPゴシック" panose="020B0400000000000000" pitchFamily="50" charset="-128"/>
                </a:rPr>
                <a:t>時間内にマーク作成できない場合は、</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　ＧＤ時間の合間に作成してください</a:t>
              </a:r>
            </a:p>
          </p:txBody>
        </p:sp>
        <p:sp>
          <p:nvSpPr>
            <p:cNvPr id="8" name="Text Box 4211">
              <a:extLst>
                <a:ext uri="{FF2B5EF4-FFF2-40B4-BE49-F238E27FC236}">
                  <a16:creationId xmlns:a16="http://schemas.microsoft.com/office/drawing/2014/main" id="{5C73BFDD-F6F6-CCCB-379E-EAA5CF5BCC8C}"/>
                </a:ext>
              </a:extLst>
            </p:cNvPr>
            <p:cNvSpPr txBox="1">
              <a:spLocks noChangeArrowheads="1"/>
            </p:cNvSpPr>
            <p:nvPr/>
          </p:nvSpPr>
          <p:spPr bwMode="auto">
            <a:xfrm>
              <a:off x="9178985" y="2818999"/>
              <a:ext cx="1904101" cy="582930"/>
            </a:xfrm>
            <a:prstGeom prst="rect">
              <a:avLst/>
            </a:prstGeom>
            <a:solidFill>
              <a:schemeClr val="bg1"/>
            </a:solidFill>
            <a:ln>
              <a:solidFill>
                <a:schemeClr val="tx1"/>
              </a:solidFill>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グループで</a:t>
              </a:r>
              <a:r>
                <a:rPr lang="en-US" altLang="ja-JP" sz="1000" b="1" dirty="0">
                  <a:solidFill>
                    <a:srgbClr val="FF0000"/>
                  </a:solidFill>
                  <a:latin typeface="BIZ UDPゴシック" panose="020B0400000000000000" pitchFamily="50" charset="-128"/>
                  <a:ea typeface="BIZ UDPゴシック" panose="020B0400000000000000" pitchFamily="50" charset="-128"/>
                </a:rPr>
                <a:t>3</a:t>
              </a:r>
              <a:r>
                <a:rPr lang="ja-JP" altLang="en-US" sz="1000" b="1" dirty="0">
                  <a:solidFill>
                    <a:srgbClr val="FF0000"/>
                  </a:solidFill>
                  <a:latin typeface="BIZ UDPゴシック" panose="020B0400000000000000" pitchFamily="50" charset="-128"/>
                  <a:ea typeface="BIZ UDPゴシック" panose="020B0400000000000000" pitchFamily="50" charset="-128"/>
                </a:rPr>
                <a:t>～</a:t>
              </a:r>
              <a:r>
                <a:rPr lang="en-US" altLang="ja-JP" sz="1000" b="1" dirty="0">
                  <a:solidFill>
                    <a:srgbClr val="FF0000"/>
                  </a:solidFill>
                  <a:latin typeface="BIZ UDPゴシック" panose="020B0400000000000000" pitchFamily="50" charset="-128"/>
                  <a:ea typeface="BIZ UDPゴシック" panose="020B0400000000000000" pitchFamily="50" charset="-128"/>
                </a:rPr>
                <a:t>5</a:t>
              </a:r>
              <a:r>
                <a:rPr lang="ja-JP" altLang="en-US" sz="1000" b="1" dirty="0">
                  <a:solidFill>
                    <a:srgbClr val="FF0000"/>
                  </a:solidFill>
                  <a:latin typeface="BIZ UDPゴシック" panose="020B0400000000000000" pitchFamily="50" charset="-128"/>
                  <a:ea typeface="BIZ UDPゴシック" panose="020B0400000000000000" pitchFamily="50" charset="-128"/>
                </a:rPr>
                <a:t>項目を決め、</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最後（発表前）に遵守評価を</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してください。</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正方形/長方形 6">
            <a:extLst>
              <a:ext uri="{FF2B5EF4-FFF2-40B4-BE49-F238E27FC236}">
                <a16:creationId xmlns:a16="http://schemas.microsoft.com/office/drawing/2014/main" id="{C0155434-91EC-C0B8-B0F0-E671369364E2}"/>
              </a:ext>
            </a:extLst>
          </p:cNvPr>
          <p:cNvSpPr>
            <a:spLocks noChangeArrowheads="1"/>
          </p:cNvSpPr>
          <p:nvPr/>
        </p:nvSpPr>
        <p:spPr bwMode="auto">
          <a:xfrm>
            <a:off x="983432" y="620688"/>
            <a:ext cx="10555460" cy="538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b="1" dirty="0">
                <a:solidFill>
                  <a:srgbClr val="0000FF"/>
                </a:solidFill>
                <a:latin typeface="BIZ UDPゴシック" panose="020B0400000000000000" pitchFamily="50" charset="-128"/>
                <a:ea typeface="BIZ UDPゴシック" panose="020B0400000000000000" pitchFamily="50" charset="-128"/>
              </a:rPr>
              <a:t>＜グループ意志決定の際の注意事項＞</a:t>
            </a:r>
            <a:endParaRPr lang="en-US" altLang="ja-JP" b="1" dirty="0">
              <a:solidFill>
                <a:srgbClr val="0000FF"/>
              </a:solidFill>
              <a:latin typeface="BIZ UDPゴシック" panose="020B0400000000000000" pitchFamily="50" charset="-128"/>
              <a:ea typeface="BIZ UDPゴシック" panose="020B0400000000000000" pitchFamily="50" charset="-128"/>
            </a:endParaRPr>
          </a:p>
          <a:p>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① 結論・方向づけは原則として、全員一致で決定すること。</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　　１人でも賛成できない人がいたらグループとして充分議論を尽くしてください</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② 論争を避けるための理由だけで、容易な妥協をして、自分の答えを変更してはいけません</a:t>
            </a:r>
          </a:p>
          <a:p>
            <a:pPr>
              <a:lnSpc>
                <a:spcPts val="2800"/>
              </a:lnSpc>
            </a:pPr>
            <a:r>
              <a:rPr lang="ja-JP" altLang="en-US" sz="2000" dirty="0">
                <a:latin typeface="BIZ UDPゴシック" panose="020B0400000000000000" pitchFamily="50" charset="-128"/>
                <a:ea typeface="BIZ UDPゴシック" panose="020B0400000000000000" pitchFamily="50" charset="-128"/>
              </a:rPr>
              <a:t>　　（何らかの納得のいく理由があったら自分の答えを変えましょう）</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③ 前に譲ったのだから今度は譲れ、というような取り引きをしてはいけません</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④ 少数意見はグループにとって決定する障害ではなく、むしろ他のメンバーが</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　　「気づかなかった観点を教えてくれている」 というように</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　　少数意見も大切に扱ってください　</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⑤ 各個人の考え方、実情を十分に理解し、学ぶことに心掛けてください</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554E3-BD1D-3715-808E-02F0F964B6CC}"/>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24D26DC4-0702-D12F-D885-DB628E44105C}"/>
              </a:ext>
            </a:extLst>
          </p:cNvPr>
          <p:cNvGraphicFramePr>
            <a:graphicFrameLocks noGrp="1"/>
          </p:cNvGraphicFramePr>
          <p:nvPr>
            <p:extLst>
              <p:ext uri="{D42A27DB-BD31-4B8C-83A1-F6EECF244321}">
                <p14:modId xmlns:p14="http://schemas.microsoft.com/office/powerpoint/2010/main" val="1001098741"/>
              </p:ext>
            </p:extLst>
          </p:nvPr>
        </p:nvGraphicFramePr>
        <p:xfrm>
          <a:off x="144056" y="188646"/>
          <a:ext cx="11881321" cy="6552722"/>
        </p:xfrm>
        <a:graphic>
          <a:graphicData uri="http://schemas.openxmlformats.org/drawingml/2006/table">
            <a:tbl>
              <a:tblPr/>
              <a:tblGrid>
                <a:gridCol w="575925">
                  <a:extLst>
                    <a:ext uri="{9D8B030D-6E8A-4147-A177-3AD203B41FA5}">
                      <a16:colId xmlns:a16="http://schemas.microsoft.com/office/drawing/2014/main" val="2704820013"/>
                    </a:ext>
                  </a:extLst>
                </a:gridCol>
                <a:gridCol w="1975421">
                  <a:extLst>
                    <a:ext uri="{9D8B030D-6E8A-4147-A177-3AD203B41FA5}">
                      <a16:colId xmlns:a16="http://schemas.microsoft.com/office/drawing/2014/main" val="1975886310"/>
                    </a:ext>
                  </a:extLst>
                </a:gridCol>
                <a:gridCol w="466499">
                  <a:extLst>
                    <a:ext uri="{9D8B030D-6E8A-4147-A177-3AD203B41FA5}">
                      <a16:colId xmlns:a16="http://schemas.microsoft.com/office/drawing/2014/main" val="3909554923"/>
                    </a:ext>
                  </a:extLst>
                </a:gridCol>
                <a:gridCol w="2332494">
                  <a:extLst>
                    <a:ext uri="{9D8B030D-6E8A-4147-A177-3AD203B41FA5}">
                      <a16:colId xmlns:a16="http://schemas.microsoft.com/office/drawing/2014/main" val="4044476293"/>
                    </a:ext>
                  </a:extLst>
                </a:gridCol>
                <a:gridCol w="466499">
                  <a:extLst>
                    <a:ext uri="{9D8B030D-6E8A-4147-A177-3AD203B41FA5}">
                      <a16:colId xmlns:a16="http://schemas.microsoft.com/office/drawing/2014/main" val="561318109"/>
                    </a:ext>
                  </a:extLst>
                </a:gridCol>
                <a:gridCol w="6064483">
                  <a:extLst>
                    <a:ext uri="{9D8B030D-6E8A-4147-A177-3AD203B41FA5}">
                      <a16:colId xmlns:a16="http://schemas.microsoft.com/office/drawing/2014/main" val="3257831386"/>
                    </a:ext>
                  </a:extLst>
                </a:gridCol>
              </a:tblGrid>
              <a:tr h="296678">
                <a:tc>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dirty="0">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45512905"/>
                  </a:ext>
                </a:extLst>
              </a:tr>
              <a:tr h="528862">
                <a:tc rowSpan="17">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211349187"/>
                  </a:ext>
                </a:extLst>
              </a:tr>
              <a:tr h="528862">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「あるべき姿」 へ導く</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59103148"/>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64422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17084675"/>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3321565"/>
                  </a:ext>
                </a:extLst>
              </a:tr>
              <a:tr h="270880">
                <a:tc vMerge="1">
                  <a:txBody>
                    <a:bodyPr/>
                    <a:lstStyle/>
                    <a:p>
                      <a:endParaRPr kumimoji="1" lang="ja-JP" altLang="en-US"/>
                    </a:p>
                  </a:txBody>
                  <a:tcPr/>
                </a:tc>
                <a:tc rowSpan="3">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4990408"/>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611990889"/>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1399117"/>
                  </a:ext>
                </a:extLst>
              </a:tr>
              <a:tr h="528862">
                <a:tc vMerge="1">
                  <a:txBody>
                    <a:bodyPr/>
                    <a:lstStyle/>
                    <a:p>
                      <a:endParaRPr kumimoji="1" lang="ja-JP" altLang="en-US"/>
                    </a:p>
                  </a:txBody>
                  <a:tcPr/>
                </a:tc>
                <a:tc>
                  <a:txBody>
                    <a:bodyPr/>
                    <a:lstStyle/>
                    <a:p>
                      <a:pPr algn="ctr" fontAlgn="ct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11:20</a:t>
                      </a: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12:00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l" fontAlgn="ct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gridSpan="2">
                  <a:txBody>
                    <a:bodyPr/>
                    <a:lstStyle/>
                    <a:p>
                      <a:pPr algn="l" fontAlgn="ct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QC</a:t>
                      </a: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読本第</a:t>
                      </a: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章 問題解決型（基本ステップ追従表記）の手順</a:t>
                      </a:r>
                      <a:b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・ＱＣ手法 </a:t>
                      </a: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N7</a:t>
                      </a: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の活用（言語整理）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562935413"/>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78048745"/>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酒造</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体験学習の進め方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 売上アップ 設定条件～実施事項</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役割分担（ステップリーダー）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60058059"/>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・事前情報（</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）をグラフ化し情報を引き出す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89267836"/>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42923768"/>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３．目標設定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・情報を元に情報を元に目標の設定</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96280727"/>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４．要因解析</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・現状把握で解ったことを基にして、特性要因図を作成し</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重要要因を洗い出す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8043762"/>
                  </a:ext>
                </a:extLst>
              </a:tr>
              <a:tr h="528862">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（仕掛り）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68565544"/>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38609379"/>
                  </a:ext>
                </a:extLst>
              </a:tr>
            </a:tbl>
          </a:graphicData>
        </a:graphic>
      </p:graphicFrame>
    </p:spTree>
    <p:extLst>
      <p:ext uri="{BB962C8B-B14F-4D97-AF65-F5344CB8AC3E}">
        <p14:creationId xmlns:p14="http://schemas.microsoft.com/office/powerpoint/2010/main" val="26024234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a:extLst>
              <a:ext uri="{FF2B5EF4-FFF2-40B4-BE49-F238E27FC236}">
                <a16:creationId xmlns:a16="http://schemas.microsoft.com/office/drawing/2014/main" id="{7AF9A3BE-0E53-1A96-10A5-6436FAC9AFDF}"/>
              </a:ext>
            </a:extLst>
          </p:cNvPr>
          <p:cNvSpPr txBox="1">
            <a:spLocks noChangeArrowheads="1"/>
          </p:cNvSpPr>
          <p:nvPr/>
        </p:nvSpPr>
        <p:spPr bwMode="auto">
          <a:xfrm>
            <a:off x="1200150" y="1052736"/>
            <a:ext cx="9791700" cy="4681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10000"/>
              </a:spcBef>
              <a:buFontTx/>
              <a:buNone/>
            </a:pPr>
            <a:r>
              <a:rPr lang="ja-JP" altLang="en-US" sz="5400" b="1" dirty="0">
                <a:latin typeface="BIZ UDPゴシック" panose="020B0400000000000000" pitchFamily="50" charset="-128"/>
                <a:ea typeface="BIZ UDPゴシック" panose="020B0400000000000000" pitchFamily="50" charset="-128"/>
              </a:rPr>
              <a:t>ＱＣストーリー・手法の説明</a:t>
            </a:r>
            <a:endParaRPr lang="en-US" altLang="ja-JP" sz="54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endParaRPr lang="en-US" altLang="ja-JP" sz="54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en-US" altLang="ja-JP" sz="4000" b="1" dirty="0">
                <a:latin typeface="BIZ UDPゴシック" panose="020B0400000000000000" pitchFamily="50" charset="-128"/>
                <a:ea typeface="BIZ UDPゴシック" panose="020B0400000000000000" pitchFamily="50" charset="-128"/>
              </a:rPr>
              <a:t>『QC</a:t>
            </a:r>
            <a:r>
              <a:rPr lang="ja-JP" altLang="en-US" sz="4000" b="1" dirty="0">
                <a:latin typeface="BIZ UDPゴシック" panose="020B0400000000000000" pitchFamily="50" charset="-128"/>
                <a:ea typeface="BIZ UDPゴシック" panose="020B0400000000000000" pitchFamily="50" charset="-128"/>
              </a:rPr>
              <a:t>読本</a:t>
            </a:r>
            <a:r>
              <a:rPr lang="en-US" altLang="ja-JP" sz="4000" b="1" dirty="0">
                <a:latin typeface="BIZ UDPゴシック" panose="020B0400000000000000" pitchFamily="50" charset="-128"/>
                <a:ea typeface="BIZ UDPゴシック" panose="020B0400000000000000" pitchFamily="50" charset="-128"/>
              </a:rPr>
              <a:t>』</a:t>
            </a:r>
            <a:r>
              <a:rPr lang="ja-JP" altLang="en-US" sz="4000" b="1" dirty="0">
                <a:latin typeface="BIZ UDPゴシック" panose="020B0400000000000000" pitchFamily="50" charset="-128"/>
                <a:ea typeface="BIZ UDPゴシック" panose="020B0400000000000000" pitchFamily="50" charset="-128"/>
              </a:rPr>
              <a:t>第２章 を参照してください</a:t>
            </a:r>
            <a:endParaRPr lang="en-US" altLang="ja-JP" sz="40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endParaRPr lang="en-US" altLang="ja-JP" sz="32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en-US" altLang="ja-JP" sz="3200" b="1" dirty="0">
                <a:solidFill>
                  <a:srgbClr val="FF0000"/>
                </a:solidFill>
                <a:latin typeface="BIZ UDPゴシック" panose="020B0400000000000000" pitchFamily="50" charset="-128"/>
                <a:ea typeface="BIZ UDPゴシック" panose="020B0400000000000000" pitchFamily="50" charset="-128"/>
              </a:rPr>
              <a:t>QC</a:t>
            </a:r>
            <a:r>
              <a:rPr lang="ja-JP" altLang="en-US" sz="3200" b="1" dirty="0">
                <a:solidFill>
                  <a:srgbClr val="FF0000"/>
                </a:solidFill>
                <a:latin typeface="BIZ UDPゴシック" panose="020B0400000000000000" pitchFamily="50" charset="-128"/>
                <a:ea typeface="BIZ UDPゴシック" panose="020B0400000000000000" pitchFamily="50" charset="-128"/>
              </a:rPr>
              <a:t>読本 </a:t>
            </a:r>
            <a:r>
              <a:rPr lang="en-US" altLang="ja-JP" sz="3200" b="1" dirty="0">
                <a:solidFill>
                  <a:srgbClr val="FF0000"/>
                </a:solidFill>
                <a:latin typeface="BIZ UDPゴシック" panose="020B0400000000000000" pitchFamily="50" charset="-128"/>
                <a:ea typeface="BIZ UDPゴシック" panose="020B0400000000000000" pitchFamily="50" charset="-128"/>
              </a:rPr>
              <a:t>24</a:t>
            </a:r>
            <a:r>
              <a:rPr lang="ja-JP" altLang="en-US" sz="3200" b="1" dirty="0">
                <a:solidFill>
                  <a:srgbClr val="FF0000"/>
                </a:solidFill>
                <a:latin typeface="BIZ UDPゴシック" panose="020B0400000000000000" pitchFamily="50" charset="-128"/>
                <a:ea typeface="BIZ UDPゴシック" panose="020B0400000000000000" pitchFamily="50" charset="-128"/>
              </a:rPr>
              <a:t>頁</a:t>
            </a:r>
            <a:r>
              <a:rPr lang="ja-JP" altLang="en-US" sz="3200" b="1" dirty="0">
                <a:latin typeface="BIZ UDPゴシック" panose="020B0400000000000000" pitchFamily="50" charset="-128"/>
                <a:ea typeface="BIZ UDPゴシック" panose="020B0400000000000000" pitchFamily="50" charset="-128"/>
              </a:rPr>
              <a:t>を開けてください</a:t>
            </a:r>
            <a:endParaRPr lang="en-US" altLang="ja-JP" sz="32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ja-JP" altLang="en-US" sz="3200" b="1" dirty="0">
                <a:latin typeface="BIZ UDPゴシック" panose="020B0400000000000000" pitchFamily="50" charset="-128"/>
                <a:ea typeface="BIZ UDPゴシック" panose="020B0400000000000000" pitchFamily="50" charset="-128"/>
              </a:rPr>
              <a:t>各</a:t>
            </a:r>
            <a:r>
              <a:rPr lang="en-US" altLang="ja-JP" sz="3200" b="1" dirty="0">
                <a:latin typeface="BIZ UDPゴシック" panose="020B0400000000000000" pitchFamily="50" charset="-128"/>
                <a:ea typeface="BIZ UDPゴシック" panose="020B0400000000000000" pitchFamily="50" charset="-128"/>
              </a:rPr>
              <a:t>QC</a:t>
            </a:r>
            <a:r>
              <a:rPr lang="ja-JP" altLang="en-US" sz="3200" b="1" dirty="0">
                <a:latin typeface="BIZ UDPゴシック" panose="020B0400000000000000" pitchFamily="50" charset="-128"/>
                <a:ea typeface="BIZ UDPゴシック" panose="020B0400000000000000" pitchFamily="50" charset="-128"/>
              </a:rPr>
              <a:t>手法を紹介します</a:t>
            </a:r>
            <a:endParaRPr lang="en-US" altLang="ja-JP" sz="32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ja-JP" altLang="en-US" sz="3200" b="1" dirty="0">
                <a:solidFill>
                  <a:srgbClr val="0000FF"/>
                </a:solidFill>
                <a:latin typeface="BIZ UDPゴシック" panose="020B0400000000000000" pitchFamily="50" charset="-128"/>
                <a:ea typeface="BIZ UDPゴシック" panose="020B0400000000000000" pitchFamily="50" charset="-128"/>
              </a:rPr>
              <a:t>職場でいつでも参考に出来るよう携行ください</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B84B791-4364-5F92-1128-91F3E7E1E66E}"/>
              </a:ext>
            </a:extLst>
          </p:cNvPr>
          <p:cNvPicPr>
            <a:picLocks noChangeAspect="1"/>
          </p:cNvPicPr>
          <p:nvPr/>
        </p:nvPicPr>
        <p:blipFill>
          <a:blip r:embed="rId2"/>
          <a:stretch>
            <a:fillRect/>
          </a:stretch>
        </p:blipFill>
        <p:spPr>
          <a:xfrm>
            <a:off x="874717" y="708"/>
            <a:ext cx="5081770" cy="6858000"/>
          </a:xfrm>
          <a:prstGeom prst="rect">
            <a:avLst/>
          </a:prstGeom>
        </p:spPr>
      </p:pic>
      <p:pic>
        <p:nvPicPr>
          <p:cNvPr id="5" name="図 4">
            <a:extLst>
              <a:ext uri="{FF2B5EF4-FFF2-40B4-BE49-F238E27FC236}">
                <a16:creationId xmlns:a16="http://schemas.microsoft.com/office/drawing/2014/main" id="{16741C67-F9CD-2E41-BFCB-48870E05D672}"/>
              </a:ext>
            </a:extLst>
          </p:cNvPr>
          <p:cNvPicPr>
            <a:picLocks noChangeAspect="1"/>
          </p:cNvPicPr>
          <p:nvPr/>
        </p:nvPicPr>
        <p:blipFill>
          <a:blip r:embed="rId3"/>
          <a:stretch>
            <a:fillRect/>
          </a:stretch>
        </p:blipFill>
        <p:spPr>
          <a:xfrm>
            <a:off x="6881981" y="0"/>
            <a:ext cx="5087679" cy="6858000"/>
          </a:xfrm>
          <a:prstGeom prst="rect">
            <a:avLst/>
          </a:prstGeom>
        </p:spPr>
      </p:pic>
      <p:sp>
        <p:nvSpPr>
          <p:cNvPr id="6" name="四角形: 角を丸くする 1">
            <a:extLst>
              <a:ext uri="{FF2B5EF4-FFF2-40B4-BE49-F238E27FC236}">
                <a16:creationId xmlns:a16="http://schemas.microsoft.com/office/drawing/2014/main" id="{2FD031F5-9760-0DDD-E525-2DF035D176C6}"/>
              </a:ext>
            </a:extLst>
          </p:cNvPr>
          <p:cNvSpPr>
            <a:spLocks noChangeArrowheads="1"/>
          </p:cNvSpPr>
          <p:nvPr/>
        </p:nvSpPr>
        <p:spPr bwMode="auto">
          <a:xfrm>
            <a:off x="6819880" y="1988840"/>
            <a:ext cx="5180776" cy="1728192"/>
          </a:xfrm>
          <a:prstGeom prst="roundRect">
            <a:avLst>
              <a:gd name="adj" fmla="val 9493"/>
            </a:avLst>
          </a:prstGeom>
          <a:noFill/>
          <a:ln w="25400" algn="ctr">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a:p>
        </p:txBody>
      </p:sp>
      <p:sp>
        <p:nvSpPr>
          <p:cNvPr id="8" name="テキスト ボックス 7">
            <a:extLst>
              <a:ext uri="{FF2B5EF4-FFF2-40B4-BE49-F238E27FC236}">
                <a16:creationId xmlns:a16="http://schemas.microsoft.com/office/drawing/2014/main" id="{C388143F-B00D-2B7E-D29C-4FAFBB6CB6C7}"/>
              </a:ext>
            </a:extLst>
          </p:cNvPr>
          <p:cNvSpPr txBox="1"/>
          <p:nvPr/>
        </p:nvSpPr>
        <p:spPr bwMode="auto">
          <a:xfrm>
            <a:off x="47328" y="107534"/>
            <a:ext cx="900100" cy="481799"/>
          </a:xfrm>
          <a:prstGeom prst="rect">
            <a:avLst/>
          </a:prstGeom>
          <a:noFill/>
          <a:ln w="9525">
            <a:noFill/>
            <a:miter lim="800000"/>
            <a:headEnd/>
            <a:tailEnd/>
          </a:ln>
        </p:spPr>
        <p:txBody>
          <a:bodyPr wrap="square" rtlCol="0">
            <a:spAutoFit/>
          </a:bodyPr>
          <a:lstStyle/>
          <a:p>
            <a:pPr algn="ctr">
              <a:lnSpc>
                <a:spcPts val="1000"/>
              </a:lnSpc>
              <a:spcBef>
                <a:spcPct val="50000"/>
              </a:spcBef>
            </a:pPr>
            <a:r>
              <a:rPr kumimoji="1" lang="en-US" altLang="ja-JP" sz="1400" b="1" dirty="0">
                <a:solidFill>
                  <a:srgbClr val="FF0000"/>
                </a:solidFill>
                <a:latin typeface="Meiryo UI" panose="020B0604030504040204" pitchFamily="50" charset="-128"/>
                <a:ea typeface="Meiryo UI" panose="020B0604030504040204" pitchFamily="50" charset="-128"/>
              </a:rPr>
              <a:t>QC</a:t>
            </a:r>
            <a:r>
              <a:rPr kumimoji="1" lang="ja-JP" altLang="en-US" sz="1400" b="1" dirty="0">
                <a:solidFill>
                  <a:srgbClr val="FF0000"/>
                </a:solidFill>
                <a:latin typeface="Meiryo UI" panose="020B0604030504040204" pitchFamily="50" charset="-128"/>
                <a:ea typeface="Meiryo UI" panose="020B0604030504040204" pitchFamily="50" charset="-128"/>
              </a:rPr>
              <a:t>読本</a:t>
            </a:r>
            <a:endParaRPr kumimoji="1" lang="en-US" altLang="ja-JP" sz="1400" b="1" dirty="0">
              <a:solidFill>
                <a:srgbClr val="FF0000"/>
              </a:solidFill>
              <a:latin typeface="Meiryo UI" panose="020B0604030504040204" pitchFamily="50" charset="-128"/>
              <a:ea typeface="Meiryo UI" panose="020B0604030504040204" pitchFamily="50" charset="-128"/>
            </a:endParaRPr>
          </a:p>
          <a:p>
            <a:pPr algn="ctr">
              <a:lnSpc>
                <a:spcPts val="800"/>
              </a:lnSpc>
              <a:spcBef>
                <a:spcPct val="50000"/>
              </a:spcBef>
            </a:pPr>
            <a:r>
              <a:rPr lang="en-US" altLang="ja-JP" sz="1800" b="1" dirty="0">
                <a:solidFill>
                  <a:srgbClr val="FF0000"/>
                </a:solidFill>
                <a:latin typeface="Meiryo UI" panose="020B0604030504040204" pitchFamily="50" charset="-128"/>
                <a:ea typeface="Meiryo UI" panose="020B0604030504040204" pitchFamily="50" charset="-128"/>
              </a:rPr>
              <a:t>P27</a:t>
            </a:r>
            <a:r>
              <a:rPr lang="ja-JP" altLang="en-US" sz="1800" b="1" dirty="0">
                <a:solidFill>
                  <a:srgbClr val="FF0000"/>
                </a:solidFill>
                <a:latin typeface="Meiryo UI" panose="020B0604030504040204" pitchFamily="50" charset="-128"/>
                <a:ea typeface="Meiryo UI" panose="020B0604030504040204" pitchFamily="50" charset="-128"/>
              </a:rPr>
              <a:t>～</a:t>
            </a:r>
            <a:endParaRPr lang="en-US" altLang="ja-JP" sz="1800" b="1" dirty="0">
              <a:solidFill>
                <a:srgbClr val="FF0000"/>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97FECE78-4E2E-3A8D-B129-4054867A03C0}"/>
              </a:ext>
            </a:extLst>
          </p:cNvPr>
          <p:cNvSpPr txBox="1"/>
          <p:nvPr/>
        </p:nvSpPr>
        <p:spPr bwMode="auto">
          <a:xfrm>
            <a:off x="5964251" y="107534"/>
            <a:ext cx="900100" cy="481799"/>
          </a:xfrm>
          <a:prstGeom prst="rect">
            <a:avLst/>
          </a:prstGeom>
          <a:noFill/>
          <a:ln w="9525">
            <a:noFill/>
            <a:miter lim="800000"/>
            <a:headEnd/>
            <a:tailEnd/>
          </a:ln>
        </p:spPr>
        <p:txBody>
          <a:bodyPr wrap="square" rtlCol="0">
            <a:spAutoFit/>
          </a:bodyPr>
          <a:lstStyle/>
          <a:p>
            <a:pPr algn="ctr">
              <a:lnSpc>
                <a:spcPts val="1000"/>
              </a:lnSpc>
              <a:spcBef>
                <a:spcPct val="50000"/>
              </a:spcBef>
            </a:pPr>
            <a:r>
              <a:rPr kumimoji="1" lang="en-US" altLang="ja-JP" sz="1400" b="1" dirty="0">
                <a:solidFill>
                  <a:srgbClr val="FF0000"/>
                </a:solidFill>
                <a:latin typeface="Meiryo UI" panose="020B0604030504040204" pitchFamily="50" charset="-128"/>
                <a:ea typeface="Meiryo UI" panose="020B0604030504040204" pitchFamily="50" charset="-128"/>
              </a:rPr>
              <a:t>QC</a:t>
            </a:r>
            <a:r>
              <a:rPr kumimoji="1" lang="ja-JP" altLang="en-US" sz="1400" b="1" dirty="0">
                <a:solidFill>
                  <a:srgbClr val="FF0000"/>
                </a:solidFill>
                <a:latin typeface="Meiryo UI" panose="020B0604030504040204" pitchFamily="50" charset="-128"/>
                <a:ea typeface="Meiryo UI" panose="020B0604030504040204" pitchFamily="50" charset="-128"/>
              </a:rPr>
              <a:t>読本</a:t>
            </a:r>
            <a:endParaRPr kumimoji="1" lang="en-US" altLang="ja-JP" sz="1400" b="1" dirty="0">
              <a:solidFill>
                <a:srgbClr val="FF0000"/>
              </a:solidFill>
              <a:latin typeface="Meiryo UI" panose="020B0604030504040204" pitchFamily="50" charset="-128"/>
              <a:ea typeface="Meiryo UI" panose="020B0604030504040204" pitchFamily="50" charset="-128"/>
            </a:endParaRPr>
          </a:p>
          <a:p>
            <a:pPr algn="ctr">
              <a:lnSpc>
                <a:spcPts val="800"/>
              </a:lnSpc>
              <a:spcBef>
                <a:spcPct val="50000"/>
              </a:spcBef>
            </a:pPr>
            <a:r>
              <a:rPr lang="en-US" altLang="ja-JP" sz="1800" b="1" dirty="0">
                <a:solidFill>
                  <a:srgbClr val="FF0000"/>
                </a:solidFill>
                <a:latin typeface="Meiryo UI" panose="020B0604030504040204" pitchFamily="50" charset="-128"/>
                <a:ea typeface="Meiryo UI" panose="020B0604030504040204" pitchFamily="50" charset="-128"/>
              </a:rPr>
              <a:t>P37</a:t>
            </a:r>
            <a:r>
              <a:rPr lang="ja-JP" altLang="en-US" sz="1800" b="1" dirty="0">
                <a:solidFill>
                  <a:srgbClr val="FF0000"/>
                </a:solidFill>
                <a:latin typeface="Meiryo UI" panose="020B0604030504040204" pitchFamily="50" charset="-128"/>
                <a:ea typeface="Meiryo UI" panose="020B0604030504040204" pitchFamily="50" charset="-128"/>
              </a:rPr>
              <a:t>～</a:t>
            </a:r>
            <a:endParaRPr lang="en-US" altLang="ja-JP" sz="1800" b="1" dirty="0">
              <a:solidFill>
                <a:srgbClr val="FF0000"/>
              </a:solidFill>
              <a:latin typeface="Meiryo UI" panose="020B0604030504040204" pitchFamily="50" charset="-128"/>
              <a:ea typeface="Meiryo UI" panose="020B0604030504040204" pitchFamily="50" charset="-128"/>
            </a:endParaRPr>
          </a:p>
        </p:txBody>
      </p:sp>
      <p:sp>
        <p:nvSpPr>
          <p:cNvPr id="11" name="吹き出し: 角を丸めた四角形 10">
            <a:extLst>
              <a:ext uri="{FF2B5EF4-FFF2-40B4-BE49-F238E27FC236}">
                <a16:creationId xmlns:a16="http://schemas.microsoft.com/office/drawing/2014/main" id="{36758C87-CCE6-2A23-8851-3DC01C5904AF}"/>
              </a:ext>
            </a:extLst>
          </p:cNvPr>
          <p:cNvSpPr/>
          <p:nvPr/>
        </p:nvSpPr>
        <p:spPr bwMode="auto">
          <a:xfrm>
            <a:off x="6096000" y="2204864"/>
            <a:ext cx="648072" cy="360040"/>
          </a:xfrm>
          <a:prstGeom prst="wedgeRoundRectCallout">
            <a:avLst>
              <a:gd name="adj1" fmla="val 76021"/>
              <a:gd name="adj2" fmla="val -6373"/>
              <a:gd name="adj3" fmla="val 16667"/>
            </a:avLst>
          </a:prstGeom>
          <a:solidFill>
            <a:srgbClr val="FFFF99"/>
          </a:solidFill>
          <a:ln w="12700" cap="flat" cmpd="sng" algn="ctr">
            <a:solidFill>
              <a:srgbClr val="0000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rPr>
              <a:t>P41</a:t>
            </a:r>
            <a:endParaRPr kumimoji="1" lang="ja-JP" altLang="en-US"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endParaRPr>
          </a:p>
        </p:txBody>
      </p:sp>
      <p:sp>
        <p:nvSpPr>
          <p:cNvPr id="12" name="吹き出し: 角を丸めた四角形 11">
            <a:extLst>
              <a:ext uri="{FF2B5EF4-FFF2-40B4-BE49-F238E27FC236}">
                <a16:creationId xmlns:a16="http://schemas.microsoft.com/office/drawing/2014/main" id="{7045EEE3-1B53-CB17-0ECE-AA34763A0E04}"/>
              </a:ext>
            </a:extLst>
          </p:cNvPr>
          <p:cNvSpPr/>
          <p:nvPr/>
        </p:nvSpPr>
        <p:spPr bwMode="auto">
          <a:xfrm>
            <a:off x="6096000" y="3248980"/>
            <a:ext cx="648072" cy="360040"/>
          </a:xfrm>
          <a:prstGeom prst="wedgeRoundRectCallout">
            <a:avLst>
              <a:gd name="adj1" fmla="val 74825"/>
              <a:gd name="adj2" fmla="val -40810"/>
              <a:gd name="adj3" fmla="val 16667"/>
            </a:avLst>
          </a:prstGeom>
          <a:solidFill>
            <a:srgbClr val="FFFF99"/>
          </a:solidFill>
          <a:ln w="12700" cap="flat" cmpd="sng" algn="ctr">
            <a:solidFill>
              <a:srgbClr val="0000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rPr>
              <a:t>P42</a:t>
            </a:r>
            <a:endParaRPr kumimoji="1" lang="ja-JP" altLang="en-US"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480900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554E3-BD1D-3715-808E-02F0F964B6CC}"/>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D3737974-56EF-3A07-E293-91E7787FDFEF}"/>
              </a:ext>
            </a:extLst>
          </p:cNvPr>
          <p:cNvGraphicFramePr>
            <a:graphicFrameLocks noGrp="1"/>
          </p:cNvGraphicFramePr>
          <p:nvPr>
            <p:extLst>
              <p:ext uri="{D42A27DB-BD31-4B8C-83A1-F6EECF244321}">
                <p14:modId xmlns:p14="http://schemas.microsoft.com/office/powerpoint/2010/main" val="473023500"/>
              </p:ext>
            </p:extLst>
          </p:nvPr>
        </p:nvGraphicFramePr>
        <p:xfrm>
          <a:off x="144056" y="188646"/>
          <a:ext cx="11881321" cy="6552722"/>
        </p:xfrm>
        <a:graphic>
          <a:graphicData uri="http://schemas.openxmlformats.org/drawingml/2006/table">
            <a:tbl>
              <a:tblPr/>
              <a:tblGrid>
                <a:gridCol w="575925">
                  <a:extLst>
                    <a:ext uri="{9D8B030D-6E8A-4147-A177-3AD203B41FA5}">
                      <a16:colId xmlns:a16="http://schemas.microsoft.com/office/drawing/2014/main" val="2704820013"/>
                    </a:ext>
                  </a:extLst>
                </a:gridCol>
                <a:gridCol w="1975421">
                  <a:extLst>
                    <a:ext uri="{9D8B030D-6E8A-4147-A177-3AD203B41FA5}">
                      <a16:colId xmlns:a16="http://schemas.microsoft.com/office/drawing/2014/main" val="1975886310"/>
                    </a:ext>
                  </a:extLst>
                </a:gridCol>
                <a:gridCol w="466499">
                  <a:extLst>
                    <a:ext uri="{9D8B030D-6E8A-4147-A177-3AD203B41FA5}">
                      <a16:colId xmlns:a16="http://schemas.microsoft.com/office/drawing/2014/main" val="3909554923"/>
                    </a:ext>
                  </a:extLst>
                </a:gridCol>
                <a:gridCol w="2332494">
                  <a:extLst>
                    <a:ext uri="{9D8B030D-6E8A-4147-A177-3AD203B41FA5}">
                      <a16:colId xmlns:a16="http://schemas.microsoft.com/office/drawing/2014/main" val="4044476293"/>
                    </a:ext>
                  </a:extLst>
                </a:gridCol>
                <a:gridCol w="466499">
                  <a:extLst>
                    <a:ext uri="{9D8B030D-6E8A-4147-A177-3AD203B41FA5}">
                      <a16:colId xmlns:a16="http://schemas.microsoft.com/office/drawing/2014/main" val="561318109"/>
                    </a:ext>
                  </a:extLst>
                </a:gridCol>
                <a:gridCol w="6064483">
                  <a:extLst>
                    <a:ext uri="{9D8B030D-6E8A-4147-A177-3AD203B41FA5}">
                      <a16:colId xmlns:a16="http://schemas.microsoft.com/office/drawing/2014/main" val="3257831386"/>
                    </a:ext>
                  </a:extLst>
                </a:gridCol>
              </a:tblGrid>
              <a:tr h="296678">
                <a:tc>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dirty="0">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45512905"/>
                  </a:ext>
                </a:extLst>
              </a:tr>
              <a:tr h="528862">
                <a:tc rowSpan="17">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211349187"/>
                  </a:ext>
                </a:extLst>
              </a:tr>
              <a:tr h="528862">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「あるべき姿」 へ導く</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59103148"/>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64422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17084675"/>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3321565"/>
                  </a:ext>
                </a:extLst>
              </a:tr>
              <a:tr h="270880">
                <a:tc vMerge="1">
                  <a:txBody>
                    <a:bodyPr/>
                    <a:lstStyle/>
                    <a:p>
                      <a:endParaRPr kumimoji="1" lang="ja-JP" altLang="en-US"/>
                    </a:p>
                  </a:txBody>
                  <a:tcPr/>
                </a:tc>
                <a:tc rowSpan="3">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4990408"/>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611990889"/>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1399117"/>
                  </a:ext>
                </a:extLst>
              </a:tr>
              <a:tr h="528862">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問題解決型（基本ステップ追従表記）の手順</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6293541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tx1"/>
                          </a:solidFill>
                          <a:effectLst/>
                          <a:latin typeface="BIZ UDPゴシック" panose="020B0400000000000000" pitchFamily="50" charset="-128"/>
                          <a:ea typeface="BIZ UDPゴシック" panose="020B0400000000000000" pitchFamily="50" charset="-128"/>
                        </a:rPr>
                        <a:t>12:00</a:t>
                      </a:r>
                      <a:r>
                        <a:rPr lang="ja-JP" altLang="en-US" sz="12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tx1"/>
                          </a:solidFill>
                          <a:effectLst/>
                          <a:latin typeface="BIZ UDPゴシック" panose="020B0400000000000000" pitchFamily="50" charset="-128"/>
                          <a:ea typeface="BIZ UDPゴシック" panose="020B0400000000000000" pitchFamily="50" charset="-128"/>
                        </a:rPr>
                        <a:t>13:00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tx1"/>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678048745"/>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酒造</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体験学習の進め方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 売上アップ 設定条件～実施事項</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役割分担（ステップリーダー）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60058059"/>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・事前情報（</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）をグラフ化し情報を引き出す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89267836"/>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42923768"/>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３．目標設定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・情報を元に情報を元に目標の設定</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96280727"/>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４．要因解析</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・現状把握で解ったことを基にして、特性要因図を作成し</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重要要因を洗い出す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8043762"/>
                  </a:ext>
                </a:extLst>
              </a:tr>
              <a:tr h="528862">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（仕掛り）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68565544"/>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38609379"/>
                  </a:ext>
                </a:extLst>
              </a:tr>
            </a:tbl>
          </a:graphicData>
        </a:graphic>
      </p:graphicFrame>
    </p:spTree>
    <p:extLst>
      <p:ext uri="{BB962C8B-B14F-4D97-AF65-F5344CB8AC3E}">
        <p14:creationId xmlns:p14="http://schemas.microsoft.com/office/powerpoint/2010/main" val="14059849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2279576" y="548680"/>
            <a:ext cx="7813500" cy="594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b="1" dirty="0">
                <a:solidFill>
                  <a:schemeClr val="accent2"/>
                </a:solidFill>
                <a:latin typeface="BIZ UDPゴシック" panose="020B0400000000000000" pitchFamily="50" charset="-128"/>
                <a:ea typeface="BIZ UDPゴシック" panose="020B0400000000000000" pitchFamily="50" charset="-128"/>
              </a:rPr>
              <a:t>昼食</a:t>
            </a:r>
            <a:r>
              <a:rPr lang="en-US" altLang="ja-JP" b="1" dirty="0">
                <a:solidFill>
                  <a:schemeClr val="accent2"/>
                </a:solidFill>
                <a:latin typeface="BIZ UDPゴシック" panose="020B0400000000000000" pitchFamily="50" charset="-128"/>
                <a:ea typeface="BIZ UDPゴシック" panose="020B0400000000000000" pitchFamily="50" charset="-128"/>
              </a:rPr>
              <a:t>･</a:t>
            </a:r>
            <a:r>
              <a:rPr lang="ja-JP" altLang="en-US" b="1" dirty="0">
                <a:solidFill>
                  <a:schemeClr val="accent2"/>
                </a:solidFill>
                <a:latin typeface="BIZ UDPゴシック" panose="020B0400000000000000" pitchFamily="50" charset="-128"/>
                <a:ea typeface="BIZ UDPゴシック" panose="020B0400000000000000" pitchFamily="50" charset="-128"/>
              </a:rPr>
              <a:t>休憩　</a:t>
            </a:r>
            <a:r>
              <a:rPr lang="en-US" altLang="ja-JP" b="1" dirty="0">
                <a:solidFill>
                  <a:schemeClr val="accent2"/>
                </a:solidFill>
                <a:latin typeface="BIZ UDPゴシック" panose="020B0400000000000000" pitchFamily="50" charset="-128"/>
                <a:ea typeface="BIZ UDPゴシック" panose="020B0400000000000000" pitchFamily="50" charset="-128"/>
              </a:rPr>
              <a:t>12</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00</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13</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00</a:t>
            </a:r>
            <a:r>
              <a:rPr lang="ja-JP" altLang="en-US" b="1" dirty="0">
                <a:solidFill>
                  <a:schemeClr val="accent2"/>
                </a:solidFill>
                <a:latin typeface="BIZ UDPゴシック" panose="020B0400000000000000" pitchFamily="50" charset="-128"/>
                <a:ea typeface="BIZ UDPゴシック" panose="020B0400000000000000" pitchFamily="50" charset="-128"/>
              </a:rPr>
              <a:t>　（</a:t>
            </a:r>
            <a:r>
              <a:rPr lang="en-US" altLang="ja-JP" b="1" dirty="0">
                <a:solidFill>
                  <a:schemeClr val="accent2"/>
                </a:solidFill>
                <a:latin typeface="BIZ UDPゴシック" panose="020B0400000000000000" pitchFamily="50" charset="-128"/>
                <a:ea typeface="BIZ UDPゴシック" panose="020B0400000000000000" pitchFamily="50" charset="-128"/>
              </a:rPr>
              <a:t>60</a:t>
            </a:r>
            <a:r>
              <a:rPr lang="ja-JP" altLang="en-US" b="1" dirty="0">
                <a:solidFill>
                  <a:schemeClr val="accent2"/>
                </a:solidFill>
                <a:latin typeface="BIZ UDPゴシック" panose="020B0400000000000000" pitchFamily="50" charset="-128"/>
                <a:ea typeface="BIZ UDPゴシック" panose="020B0400000000000000" pitchFamily="50" charset="-128"/>
              </a:rPr>
              <a:t>分）</a:t>
            </a:r>
            <a:endParaRPr lang="ja-JP" altLang="en-US" dirty="0">
              <a:latin typeface="BIZ UDPゴシック" panose="020B0400000000000000" pitchFamily="50" charset="-128"/>
              <a:ea typeface="BIZ UDPゴシック" panose="020B0400000000000000" pitchFamily="50" charset="-128"/>
            </a:endParaRPr>
          </a:p>
        </p:txBody>
      </p:sp>
      <p:sp>
        <p:nvSpPr>
          <p:cNvPr id="5" name="AutoShape 3">
            <a:extLst>
              <a:ext uri="{FF2B5EF4-FFF2-40B4-BE49-F238E27FC236}">
                <a16:creationId xmlns:a16="http://schemas.microsoft.com/office/drawing/2014/main" id="{115CE82C-FAFE-373C-CFE1-7DBC6F227150}"/>
              </a:ext>
            </a:extLst>
          </p:cNvPr>
          <p:cNvSpPr>
            <a:spLocks noChangeArrowheads="1"/>
          </p:cNvSpPr>
          <p:nvPr/>
        </p:nvSpPr>
        <p:spPr bwMode="auto">
          <a:xfrm>
            <a:off x="263352" y="1448780"/>
            <a:ext cx="11665295" cy="3960440"/>
          </a:xfrm>
          <a:prstGeom prst="roundRect">
            <a:avLst>
              <a:gd name="adj" fmla="val 12236"/>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defRPr/>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昼食について</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latin typeface="BIZ UDPゴシック" panose="020B0400000000000000" pitchFamily="50" charset="-128"/>
                <a:ea typeface="BIZ UDPゴシック" panose="020B0400000000000000" pitchFamily="50" charset="-128"/>
              </a:rPr>
              <a:t>　　・弁当の食べ残しは、弁当容器の中にそのままにし、他のゴミ袋に捨てないようにお願いします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latin typeface="BIZ UDPゴシック" panose="020B0400000000000000" pitchFamily="50" charset="-128"/>
                <a:ea typeface="BIZ UDPゴシック" panose="020B0400000000000000" pitchFamily="50" charset="-128"/>
              </a:rPr>
              <a:t>　　・弁当ならびに昼食時に配布のお茶の空容器は、廊下の所定の場所に片づけて下さい　</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solidFill>
                  <a:srgbClr val="FF6600"/>
                </a:solidFill>
                <a:latin typeface="BIZ UDPゴシック" panose="020B0400000000000000" pitchFamily="50" charset="-128"/>
                <a:ea typeface="BIZ UDPゴシック" panose="020B0400000000000000" pitchFamily="50" charset="-128"/>
              </a:rPr>
              <a:t>　　・</a:t>
            </a:r>
            <a:r>
              <a:rPr lang="ja-JP" altLang="en-US" sz="2000" b="1" u="sng" dirty="0">
                <a:solidFill>
                  <a:srgbClr val="FF6600"/>
                </a:solidFill>
                <a:latin typeface="BIZ UDPゴシック" panose="020B0400000000000000" pitchFamily="50" charset="-128"/>
                <a:ea typeface="BIZ UDPゴシック" panose="020B0400000000000000" pitchFamily="50" charset="-128"/>
              </a:rPr>
              <a:t>個人で持参されたペットボトルは恐れいりますがお持ち帰りください</a:t>
            </a:r>
            <a:endParaRPr lang="en-US" altLang="ja-JP" sz="2000" b="1" u="sng"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endParaRPr lang="en-US" altLang="ja-JP" sz="2000" b="1" u="sng" dirty="0">
              <a:solidFill>
                <a:srgbClr val="C000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◆車でお越しの方は ５階 ラウンジ に</a:t>
            </a:r>
            <a:r>
              <a:rPr lang="ja-JP" altLang="en-US" sz="2000" b="1" u="sng" dirty="0">
                <a:solidFill>
                  <a:srgbClr val="0000FF"/>
                </a:solidFill>
                <a:latin typeface="BIZ UDPゴシック" panose="020B0400000000000000" pitchFamily="50" charset="-128"/>
                <a:ea typeface="BIZ UDPゴシック" panose="020B0400000000000000" pitchFamily="50" charset="-128"/>
              </a:rPr>
              <a:t>割引カードリーダーがありますので駐車券をとおしてください</a:t>
            </a:r>
            <a:endParaRPr lang="en-US" altLang="ja-JP" sz="2000" b="1" u="sng"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　　・貴重品は各自で管理してください</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　　・会場内、敷地内は</a:t>
            </a:r>
            <a:r>
              <a:rPr lang="ja-JP" altLang="en-US" sz="2000" b="1" dirty="0">
                <a:solidFill>
                  <a:srgbClr val="FF0000"/>
                </a:solidFill>
                <a:latin typeface="BIZ UDPゴシック" panose="020B0400000000000000" pitchFamily="50" charset="-128"/>
                <a:ea typeface="BIZ UDPゴシック" panose="020B0400000000000000" pitchFamily="50" charset="-128"/>
              </a:rPr>
              <a:t>禁煙</a:t>
            </a:r>
            <a:r>
              <a:rPr lang="ja-JP" altLang="en-US" sz="2000" b="1" dirty="0">
                <a:latin typeface="BIZ UDPゴシック" panose="020B0400000000000000" pitchFamily="50" charset="-128"/>
                <a:ea typeface="BIZ UDPゴシック" panose="020B0400000000000000" pitchFamily="50" charset="-128"/>
              </a:rPr>
              <a:t>です　→</a:t>
            </a:r>
            <a:r>
              <a:rPr lang="ja-JP" altLang="en-US" sz="2000" b="1" dirty="0">
                <a:solidFill>
                  <a:srgbClr val="0000FF"/>
                </a:solidFill>
                <a:latin typeface="BIZ UDPゴシック" panose="020B0400000000000000" pitchFamily="50" charset="-128"/>
                <a:ea typeface="BIZ UDPゴシック" panose="020B0400000000000000" pitchFamily="50" charset="-128"/>
              </a:rPr>
              <a:t>刈谷駅ロータリー内喫煙所</a:t>
            </a:r>
            <a:r>
              <a:rPr lang="ja-JP" altLang="en-US" sz="2000" b="1" dirty="0">
                <a:latin typeface="BIZ UDPゴシック" panose="020B0400000000000000" pitchFamily="50" charset="-128"/>
                <a:ea typeface="BIZ UDPゴシック" panose="020B0400000000000000" pitchFamily="50" charset="-128"/>
              </a:rPr>
              <a:t>をご利用ください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554E3-BD1D-3715-808E-02F0F964B6CC}"/>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AE44CA89-DEA7-0BC5-4797-276D8161EB5B}"/>
              </a:ext>
            </a:extLst>
          </p:cNvPr>
          <p:cNvGraphicFramePr>
            <a:graphicFrameLocks noGrp="1"/>
          </p:cNvGraphicFramePr>
          <p:nvPr>
            <p:extLst>
              <p:ext uri="{D42A27DB-BD31-4B8C-83A1-F6EECF244321}">
                <p14:modId xmlns:p14="http://schemas.microsoft.com/office/powerpoint/2010/main" val="552442485"/>
              </p:ext>
            </p:extLst>
          </p:nvPr>
        </p:nvGraphicFramePr>
        <p:xfrm>
          <a:off x="144056" y="188646"/>
          <a:ext cx="11881321" cy="6552722"/>
        </p:xfrm>
        <a:graphic>
          <a:graphicData uri="http://schemas.openxmlformats.org/drawingml/2006/table">
            <a:tbl>
              <a:tblPr/>
              <a:tblGrid>
                <a:gridCol w="575925">
                  <a:extLst>
                    <a:ext uri="{9D8B030D-6E8A-4147-A177-3AD203B41FA5}">
                      <a16:colId xmlns:a16="http://schemas.microsoft.com/office/drawing/2014/main" val="2704820013"/>
                    </a:ext>
                  </a:extLst>
                </a:gridCol>
                <a:gridCol w="1975421">
                  <a:extLst>
                    <a:ext uri="{9D8B030D-6E8A-4147-A177-3AD203B41FA5}">
                      <a16:colId xmlns:a16="http://schemas.microsoft.com/office/drawing/2014/main" val="1975886310"/>
                    </a:ext>
                  </a:extLst>
                </a:gridCol>
                <a:gridCol w="466499">
                  <a:extLst>
                    <a:ext uri="{9D8B030D-6E8A-4147-A177-3AD203B41FA5}">
                      <a16:colId xmlns:a16="http://schemas.microsoft.com/office/drawing/2014/main" val="3909554923"/>
                    </a:ext>
                  </a:extLst>
                </a:gridCol>
                <a:gridCol w="2332494">
                  <a:extLst>
                    <a:ext uri="{9D8B030D-6E8A-4147-A177-3AD203B41FA5}">
                      <a16:colId xmlns:a16="http://schemas.microsoft.com/office/drawing/2014/main" val="4044476293"/>
                    </a:ext>
                  </a:extLst>
                </a:gridCol>
                <a:gridCol w="466499">
                  <a:extLst>
                    <a:ext uri="{9D8B030D-6E8A-4147-A177-3AD203B41FA5}">
                      <a16:colId xmlns:a16="http://schemas.microsoft.com/office/drawing/2014/main" val="561318109"/>
                    </a:ext>
                  </a:extLst>
                </a:gridCol>
                <a:gridCol w="6064483">
                  <a:extLst>
                    <a:ext uri="{9D8B030D-6E8A-4147-A177-3AD203B41FA5}">
                      <a16:colId xmlns:a16="http://schemas.microsoft.com/office/drawing/2014/main" val="3257831386"/>
                    </a:ext>
                  </a:extLst>
                </a:gridCol>
              </a:tblGrid>
              <a:tr h="296678">
                <a:tc>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dirty="0">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45512905"/>
                  </a:ext>
                </a:extLst>
              </a:tr>
              <a:tr h="528862">
                <a:tc rowSpan="17">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211349187"/>
                  </a:ext>
                </a:extLst>
              </a:tr>
              <a:tr h="528862">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「あるべき姿」 へ導く</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59103148"/>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64422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17084675"/>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3321565"/>
                  </a:ext>
                </a:extLst>
              </a:tr>
              <a:tr h="270880">
                <a:tc vMerge="1">
                  <a:txBody>
                    <a:bodyPr/>
                    <a:lstStyle/>
                    <a:p>
                      <a:endParaRPr kumimoji="1" lang="ja-JP" altLang="en-US"/>
                    </a:p>
                  </a:txBody>
                  <a:tcPr/>
                </a:tc>
                <a:tc rowSpan="3">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4990408"/>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611990889"/>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1399117"/>
                  </a:ext>
                </a:extLst>
              </a:tr>
              <a:tr h="528862">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問題解決型（基本ステップ追従表記）の手順</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6293541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78048745"/>
                  </a:ext>
                </a:extLst>
              </a:tr>
              <a:tr h="425669">
                <a:tc vMerge="1">
                  <a:txBody>
                    <a:bodyPr/>
                    <a:lstStyle/>
                    <a:p>
                      <a:endParaRPr kumimoji="1" lang="ja-JP" altLang="en-US"/>
                    </a:p>
                  </a:txBody>
                  <a:tcPr/>
                </a:tc>
                <a:tc>
                  <a:txBody>
                    <a:bodyPr/>
                    <a:lstStyle/>
                    <a:p>
                      <a:pPr algn="ctr" fontAlgn="ct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13:00</a:t>
                      </a: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13:20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rowSpan="6">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体験学習の進め方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l" fontAlgn="ct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・体験学習 「</a:t>
                      </a:r>
                      <a:r>
                        <a:rPr lang="en-US" altLang="ja-JP" sz="1200" b="1" i="0" u="none" strike="noStrike" dirty="0">
                          <a:solidFill>
                            <a:srgbClr val="0000FF"/>
                          </a:solidFill>
                          <a:effectLst/>
                          <a:latin typeface="BIZ UDPゴシック" panose="020B0400000000000000" pitchFamily="50" charset="-128"/>
                          <a:ea typeface="BIZ UDPゴシック" panose="020B0400000000000000" pitchFamily="50" charset="-128"/>
                        </a:rPr>
                        <a:t>QC</a:t>
                      </a: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酒造」 売上アップ 設定条件～実施事項</a:t>
                      </a:r>
                      <a:b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rgbClr val="0000FF"/>
                          </a:solidFill>
                          <a:effectLst/>
                          <a:latin typeface="BIZ UDPゴシック" panose="020B0400000000000000" pitchFamily="50" charset="-128"/>
                          <a:ea typeface="BIZ UDPゴシック" panose="020B0400000000000000" pitchFamily="50" charset="-128"/>
                        </a:rPr>
                        <a:t>　役割分担（ステップリーダー）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1660058059"/>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・事前情報（</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）をグラフ化し情報を引き出す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89267836"/>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42923768"/>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３．目標設定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・情報を元に情報を元に目標の設定</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96280727"/>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４．要因解析</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・現状把握で解ったことを基にして、特性要因図を作成し</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重要要因を洗い出す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8043762"/>
                  </a:ext>
                </a:extLst>
              </a:tr>
              <a:tr h="528862">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（仕掛り）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68565544"/>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38609379"/>
                  </a:ext>
                </a:extLst>
              </a:tr>
            </a:tbl>
          </a:graphicData>
        </a:graphic>
      </p:graphicFrame>
    </p:spTree>
    <p:extLst>
      <p:ext uri="{BB962C8B-B14F-4D97-AF65-F5344CB8AC3E}">
        <p14:creationId xmlns:p14="http://schemas.microsoft.com/office/powerpoint/2010/main" val="36317891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83">
            <a:extLst>
              <a:ext uri="{FF2B5EF4-FFF2-40B4-BE49-F238E27FC236}">
                <a16:creationId xmlns:a16="http://schemas.microsoft.com/office/drawing/2014/main" id="{4B2DBA4A-BE22-73AD-158F-504DE636A1D4}"/>
              </a:ext>
            </a:extLst>
          </p:cNvPr>
          <p:cNvSpPr txBox="1">
            <a:spLocks noChangeArrowheads="1"/>
          </p:cNvSpPr>
          <p:nvPr/>
        </p:nvSpPr>
        <p:spPr bwMode="auto">
          <a:xfrm>
            <a:off x="119336" y="188640"/>
            <a:ext cx="7992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400" b="1" dirty="0">
                <a:solidFill>
                  <a:srgbClr val="0000FF"/>
                </a:solidFill>
                <a:latin typeface="BIZ UDPゴシック" panose="020B0400000000000000" pitchFamily="50" charset="-128"/>
                <a:ea typeface="BIZ UDPゴシック" panose="020B0400000000000000" pitchFamily="50" charset="-128"/>
              </a:rPr>
              <a:t>体験学習 </a:t>
            </a:r>
            <a:r>
              <a:rPr lang="en-US" altLang="ja-JP" sz="2400" b="1" dirty="0">
                <a:solidFill>
                  <a:srgbClr val="0000FF"/>
                </a:solidFill>
                <a:latin typeface="BIZ UDPゴシック" panose="020B0400000000000000" pitchFamily="50" charset="-128"/>
                <a:ea typeface="BIZ UDPゴシック" panose="020B0400000000000000" pitchFamily="50" charset="-128"/>
              </a:rPr>
              <a:t>『QC</a:t>
            </a:r>
            <a:r>
              <a:rPr lang="ja-JP" altLang="en-US" sz="2400" b="1" dirty="0">
                <a:solidFill>
                  <a:srgbClr val="0000FF"/>
                </a:solidFill>
                <a:latin typeface="BIZ UDPゴシック" panose="020B0400000000000000" pitchFamily="50" charset="-128"/>
                <a:ea typeface="BIZ UDPゴシック" panose="020B0400000000000000" pitchFamily="50" charset="-128"/>
              </a:rPr>
              <a:t>酒造</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の進め方　</a:t>
            </a:r>
            <a:r>
              <a:rPr lang="en-US" altLang="ja-JP" sz="2400" b="1" dirty="0">
                <a:solidFill>
                  <a:srgbClr val="0000FF"/>
                </a:solidFill>
                <a:latin typeface="BIZ UDPゴシック" panose="020B0400000000000000" pitchFamily="50" charset="-128"/>
                <a:ea typeface="BIZ UDPゴシック" panose="020B0400000000000000" pitchFamily="50" charset="-128"/>
              </a:rPr>
              <a:t>13:00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13:20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grpSp>
        <p:nvGrpSpPr>
          <p:cNvPr id="6" name="グループ化 5">
            <a:extLst>
              <a:ext uri="{FF2B5EF4-FFF2-40B4-BE49-F238E27FC236}">
                <a16:creationId xmlns:a16="http://schemas.microsoft.com/office/drawing/2014/main" id="{69E5A594-6337-5CFB-3229-80B4DC94D956}"/>
              </a:ext>
            </a:extLst>
          </p:cNvPr>
          <p:cNvGrpSpPr/>
          <p:nvPr/>
        </p:nvGrpSpPr>
        <p:grpSpPr>
          <a:xfrm>
            <a:off x="407368" y="764704"/>
            <a:ext cx="11377264" cy="5509200"/>
            <a:chOff x="407368" y="25019"/>
            <a:chExt cx="11377264" cy="5509200"/>
          </a:xfrm>
        </p:grpSpPr>
        <p:sp>
          <p:nvSpPr>
            <p:cNvPr id="19459" name="Rectangle 3"/>
            <p:cNvSpPr>
              <a:spLocks noChangeArrowheads="1"/>
            </p:cNvSpPr>
            <p:nvPr/>
          </p:nvSpPr>
          <p:spPr bwMode="auto">
            <a:xfrm>
              <a:off x="407368" y="25019"/>
              <a:ext cx="11377264" cy="550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30000"/>
                </a:spcBef>
                <a:buFontTx/>
                <a:buNone/>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問題解決のお題目</a:t>
              </a:r>
              <a:r>
                <a:rPr lang="en-US" altLang="ja-JP" sz="2000" b="1" dirty="0">
                  <a:latin typeface="BIZ UDPゴシック" panose="020B0400000000000000" pitchFamily="50" charset="-128"/>
                  <a:ea typeface="BIZ UDPゴシック" panose="020B0400000000000000" pitchFamily="50" charset="-128"/>
                </a:rPr>
                <a:t>】</a:t>
              </a:r>
            </a:p>
            <a:p>
              <a:pPr eaLnBrk="1" hangingPunct="1">
                <a:spcBef>
                  <a:spcPct val="30000"/>
                </a:spcBef>
                <a:buFontTx/>
                <a:buNone/>
              </a:pPr>
              <a:r>
                <a:rPr lang="ja-JP" altLang="en-US" sz="2000" b="1" dirty="0">
                  <a:latin typeface="BIZ UDPゴシック" panose="020B0400000000000000" pitchFamily="50" charset="-128"/>
                  <a:ea typeface="BIZ UDPゴシック" panose="020B0400000000000000" pitchFamily="50" charset="-128"/>
                </a:rPr>
                <a:t>　ビールの製造販売では業界トップのシェアーを誇っていますが、</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30000"/>
                </a:spcBef>
                <a:buFontTx/>
                <a:buNone/>
              </a:pPr>
              <a:r>
                <a:rPr lang="ja-JP" altLang="en-US" sz="2000" b="1" dirty="0">
                  <a:latin typeface="BIZ UDPゴシック" panose="020B0400000000000000" pitchFamily="50" charset="-128"/>
                  <a:ea typeface="BIZ UDPゴシック" panose="020B0400000000000000" pitchFamily="50" charset="-128"/>
                </a:rPr>
                <a:t>　最近ある地域の売上が伸び悩んでいます。　</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30000"/>
                </a:spcBef>
                <a:buFontTx/>
                <a:buNone/>
              </a:pPr>
              <a:r>
                <a:rPr lang="ja-JP" altLang="en-US" sz="2000" b="1" dirty="0">
                  <a:latin typeface="BIZ UDPゴシック" panose="020B0400000000000000" pitchFamily="50" charset="-128"/>
                  <a:ea typeface="BIZ UDPゴシック" panose="020B0400000000000000" pitchFamily="50" charset="-128"/>
                </a:rPr>
                <a:t>　営業スタッフとしてこの地域の売上をアップさせたい。</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30000"/>
                </a:spcBef>
                <a:buFontTx/>
                <a:buNone/>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進め方</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　問題解決のステップ（手順）でまとめる</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30000"/>
                </a:spcBef>
                <a:buFontTx/>
                <a:buNone/>
              </a:pPr>
              <a:r>
                <a:rPr lang="ja-JP" altLang="en-US" sz="2000" b="1" dirty="0">
                  <a:latin typeface="BIZ UDPゴシック" panose="020B0400000000000000" pitchFamily="50" charset="-128"/>
                  <a:ea typeface="BIZ UDPゴシック" panose="020B0400000000000000" pitchFamily="50" charset="-128"/>
                </a:rPr>
                <a:t>　ステップ（手順）リーダー制 ： </a:t>
              </a:r>
              <a:r>
                <a:rPr lang="ja-JP" altLang="en-US" sz="2000" b="1" dirty="0">
                  <a:solidFill>
                    <a:srgbClr val="000000"/>
                  </a:solidFill>
                  <a:latin typeface="BIZ UDPゴシック" panose="020B0400000000000000" pitchFamily="50" charset="-128"/>
                  <a:ea typeface="BIZ UDPゴシック" panose="020B0400000000000000" pitchFamily="50" charset="-128"/>
                </a:rPr>
                <a:t>各ステップのリーダー</a:t>
              </a:r>
              <a:r>
                <a:rPr kumimoji="1" lang="ja-JP" altLang="en-US" sz="2000" b="1"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rPr>
                <a:t>を決めて</a:t>
              </a:r>
              <a:r>
                <a:rPr lang="ja-JP" altLang="en-US" sz="2000" b="1" dirty="0">
                  <a:solidFill>
                    <a:srgbClr val="000000"/>
                  </a:solidFill>
                  <a:latin typeface="BIZ UDPゴシック" panose="020B0400000000000000" pitchFamily="50" charset="-128"/>
                  <a:ea typeface="BIZ UDPゴシック" panose="020B0400000000000000" pitchFamily="50" charset="-128"/>
                </a:rPr>
                <a:t>体験学習を進めます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30000"/>
                </a:spcBef>
                <a:buFontTx/>
                <a:buNone/>
              </a:pPr>
              <a:r>
                <a:rPr lang="ja-JP" altLang="en-US" sz="2000" b="1" dirty="0">
                  <a:latin typeface="BIZ UDPゴシック" panose="020B0400000000000000" pitchFamily="50" charset="-128"/>
                  <a:ea typeface="BIZ UDPゴシック" panose="020B0400000000000000" pitchFamily="50" charset="-128"/>
                </a:rPr>
                <a:t>　　ステップ（手順）</a:t>
              </a:r>
              <a:r>
                <a:rPr lang="en-US" altLang="ja-JP" sz="2000" b="1" dirty="0">
                  <a:latin typeface="BIZ UDPゴシック" panose="020B0400000000000000" pitchFamily="50" charset="-128"/>
                  <a:ea typeface="BIZ UDPゴシック" panose="020B0400000000000000" pitchFamily="50" charset="-128"/>
                </a:rPr>
                <a:t>1</a:t>
              </a:r>
              <a:r>
                <a:rPr lang="ja-JP" altLang="en-US" sz="2000" b="1" dirty="0">
                  <a:latin typeface="BIZ UDPゴシック" panose="020B0400000000000000" pitchFamily="50" charset="-128"/>
                  <a:ea typeface="BIZ UDPゴシック" panose="020B0400000000000000" pitchFamily="50" charset="-128"/>
                </a:rPr>
                <a:t> ： テーマの選定（済＝お題目）</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30000"/>
                </a:spcBef>
                <a:buFontTx/>
                <a:buNone/>
              </a:pPr>
              <a:r>
                <a:rPr lang="ja-JP" altLang="en-US" sz="2000" b="1" dirty="0">
                  <a:latin typeface="BIZ UDPゴシック" panose="020B0400000000000000" pitchFamily="50" charset="-128"/>
                  <a:ea typeface="BIZ UDPゴシック" panose="020B0400000000000000" pitchFamily="50" charset="-128"/>
                </a:rPr>
                <a:t>　　　　　　 </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　　　　</a:t>
              </a:r>
              <a:r>
                <a:rPr lang="en-US" altLang="ja-JP" sz="2000" b="1" dirty="0">
                  <a:latin typeface="BIZ UDPゴシック" panose="020B0400000000000000" pitchFamily="50" charset="-128"/>
                  <a:ea typeface="BIZ UDPゴシック" panose="020B0400000000000000" pitchFamily="50" charset="-128"/>
                </a:rPr>
                <a:t>2</a:t>
              </a:r>
              <a:r>
                <a:rPr lang="ja-JP" altLang="en-US" sz="2000" b="1" dirty="0">
                  <a:latin typeface="BIZ UDPゴシック" panose="020B0400000000000000" pitchFamily="50" charset="-128"/>
                  <a:ea typeface="BIZ UDPゴシック" panose="020B0400000000000000" pitchFamily="50" charset="-128"/>
                </a:rPr>
                <a:t> ： 現状把握と目標設定</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30000"/>
                </a:spcBef>
                <a:buFontTx/>
                <a:buNone/>
              </a:pPr>
              <a:r>
                <a:rPr lang="ja-JP" altLang="en-US" sz="2000" b="1" dirty="0">
                  <a:latin typeface="BIZ UDPゴシック" panose="020B0400000000000000" pitchFamily="50" charset="-128"/>
                  <a:ea typeface="BIZ UDPゴシック" panose="020B0400000000000000" pitchFamily="50" charset="-128"/>
                </a:rPr>
                <a:t>　　　　　　 </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　　　　</a:t>
              </a:r>
              <a:r>
                <a:rPr lang="en-US" altLang="ja-JP" sz="2000" b="1" dirty="0">
                  <a:latin typeface="BIZ UDPゴシック" panose="020B0400000000000000" pitchFamily="50" charset="-128"/>
                  <a:ea typeface="BIZ UDPゴシック" panose="020B0400000000000000" pitchFamily="50" charset="-128"/>
                </a:rPr>
                <a:t>3</a:t>
              </a:r>
              <a:r>
                <a:rPr lang="ja-JP" altLang="en-US" sz="2000" b="1" dirty="0">
                  <a:latin typeface="BIZ UDPゴシック" panose="020B0400000000000000" pitchFamily="50" charset="-128"/>
                  <a:ea typeface="BIZ UDPゴシック" panose="020B0400000000000000" pitchFamily="50" charset="-128"/>
                </a:rPr>
                <a:t> ： 要因解析</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30000"/>
                </a:spcBef>
                <a:buFontTx/>
                <a:buNone/>
              </a:pPr>
              <a:r>
                <a:rPr lang="ja-JP" altLang="en-US" sz="2000" b="1" dirty="0">
                  <a:latin typeface="BIZ UDPゴシック" panose="020B0400000000000000" pitchFamily="50" charset="-128"/>
                  <a:ea typeface="BIZ UDPゴシック" panose="020B0400000000000000" pitchFamily="50" charset="-128"/>
                </a:rPr>
                <a:t>　　　　　　 </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　　　　</a:t>
              </a:r>
              <a:r>
                <a:rPr lang="en-US" altLang="ja-JP" sz="2000" b="1" dirty="0">
                  <a:latin typeface="BIZ UDPゴシック" panose="020B0400000000000000" pitchFamily="50" charset="-128"/>
                  <a:ea typeface="BIZ UDPゴシック" panose="020B0400000000000000" pitchFamily="50" charset="-128"/>
                </a:rPr>
                <a:t>4</a:t>
              </a:r>
              <a:r>
                <a:rPr lang="ja-JP" altLang="en-US" sz="2000" b="1" dirty="0">
                  <a:latin typeface="BIZ UDPゴシック" panose="020B0400000000000000" pitchFamily="50" charset="-128"/>
                  <a:ea typeface="BIZ UDPゴシック" panose="020B0400000000000000" pitchFamily="50" charset="-128"/>
                </a:rPr>
                <a:t> ： 要因検証</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30000"/>
                </a:spcBef>
                <a:buFontTx/>
                <a:buNone/>
              </a:pPr>
              <a:r>
                <a:rPr lang="ja-JP" altLang="en-US" sz="2000" b="1" dirty="0">
                  <a:latin typeface="BIZ UDPゴシック" panose="020B0400000000000000" pitchFamily="50" charset="-128"/>
                  <a:ea typeface="BIZ UDPゴシック" panose="020B0400000000000000" pitchFamily="50" charset="-128"/>
                </a:rPr>
                <a:t>　　　　　　 </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　　　　</a:t>
              </a:r>
              <a:r>
                <a:rPr lang="en-US" altLang="ja-JP" sz="2000" b="1" dirty="0">
                  <a:latin typeface="BIZ UDPゴシック" panose="020B0400000000000000" pitchFamily="50" charset="-128"/>
                  <a:ea typeface="BIZ UDPゴシック" panose="020B0400000000000000" pitchFamily="50" charset="-128"/>
                </a:rPr>
                <a:t>5</a:t>
              </a:r>
              <a:r>
                <a:rPr lang="ja-JP" altLang="en-US" sz="2000" b="1" dirty="0">
                  <a:latin typeface="BIZ UDPゴシック" panose="020B0400000000000000" pitchFamily="50" charset="-128"/>
                  <a:ea typeface="BIZ UDPゴシック" panose="020B0400000000000000" pitchFamily="50" charset="-128"/>
                </a:rPr>
                <a:t> ： 対策立案</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30000"/>
                </a:spcBef>
                <a:buFontTx/>
                <a:buNone/>
              </a:pPr>
              <a:r>
                <a:rPr lang="ja-JP" altLang="en-US" sz="2000" b="1" dirty="0">
                  <a:latin typeface="BIZ UDPゴシック" panose="020B0400000000000000" pitchFamily="50" charset="-128"/>
                  <a:ea typeface="BIZ UDPゴシック" panose="020B0400000000000000" pitchFamily="50" charset="-128"/>
                </a:rPr>
                <a:t>　　　　　　 </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　　　　</a:t>
              </a:r>
              <a:r>
                <a:rPr lang="en-US" altLang="ja-JP" sz="2000" b="1" dirty="0">
                  <a:latin typeface="BIZ UDPゴシック" panose="020B0400000000000000" pitchFamily="50" charset="-128"/>
                  <a:ea typeface="BIZ UDPゴシック" panose="020B0400000000000000" pitchFamily="50" charset="-128"/>
                </a:rPr>
                <a:t>6</a:t>
              </a:r>
              <a:r>
                <a:rPr lang="ja-JP" altLang="en-US" sz="2000" b="1" dirty="0">
                  <a:latin typeface="BIZ UDPゴシック" panose="020B0400000000000000" pitchFamily="50" charset="-128"/>
                  <a:ea typeface="BIZ UDPゴシック" panose="020B0400000000000000" pitchFamily="50" charset="-128"/>
                </a:rPr>
                <a:t> ： 行動計画の策定・効果の確認</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30000"/>
                </a:spcBef>
                <a:buFontTx/>
                <a:buNone/>
              </a:pPr>
              <a:r>
                <a:rPr lang="ja-JP" altLang="en-US" sz="2000" b="1" dirty="0">
                  <a:latin typeface="BIZ UDPゴシック" panose="020B0400000000000000" pitchFamily="50" charset="-128"/>
                  <a:ea typeface="BIZ UDPゴシック" panose="020B0400000000000000" pitchFamily="50" charset="-128"/>
                </a:rPr>
                <a:t>　　　　　　 </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　　　　</a:t>
              </a:r>
              <a:r>
                <a:rPr lang="en-US" altLang="ja-JP" sz="2000" b="1" dirty="0">
                  <a:latin typeface="BIZ UDPゴシック" panose="020B0400000000000000" pitchFamily="50" charset="-128"/>
                  <a:ea typeface="BIZ UDPゴシック" panose="020B0400000000000000" pitchFamily="50" charset="-128"/>
                </a:rPr>
                <a:t>7</a:t>
              </a:r>
              <a:r>
                <a:rPr lang="ja-JP" altLang="en-US" sz="2000" b="1" dirty="0">
                  <a:latin typeface="BIZ UDPゴシック" panose="020B0400000000000000" pitchFamily="50" charset="-128"/>
                  <a:ea typeface="BIZ UDPゴシック" panose="020B0400000000000000" pitchFamily="50" charset="-128"/>
                </a:rPr>
                <a:t> ： 標準化と管理の定着</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30000"/>
                </a:spcBef>
                <a:buFontTx/>
                <a:buNone/>
              </a:pPr>
              <a:r>
                <a:rPr lang="ja-JP" altLang="en-US" sz="2000" b="1" dirty="0">
                  <a:latin typeface="BIZ UDPゴシック" panose="020B0400000000000000" pitchFamily="50" charset="-128"/>
                  <a:ea typeface="BIZ UDPゴシック" panose="020B0400000000000000" pitchFamily="50" charset="-128"/>
                </a:rPr>
                <a:t>　　　　　　 </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　　　　</a:t>
              </a:r>
              <a:r>
                <a:rPr lang="en-US" altLang="ja-JP" sz="2000" b="1" dirty="0">
                  <a:latin typeface="BIZ UDPゴシック" panose="020B0400000000000000" pitchFamily="50" charset="-128"/>
                  <a:ea typeface="BIZ UDPゴシック" panose="020B0400000000000000" pitchFamily="50" charset="-128"/>
                </a:rPr>
                <a:t>8</a:t>
              </a:r>
              <a:r>
                <a:rPr lang="ja-JP" altLang="en-US" sz="2000" b="1" dirty="0">
                  <a:latin typeface="BIZ UDPゴシック" panose="020B0400000000000000" pitchFamily="50" charset="-128"/>
                  <a:ea typeface="BIZ UDPゴシック" panose="020B0400000000000000" pitchFamily="50" charset="-128"/>
                </a:rPr>
                <a:t> ： 反省と今後の進め方</a:t>
              </a:r>
              <a:endParaRPr lang="en-US" altLang="ja-JP" sz="2000" b="1" dirty="0">
                <a:latin typeface="BIZ UDPゴシック" panose="020B0400000000000000" pitchFamily="50" charset="-128"/>
                <a:ea typeface="BIZ UDPゴシック" panose="020B0400000000000000" pitchFamily="50" charset="-128"/>
              </a:endParaRPr>
            </a:p>
          </p:txBody>
        </p:sp>
        <p:sp>
          <p:nvSpPr>
            <p:cNvPr id="4" name="Rectangle 3">
              <a:extLst>
                <a:ext uri="{FF2B5EF4-FFF2-40B4-BE49-F238E27FC236}">
                  <a16:creationId xmlns:a16="http://schemas.microsoft.com/office/drawing/2014/main" id="{F3C656CF-99BE-8959-6E63-767B0B7D784C}"/>
                </a:ext>
              </a:extLst>
            </p:cNvPr>
            <p:cNvSpPr>
              <a:spLocks noChangeArrowheads="1"/>
            </p:cNvSpPr>
            <p:nvPr/>
          </p:nvSpPr>
          <p:spPr bwMode="auto">
            <a:xfrm>
              <a:off x="6312024" y="2821132"/>
              <a:ext cx="2160240" cy="2708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30000"/>
                </a:spcBef>
                <a:buFontTx/>
                <a:buNone/>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発表資料 ②</a:t>
              </a:r>
              <a:r>
                <a:rPr lang="en-US" altLang="ja-JP" sz="2000" b="1" dirty="0">
                  <a:latin typeface="BIZ UDPゴシック" panose="020B0400000000000000" pitchFamily="50" charset="-128"/>
                  <a:ea typeface="BIZ UDPゴシック" panose="020B0400000000000000" pitchFamily="50" charset="-128"/>
                </a:rPr>
                <a:t>〕</a:t>
              </a:r>
            </a:p>
            <a:p>
              <a:pPr eaLnBrk="1" hangingPunct="1">
                <a:spcBef>
                  <a:spcPct val="30000"/>
                </a:spcBef>
                <a:buFontTx/>
                <a:buNone/>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発表資料 ③</a:t>
              </a:r>
              <a:r>
                <a:rPr lang="en-US" altLang="ja-JP" sz="2000" b="1" dirty="0">
                  <a:latin typeface="BIZ UDPゴシック" panose="020B0400000000000000" pitchFamily="50" charset="-128"/>
                  <a:ea typeface="BIZ UDPゴシック" panose="020B0400000000000000" pitchFamily="50" charset="-128"/>
                </a:rPr>
                <a:t>〕</a:t>
              </a:r>
            </a:p>
            <a:p>
              <a:pPr eaLnBrk="1" hangingPunct="1">
                <a:spcBef>
                  <a:spcPct val="30000"/>
                </a:spcBef>
                <a:buFontTx/>
                <a:buNone/>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発表資料 ④</a:t>
              </a:r>
              <a:r>
                <a:rPr lang="en-US" altLang="ja-JP" sz="2000" b="1" dirty="0">
                  <a:latin typeface="BIZ UDPゴシック" panose="020B0400000000000000" pitchFamily="50" charset="-128"/>
                  <a:ea typeface="BIZ UDPゴシック" panose="020B0400000000000000" pitchFamily="50" charset="-128"/>
                </a:rPr>
                <a:t>〕</a:t>
              </a:r>
            </a:p>
            <a:p>
              <a:pPr eaLnBrk="1" hangingPunct="1">
                <a:spcBef>
                  <a:spcPct val="30000"/>
                </a:spcBef>
                <a:buFontTx/>
                <a:buNone/>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発表資料 ⑤</a:t>
              </a:r>
              <a:r>
                <a:rPr lang="en-US" altLang="ja-JP" sz="2000" b="1" dirty="0">
                  <a:latin typeface="BIZ UDPゴシック" panose="020B0400000000000000" pitchFamily="50" charset="-128"/>
                  <a:ea typeface="BIZ UDPゴシック" panose="020B0400000000000000" pitchFamily="50" charset="-128"/>
                </a:rPr>
                <a:t>〕</a:t>
              </a:r>
            </a:p>
            <a:p>
              <a:pPr eaLnBrk="1" hangingPunct="1">
                <a:spcBef>
                  <a:spcPct val="30000"/>
                </a:spcBef>
                <a:buFontTx/>
                <a:buNone/>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発表資料 ➅</a:t>
              </a:r>
              <a:r>
                <a:rPr lang="en-US" altLang="ja-JP" sz="2000" b="1" dirty="0">
                  <a:latin typeface="BIZ UDPゴシック" panose="020B0400000000000000" pitchFamily="50" charset="-128"/>
                  <a:ea typeface="BIZ UDPゴシック" panose="020B0400000000000000" pitchFamily="50" charset="-128"/>
                </a:rPr>
                <a:t>〕</a:t>
              </a:r>
            </a:p>
            <a:p>
              <a:pPr eaLnBrk="1" hangingPunct="1">
                <a:spcBef>
                  <a:spcPct val="30000"/>
                </a:spcBef>
                <a:buNone/>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発表資料 ➆</a:t>
              </a:r>
              <a:r>
                <a:rPr lang="en-US" altLang="ja-JP" sz="2000" b="1" dirty="0">
                  <a:latin typeface="BIZ UDPゴシック" panose="020B0400000000000000" pitchFamily="50" charset="-128"/>
                  <a:ea typeface="BIZ UDPゴシック" panose="020B0400000000000000" pitchFamily="50" charset="-128"/>
                </a:rPr>
                <a:t>〕</a:t>
              </a:r>
            </a:p>
            <a:p>
              <a:pPr eaLnBrk="1" hangingPunct="1">
                <a:spcBef>
                  <a:spcPct val="30000"/>
                </a:spcBef>
                <a:buNone/>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発表資料 ⑧</a:t>
              </a:r>
              <a:r>
                <a:rPr lang="en-US" altLang="ja-JP" sz="2000" b="1" dirty="0">
                  <a:latin typeface="BIZ UDPゴシック" panose="020B0400000000000000" pitchFamily="50" charset="-128"/>
                  <a:ea typeface="BIZ UDPゴシック" panose="020B0400000000000000" pitchFamily="50" charset="-128"/>
                </a:rPr>
                <a:t>〕</a:t>
              </a: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983432" y="1773239"/>
            <a:ext cx="9937104" cy="4751387"/>
          </a:xfrm>
          <a:prstGeom prst="rect">
            <a:avLst/>
          </a:prstGeom>
          <a:solidFill>
            <a:srgbClr val="CCFF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1500"/>
              </a:lnSpc>
              <a:spcBef>
                <a:spcPct val="50000"/>
              </a:spcBef>
              <a:buFontTx/>
              <a:buNone/>
            </a:pPr>
            <a:r>
              <a:rPr lang="ja-JP" altLang="en-US" sz="1800" dirty="0">
                <a:latin typeface="BIZ UDPゴシック" panose="020B0400000000000000" pitchFamily="50" charset="-128"/>
                <a:ea typeface="BIZ UDPゴシック" panose="020B0400000000000000" pitchFamily="50" charset="-128"/>
              </a:rPr>
              <a:t>　（１） 自分はＱＣ酒造の営業スタッフです</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1500"/>
              </a:lnSpc>
              <a:spcBef>
                <a:spcPct val="50000"/>
              </a:spcBef>
              <a:buFontTx/>
              <a:buNone/>
            </a:pPr>
            <a:r>
              <a:rPr lang="ja-JP" altLang="en-US" sz="1800" dirty="0">
                <a:latin typeface="BIZ UDPゴシック" panose="020B0400000000000000" pitchFamily="50" charset="-128"/>
                <a:ea typeface="BIZ UDPゴシック" panose="020B0400000000000000" pitchFamily="50" charset="-128"/>
              </a:rPr>
              <a:t>　（２） ＱＣ酒造は、富山県に本社を持つ江戸時代から続く日本酒の老舗で、</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1500"/>
              </a:lnSpc>
              <a:spcBef>
                <a:spcPct val="50000"/>
              </a:spcBef>
              <a:buFontTx/>
              <a:buNone/>
            </a:pPr>
            <a:r>
              <a:rPr lang="ja-JP" altLang="en-US" sz="1800" dirty="0">
                <a:latin typeface="BIZ UDPゴシック" panose="020B0400000000000000" pitchFamily="50" charset="-128"/>
                <a:ea typeface="BIZ UDPゴシック" panose="020B0400000000000000" pitchFamily="50" charset="-128"/>
              </a:rPr>
              <a:t>　　　　ビールの製造販売では、業界トップのシェアーを誇っています。</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1500"/>
              </a:lnSpc>
              <a:spcBef>
                <a:spcPct val="50000"/>
              </a:spcBef>
              <a:buFontTx/>
              <a:buNone/>
            </a:pPr>
            <a:r>
              <a:rPr lang="ja-JP" altLang="en-US" sz="1800" dirty="0">
                <a:latin typeface="BIZ UDPゴシック" panose="020B0400000000000000" pitchFamily="50" charset="-128"/>
                <a:ea typeface="BIZ UDPゴシック" panose="020B0400000000000000" pitchFamily="50" charset="-128"/>
              </a:rPr>
              <a:t>　　　　多くの愛飲者の支持を得て、ビール業界では、君臨しています。</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1500"/>
              </a:lnSpc>
              <a:spcBef>
                <a:spcPct val="50000"/>
              </a:spcBef>
              <a:buFontTx/>
              <a:buNone/>
            </a:pPr>
            <a:r>
              <a:rPr lang="ja-JP" altLang="en-US" sz="1800" dirty="0">
                <a:latin typeface="BIZ UDPゴシック" panose="020B0400000000000000" pitchFamily="50" charset="-128"/>
                <a:ea typeface="BIZ UDPゴシック" panose="020B0400000000000000" pitchFamily="50" charset="-128"/>
              </a:rPr>
              <a:t>　　　 （商品名：ＱＣビール）</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1500"/>
              </a:lnSpc>
              <a:spcBef>
                <a:spcPct val="50000"/>
              </a:spcBef>
              <a:buFontTx/>
              <a:buNone/>
            </a:pPr>
            <a:r>
              <a:rPr lang="ja-JP" altLang="en-US" sz="1800" dirty="0">
                <a:latin typeface="BIZ UDPゴシック" panose="020B0400000000000000" pitchFamily="50" charset="-128"/>
                <a:ea typeface="BIZ UDPゴシック" panose="020B0400000000000000" pitchFamily="50" charset="-128"/>
              </a:rPr>
              <a:t>　　　　例えばコマーシャルにしても、以前より平成の大横綱、白鵬を起用し、</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1500"/>
              </a:lnSpc>
              <a:spcBef>
                <a:spcPct val="50000"/>
              </a:spcBef>
              <a:buFontTx/>
              <a:buNone/>
            </a:pPr>
            <a:r>
              <a:rPr lang="ja-JP" altLang="en-US" sz="1800" dirty="0">
                <a:latin typeface="BIZ UDPゴシック" panose="020B0400000000000000" pitchFamily="50" charset="-128"/>
                <a:ea typeface="BIZ UDPゴシック" panose="020B0400000000000000" pitchFamily="50" charset="-128"/>
              </a:rPr>
              <a:t>　　　　白鵬＝ＱＣ酒造のイメージが市場に浸透。</a:t>
            </a:r>
          </a:p>
          <a:p>
            <a:pPr eaLnBrk="1" hangingPunct="1">
              <a:lnSpc>
                <a:spcPts val="1500"/>
              </a:lnSpc>
              <a:spcBef>
                <a:spcPct val="75000"/>
              </a:spcBef>
              <a:buFontTx/>
              <a:buNone/>
            </a:pPr>
            <a:r>
              <a:rPr lang="ja-JP" altLang="en-US" sz="1800" dirty="0">
                <a:latin typeface="BIZ UDPゴシック" panose="020B0400000000000000" pitchFamily="50" charset="-128"/>
                <a:ea typeface="BIZ UDPゴシック" panose="020B0400000000000000" pitchFamily="50" charset="-128"/>
              </a:rPr>
              <a:t>　（３） 営業スタッフとして、夏の間は海の家やその周辺の自動販売機の巡回</a:t>
            </a:r>
            <a:r>
              <a:rPr lang="en-US" altLang="ja-JP" sz="1800" dirty="0">
                <a:latin typeface="BIZ UDPゴシック" panose="020B0400000000000000" pitchFamily="50" charset="-128"/>
                <a:ea typeface="BIZ UDPゴシック" panose="020B0400000000000000" pitchFamily="50" charset="-128"/>
              </a:rPr>
              <a:t>･</a:t>
            </a:r>
            <a:r>
              <a:rPr lang="ja-JP" altLang="en-US" sz="1800" dirty="0">
                <a:latin typeface="BIZ UDPゴシック" panose="020B0400000000000000" pitchFamily="50" charset="-128"/>
                <a:ea typeface="BIZ UDPゴシック" panose="020B0400000000000000" pitchFamily="50" charset="-128"/>
              </a:rPr>
              <a:t>商品補充も</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1500"/>
              </a:lnSpc>
              <a:spcBef>
                <a:spcPct val="75000"/>
              </a:spcBef>
              <a:buFontTx/>
              <a:buNone/>
            </a:pPr>
            <a:r>
              <a:rPr lang="ja-JP" altLang="en-US" sz="1800" dirty="0">
                <a:latin typeface="BIZ UDPゴシック" panose="020B0400000000000000" pitchFamily="50" charset="-128"/>
                <a:ea typeface="BIZ UDPゴシック" panose="020B0400000000000000" pitchFamily="50" charset="-128"/>
              </a:rPr>
              <a:t>　　　　大切な仕事です</a:t>
            </a:r>
          </a:p>
          <a:p>
            <a:pPr eaLnBrk="1" hangingPunct="1">
              <a:lnSpc>
                <a:spcPts val="1500"/>
              </a:lnSpc>
              <a:spcBef>
                <a:spcPct val="75000"/>
              </a:spcBef>
              <a:buFontTx/>
              <a:buNone/>
            </a:pPr>
            <a:r>
              <a:rPr lang="ja-JP" altLang="en-US" sz="1800" dirty="0">
                <a:latin typeface="BIZ UDPゴシック" panose="020B0400000000000000" pitchFamily="50" charset="-128"/>
                <a:ea typeface="BIZ UDPゴシック" panose="020B0400000000000000" pitchFamily="50" charset="-128"/>
              </a:rPr>
              <a:t>　（４） 近年、湘南地区のＱＣ酒造の売上が、落ちてきてどうも悪いようです特に、</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1500"/>
              </a:lnSpc>
              <a:spcBef>
                <a:spcPct val="75000"/>
              </a:spcBef>
              <a:buFontTx/>
              <a:buNone/>
            </a:pPr>
            <a:r>
              <a:rPr lang="ja-JP" altLang="en-US" sz="1800" dirty="0">
                <a:latin typeface="BIZ UDPゴシック" panose="020B0400000000000000" pitchFamily="50" charset="-128"/>
                <a:ea typeface="BIZ UDPゴシック" panose="020B0400000000000000" pitchFamily="50" charset="-128"/>
              </a:rPr>
              <a:t>　　　　日本有数の海水浴場である江ノ島海水浴場での売上が大きく影響しているようです。</a:t>
            </a:r>
          </a:p>
        </p:txBody>
      </p:sp>
      <p:sp>
        <p:nvSpPr>
          <p:cNvPr id="20484" name="AutoShape 4">
            <a:hlinkClick r:id="rId2" action="ppaction://hlinksldjump"/>
          </p:cNvPr>
          <p:cNvSpPr>
            <a:spLocks noChangeArrowheads="1"/>
          </p:cNvSpPr>
          <p:nvPr/>
        </p:nvSpPr>
        <p:spPr bwMode="auto">
          <a:xfrm flipH="1">
            <a:off x="9156824" y="3789040"/>
            <a:ext cx="1763712" cy="484187"/>
          </a:xfrm>
          <a:prstGeom prst="notchedRightArrow">
            <a:avLst>
              <a:gd name="adj1" fmla="val 64741"/>
              <a:gd name="adj2" fmla="val 95889"/>
            </a:avLst>
          </a:prstGeom>
          <a:solidFill>
            <a:srgbClr val="FFFF00"/>
          </a:solidFill>
          <a:ln w="9525" algn="ctr">
            <a:solidFill>
              <a:srgbClr val="0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ja-JP" sz="1400" b="1" dirty="0">
                <a:latin typeface="BIZ UDPゴシック" panose="020B0400000000000000" pitchFamily="50" charset="-128"/>
                <a:ea typeface="BIZ UDPゴシック" panose="020B0400000000000000" pitchFamily="50" charset="-128"/>
              </a:rPr>
              <a:t>事前</a:t>
            </a:r>
            <a:r>
              <a:rPr lang="zh-TW" altLang="en-US" sz="1400" b="1" dirty="0">
                <a:latin typeface="BIZ UDPゴシック" panose="020B0400000000000000" pitchFamily="50" charset="-128"/>
                <a:ea typeface="BIZ UDPゴシック" panose="020B0400000000000000" pitchFamily="50" charset="-128"/>
              </a:rPr>
              <a:t>情報</a:t>
            </a:r>
            <a:r>
              <a:rPr lang="ja-JP" altLang="en-US" sz="1400" b="1" dirty="0">
                <a:latin typeface="BIZ UDPゴシック" panose="020B0400000000000000" pitchFamily="50" charset="-128"/>
                <a:ea typeface="BIZ UDPゴシック" panose="020B0400000000000000" pitchFamily="50" charset="-128"/>
              </a:rPr>
              <a:t>　</a:t>
            </a:r>
            <a:r>
              <a:rPr lang="zh-TW" altLang="en-US" sz="1400" b="1" dirty="0">
                <a:latin typeface="BIZ UDPゴシック" panose="020B0400000000000000" pitchFamily="50" charset="-128"/>
                <a:ea typeface="BIZ UDPゴシック" panose="020B0400000000000000" pitchFamily="50" charset="-128"/>
              </a:rPr>
              <a:t>１</a:t>
            </a:r>
            <a:endParaRPr lang="ja-JP" altLang="en-US" sz="1400" b="1" dirty="0">
              <a:latin typeface="BIZ UDPゴシック" panose="020B0400000000000000" pitchFamily="50" charset="-128"/>
              <a:ea typeface="BIZ UDPゴシック" panose="020B0400000000000000" pitchFamily="50" charset="-128"/>
            </a:endParaRPr>
          </a:p>
        </p:txBody>
      </p:sp>
      <p:sp>
        <p:nvSpPr>
          <p:cNvPr id="20485" name="AutoShape 5">
            <a:hlinkClick r:id="rId3" action="ppaction://hlinksldjump"/>
          </p:cNvPr>
          <p:cNvSpPr>
            <a:spLocks noChangeArrowheads="1"/>
          </p:cNvSpPr>
          <p:nvPr/>
        </p:nvSpPr>
        <p:spPr bwMode="auto">
          <a:xfrm flipH="1">
            <a:off x="9156824" y="6036615"/>
            <a:ext cx="1733550" cy="504825"/>
          </a:xfrm>
          <a:prstGeom prst="notchedRightArrow">
            <a:avLst>
              <a:gd name="adj1" fmla="val 64741"/>
              <a:gd name="adj2" fmla="val 90396"/>
            </a:avLst>
          </a:prstGeom>
          <a:solidFill>
            <a:srgbClr val="FFFF00"/>
          </a:solidFill>
          <a:ln w="9525" algn="ctr">
            <a:solidFill>
              <a:srgbClr val="0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1" dirty="0">
                <a:latin typeface="BIZ UDPゴシック" panose="020B0400000000000000" pitchFamily="50" charset="-128"/>
                <a:ea typeface="BIZ UDPゴシック" panose="020B0400000000000000" pitchFamily="50" charset="-128"/>
              </a:rPr>
              <a:t>事前</a:t>
            </a:r>
            <a:r>
              <a:rPr lang="zh-TW" altLang="en-US" sz="1400" b="1" dirty="0">
                <a:latin typeface="BIZ UDPゴシック" panose="020B0400000000000000" pitchFamily="50" charset="-128"/>
                <a:ea typeface="BIZ UDPゴシック" panose="020B0400000000000000" pitchFamily="50" charset="-128"/>
              </a:rPr>
              <a:t>情報</a:t>
            </a:r>
            <a:r>
              <a:rPr lang="ja-JP" altLang="en-US" sz="1400" b="1" dirty="0">
                <a:latin typeface="BIZ UDPゴシック" panose="020B0400000000000000" pitchFamily="50" charset="-128"/>
                <a:ea typeface="BIZ UDPゴシック" panose="020B0400000000000000" pitchFamily="50" charset="-128"/>
              </a:rPr>
              <a:t>　２</a:t>
            </a:r>
          </a:p>
        </p:txBody>
      </p:sp>
      <p:sp>
        <p:nvSpPr>
          <p:cNvPr id="20486" name="Text Box 8"/>
          <p:cNvSpPr txBox="1">
            <a:spLocks noChangeArrowheads="1"/>
          </p:cNvSpPr>
          <p:nvPr/>
        </p:nvSpPr>
        <p:spPr bwMode="auto">
          <a:xfrm>
            <a:off x="1919288" y="1273642"/>
            <a:ext cx="8423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dirty="0">
                <a:latin typeface="BIZ UDPゴシック" panose="020B0400000000000000" pitchFamily="50" charset="-128"/>
                <a:ea typeface="BIZ UDPゴシック" panose="020B0400000000000000" pitchFamily="50" charset="-128"/>
              </a:rPr>
              <a:t>設定条件のデータを事前情報として提供　</a:t>
            </a:r>
            <a:r>
              <a:rPr lang="ja-JP" altLang="en-US" sz="2400" dirty="0">
                <a:solidFill>
                  <a:srgbClr val="FF0000"/>
                </a:solidFill>
                <a:latin typeface="BIZ UDPゴシック" panose="020B0400000000000000" pitchFamily="50" charset="-128"/>
                <a:ea typeface="BIZ UDPゴシック" panose="020B0400000000000000" pitchFamily="50" charset="-128"/>
              </a:rPr>
              <a:t>テキストＰ</a:t>
            </a:r>
            <a:endParaRPr lang="en-US" altLang="ja-JP" sz="2400" dirty="0">
              <a:solidFill>
                <a:srgbClr val="FF0000"/>
              </a:solidFill>
              <a:latin typeface="BIZ UDPゴシック" panose="020B0400000000000000" pitchFamily="50" charset="-128"/>
              <a:ea typeface="BIZ UDPゴシック" panose="020B0400000000000000" pitchFamily="50" charset="-128"/>
            </a:endParaRPr>
          </a:p>
        </p:txBody>
      </p:sp>
      <p:sp>
        <p:nvSpPr>
          <p:cNvPr id="2" name="Text Box 183">
            <a:extLst>
              <a:ext uri="{FF2B5EF4-FFF2-40B4-BE49-F238E27FC236}">
                <a16:creationId xmlns:a16="http://schemas.microsoft.com/office/drawing/2014/main" id="{320270AC-71D8-19A5-F174-58B3ED8DC674}"/>
              </a:ext>
            </a:extLst>
          </p:cNvPr>
          <p:cNvSpPr txBox="1">
            <a:spLocks noChangeArrowheads="1"/>
          </p:cNvSpPr>
          <p:nvPr/>
        </p:nvSpPr>
        <p:spPr bwMode="auto">
          <a:xfrm>
            <a:off x="119336" y="188640"/>
            <a:ext cx="7992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400" b="1" dirty="0">
                <a:solidFill>
                  <a:srgbClr val="0000FF"/>
                </a:solidFill>
                <a:latin typeface="BIZ UDPゴシック" panose="020B0400000000000000" pitchFamily="50" charset="-128"/>
                <a:ea typeface="BIZ UDPゴシック" panose="020B0400000000000000" pitchFamily="50" charset="-128"/>
              </a:rPr>
              <a:t>体験学習 </a:t>
            </a:r>
            <a:r>
              <a:rPr lang="en-US" altLang="ja-JP" sz="2400" b="1" dirty="0">
                <a:solidFill>
                  <a:srgbClr val="0000FF"/>
                </a:solidFill>
                <a:latin typeface="BIZ UDPゴシック" panose="020B0400000000000000" pitchFamily="50" charset="-128"/>
                <a:ea typeface="BIZ UDPゴシック" panose="020B0400000000000000" pitchFamily="50" charset="-128"/>
              </a:rPr>
              <a:t>『QC</a:t>
            </a:r>
            <a:r>
              <a:rPr lang="ja-JP" altLang="en-US" sz="2400" b="1" dirty="0">
                <a:solidFill>
                  <a:srgbClr val="0000FF"/>
                </a:solidFill>
                <a:latin typeface="BIZ UDPゴシック" panose="020B0400000000000000" pitchFamily="50" charset="-128"/>
                <a:ea typeface="BIZ UDPゴシック" panose="020B0400000000000000" pitchFamily="50" charset="-128"/>
              </a:rPr>
              <a:t>酒造</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の進め方　</a:t>
            </a:r>
            <a:r>
              <a:rPr lang="en-US" altLang="ja-JP" sz="2400" b="1" dirty="0">
                <a:solidFill>
                  <a:srgbClr val="0000FF"/>
                </a:solidFill>
                <a:latin typeface="BIZ UDPゴシック" panose="020B0400000000000000" pitchFamily="50" charset="-128"/>
                <a:ea typeface="BIZ UDPゴシック" panose="020B0400000000000000" pitchFamily="50" charset="-128"/>
              </a:rPr>
              <a:t>13:00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13:20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
        <p:nvSpPr>
          <p:cNvPr id="3" name="Rectangle 2">
            <a:extLst>
              <a:ext uri="{FF2B5EF4-FFF2-40B4-BE49-F238E27FC236}">
                <a16:creationId xmlns:a16="http://schemas.microsoft.com/office/drawing/2014/main" id="{EF6D5FF4-82E8-2083-6D73-2E3928F21553}"/>
              </a:ext>
            </a:extLst>
          </p:cNvPr>
          <p:cNvSpPr>
            <a:spLocks noChangeArrowheads="1"/>
          </p:cNvSpPr>
          <p:nvPr/>
        </p:nvSpPr>
        <p:spPr bwMode="auto">
          <a:xfrm>
            <a:off x="1127448" y="757966"/>
            <a:ext cx="201622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dirty="0">
                <a:latin typeface="BIZ UDPゴシック" panose="020B0400000000000000" pitchFamily="50" charset="-128"/>
                <a:ea typeface="BIZ UDPゴシック" panose="020B0400000000000000" pitchFamily="50" charset="-128"/>
              </a:rPr>
              <a:t>【設定条件</a:t>
            </a:r>
            <a:r>
              <a:rPr lang="en-US" altLang="ja-JP" sz="2800" dirty="0">
                <a:latin typeface="BIZ UDPゴシック" panose="020B0400000000000000" pitchFamily="50" charset="-128"/>
                <a:ea typeface="BIZ UDPゴシック" panose="020B0400000000000000" pitchFamily="50" charset="-128"/>
              </a:rPr>
              <a:t>】</a:t>
            </a:r>
            <a:endParaRPr lang="ja-JP" altLang="en-US" sz="2800"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790B80C-7AE3-3554-61C2-8B9178760C67}"/>
              </a:ext>
            </a:extLst>
          </p:cNvPr>
          <p:cNvPicPr>
            <a:picLocks noChangeAspect="1"/>
          </p:cNvPicPr>
          <p:nvPr/>
        </p:nvPicPr>
        <p:blipFill>
          <a:blip r:embed="rId2"/>
          <a:stretch>
            <a:fillRect/>
          </a:stretch>
        </p:blipFill>
        <p:spPr>
          <a:xfrm>
            <a:off x="125545" y="495144"/>
            <a:ext cx="11954306" cy="4662048"/>
          </a:xfrm>
          <a:prstGeom prst="rect">
            <a:avLst/>
          </a:prstGeom>
        </p:spPr>
      </p:pic>
    </p:spTree>
    <p:extLst>
      <p:ext uri="{BB962C8B-B14F-4D97-AF65-F5344CB8AC3E}">
        <p14:creationId xmlns:p14="http://schemas.microsoft.com/office/powerpoint/2010/main" val="5000198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F490900C-AB58-622B-EB21-89DDD3EF6DE5}"/>
              </a:ext>
            </a:extLst>
          </p:cNvPr>
          <p:cNvSpPr>
            <a:spLocks noChangeArrowheads="1"/>
          </p:cNvSpPr>
          <p:nvPr/>
        </p:nvSpPr>
        <p:spPr bwMode="auto">
          <a:xfrm>
            <a:off x="1005807" y="690564"/>
            <a:ext cx="9914729" cy="4394619"/>
          </a:xfrm>
          <a:prstGeom prst="rect">
            <a:avLst/>
          </a:prstGeom>
          <a:solidFill>
            <a:srgbClr val="CCFF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pPr>
            <a:r>
              <a:rPr lang="ja-JP" altLang="en-US" sz="1800" dirty="0">
                <a:latin typeface="BIZ UDPゴシック" panose="020B0400000000000000" pitchFamily="50" charset="-128"/>
                <a:ea typeface="BIZ UDPゴシック" panose="020B0400000000000000" pitchFamily="50" charset="-128"/>
              </a:rPr>
              <a:t>　（５） 何とか８月の江ノ島海水浴場での売上を伸ばす事が、営業スタッフの緊急課題です</a:t>
            </a:r>
            <a:endParaRPr lang="en-US" altLang="ja-JP" sz="1800"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1800" dirty="0">
                <a:latin typeface="BIZ UDPゴシック" panose="020B0400000000000000" pitchFamily="50" charset="-128"/>
                <a:ea typeface="BIZ UDPゴシック" panose="020B0400000000000000" pitchFamily="50" charset="-128"/>
              </a:rPr>
              <a:t>　　　　　現状を把握する為に、平成Ｎ年７月中旬の３日間（日曜日を含む）について、</a:t>
            </a:r>
            <a:endParaRPr lang="en-US" altLang="ja-JP" sz="1800"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1800" dirty="0">
                <a:latin typeface="BIZ UDPゴシック" panose="020B0400000000000000" pitchFamily="50" charset="-128"/>
                <a:ea typeface="BIZ UDPゴシック" panose="020B0400000000000000" pitchFamily="50" charset="-128"/>
              </a:rPr>
              <a:t>　　　　　江ノ島海水浴場でクズカゴの中の空き缶、空き瓶を調べました</a:t>
            </a:r>
            <a:endParaRPr lang="en-US" altLang="ja-JP" sz="1800"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endParaRPr lang="en-US" altLang="ja-JP" sz="1800"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1800" dirty="0">
                <a:latin typeface="BIZ UDPゴシック" panose="020B0400000000000000" pitchFamily="50" charset="-128"/>
                <a:ea typeface="BIZ UDPゴシック" panose="020B0400000000000000" pitchFamily="50" charset="-128"/>
              </a:rPr>
              <a:t>　　　　　　クズカゴの中の空缶、空瓶は自宅から持ち込んだものは少量のため、</a:t>
            </a:r>
            <a:endParaRPr lang="en-US" altLang="ja-JP" sz="1800"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1800" dirty="0">
                <a:latin typeface="BIZ UDPゴシック" panose="020B0400000000000000" pitchFamily="50" charset="-128"/>
                <a:ea typeface="BIZ UDPゴシック" panose="020B0400000000000000" pitchFamily="50" charset="-128"/>
              </a:rPr>
              <a:t>　　　　　　自動販売機と海の家の売店から出たものとして考える</a:t>
            </a:r>
            <a:endParaRPr lang="en-US" altLang="ja-JP" sz="1800"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endParaRPr lang="en-US" altLang="ja-JP" sz="1800"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1800" dirty="0">
                <a:latin typeface="BIZ UDPゴシック" panose="020B0400000000000000" pitchFamily="50" charset="-128"/>
                <a:ea typeface="BIZ UDPゴシック" panose="020B0400000000000000" pitchFamily="50" charset="-128"/>
              </a:rPr>
              <a:t>　（６） 自動販売機の売上状況についても調査した</a:t>
            </a:r>
            <a:endParaRPr lang="en-US" altLang="ja-JP" sz="1800"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endParaRPr lang="en-US" altLang="ja-JP" sz="1800"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1800" dirty="0">
                <a:latin typeface="BIZ UDPゴシック" panose="020B0400000000000000" pitchFamily="50" charset="-128"/>
                <a:ea typeface="BIZ UDPゴシック" panose="020B0400000000000000" pitchFamily="50" charset="-128"/>
              </a:rPr>
              <a:t>　（７） 海の家の売上状況についても調査した</a:t>
            </a:r>
          </a:p>
        </p:txBody>
      </p:sp>
      <p:sp>
        <p:nvSpPr>
          <p:cNvPr id="21507" name="Text Box 8"/>
          <p:cNvSpPr txBox="1">
            <a:spLocks noChangeArrowheads="1"/>
          </p:cNvSpPr>
          <p:nvPr/>
        </p:nvSpPr>
        <p:spPr bwMode="auto">
          <a:xfrm>
            <a:off x="2343671" y="5704306"/>
            <a:ext cx="7239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2400" b="1" dirty="0">
                <a:latin typeface="BIZ UDPゴシック" panose="020B0400000000000000" pitchFamily="50" charset="-128"/>
                <a:ea typeface="BIZ UDPゴシック" panose="020B0400000000000000" pitchFamily="50" charset="-128"/>
              </a:rPr>
              <a:t>５つの事前情報を基に問題を顕在化させてください</a:t>
            </a:r>
          </a:p>
        </p:txBody>
      </p:sp>
      <p:sp>
        <p:nvSpPr>
          <p:cNvPr id="21508" name="AutoShape 11">
            <a:hlinkClick r:id="rId2" action="ppaction://hlinksldjump"/>
          </p:cNvPr>
          <p:cNvSpPr>
            <a:spLocks noChangeArrowheads="1"/>
          </p:cNvSpPr>
          <p:nvPr/>
        </p:nvSpPr>
        <p:spPr bwMode="auto">
          <a:xfrm flipH="1">
            <a:off x="9083824" y="1880133"/>
            <a:ext cx="1763712" cy="484187"/>
          </a:xfrm>
          <a:prstGeom prst="notchedRightArrow">
            <a:avLst>
              <a:gd name="adj1" fmla="val 64741"/>
              <a:gd name="adj2" fmla="val 95889"/>
            </a:avLst>
          </a:prstGeom>
          <a:solidFill>
            <a:srgbClr val="FFFF00"/>
          </a:solidFill>
          <a:ln w="9525" algn="ctr">
            <a:solidFill>
              <a:srgbClr val="0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ja-JP" sz="1400" b="1" dirty="0">
                <a:latin typeface="BIZ UDPゴシック" panose="020B0400000000000000" pitchFamily="50" charset="-128"/>
                <a:ea typeface="BIZ UDPゴシック" panose="020B0400000000000000" pitchFamily="50" charset="-128"/>
              </a:rPr>
              <a:t>事前</a:t>
            </a:r>
            <a:r>
              <a:rPr lang="zh-TW" altLang="en-US" sz="1400" b="1" dirty="0">
                <a:latin typeface="BIZ UDPゴシック" panose="020B0400000000000000" pitchFamily="50" charset="-128"/>
                <a:ea typeface="BIZ UDPゴシック" panose="020B0400000000000000" pitchFamily="50" charset="-128"/>
              </a:rPr>
              <a:t>情報</a:t>
            </a:r>
            <a:r>
              <a:rPr lang="ja-JP" altLang="en-US" sz="1400" b="1" dirty="0">
                <a:latin typeface="BIZ UDPゴシック" panose="020B0400000000000000" pitchFamily="50" charset="-128"/>
                <a:ea typeface="BIZ UDPゴシック" panose="020B0400000000000000" pitchFamily="50" charset="-128"/>
              </a:rPr>
              <a:t>　３</a:t>
            </a:r>
          </a:p>
        </p:txBody>
      </p:sp>
      <p:sp>
        <p:nvSpPr>
          <p:cNvPr id="21509" name="AutoShape 12">
            <a:hlinkClick r:id="rId2" action="ppaction://hlinksldjump"/>
          </p:cNvPr>
          <p:cNvSpPr>
            <a:spLocks noChangeArrowheads="1"/>
          </p:cNvSpPr>
          <p:nvPr/>
        </p:nvSpPr>
        <p:spPr bwMode="auto">
          <a:xfrm flipH="1">
            <a:off x="9108418" y="3626193"/>
            <a:ext cx="1763712" cy="484188"/>
          </a:xfrm>
          <a:prstGeom prst="notchedRightArrow">
            <a:avLst>
              <a:gd name="adj1" fmla="val 64741"/>
              <a:gd name="adj2" fmla="val 95889"/>
            </a:avLst>
          </a:prstGeom>
          <a:solidFill>
            <a:srgbClr val="FFFF00"/>
          </a:solidFill>
          <a:ln w="9525" algn="ctr">
            <a:solidFill>
              <a:srgbClr val="0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ja-JP" sz="1400" b="1">
                <a:latin typeface="BIZ UDPゴシック" panose="020B0400000000000000" pitchFamily="50" charset="-128"/>
                <a:ea typeface="BIZ UDPゴシック" panose="020B0400000000000000" pitchFamily="50" charset="-128"/>
              </a:rPr>
              <a:t>事前</a:t>
            </a:r>
            <a:r>
              <a:rPr lang="zh-TW" altLang="en-US" sz="1400" b="1">
                <a:latin typeface="BIZ UDPゴシック" panose="020B0400000000000000" pitchFamily="50" charset="-128"/>
                <a:ea typeface="BIZ UDPゴシック" panose="020B0400000000000000" pitchFamily="50" charset="-128"/>
              </a:rPr>
              <a:t>情報</a:t>
            </a:r>
            <a:r>
              <a:rPr lang="ja-JP" altLang="en-US" sz="1400" b="1">
                <a:latin typeface="BIZ UDPゴシック" panose="020B0400000000000000" pitchFamily="50" charset="-128"/>
                <a:ea typeface="BIZ UDPゴシック" panose="020B0400000000000000" pitchFamily="50" charset="-128"/>
              </a:rPr>
              <a:t>　４</a:t>
            </a:r>
          </a:p>
        </p:txBody>
      </p:sp>
      <p:sp>
        <p:nvSpPr>
          <p:cNvPr id="21510" name="AutoShape 13">
            <a:hlinkClick r:id="rId2" action="ppaction://hlinksldjump"/>
          </p:cNvPr>
          <p:cNvSpPr>
            <a:spLocks noChangeArrowheads="1"/>
          </p:cNvSpPr>
          <p:nvPr/>
        </p:nvSpPr>
        <p:spPr bwMode="auto">
          <a:xfrm flipH="1">
            <a:off x="9108418" y="4150068"/>
            <a:ext cx="1763712" cy="484188"/>
          </a:xfrm>
          <a:prstGeom prst="notchedRightArrow">
            <a:avLst>
              <a:gd name="adj1" fmla="val 64741"/>
              <a:gd name="adj2" fmla="val 95889"/>
            </a:avLst>
          </a:prstGeom>
          <a:solidFill>
            <a:srgbClr val="FFFF00"/>
          </a:solidFill>
          <a:ln w="9525" algn="ctr">
            <a:solidFill>
              <a:srgbClr val="0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ja-JP" sz="1400" b="1" dirty="0">
                <a:latin typeface="BIZ UDPゴシック" panose="020B0400000000000000" pitchFamily="50" charset="-128"/>
                <a:ea typeface="BIZ UDPゴシック" panose="020B0400000000000000" pitchFamily="50" charset="-128"/>
              </a:rPr>
              <a:t>事前</a:t>
            </a:r>
            <a:r>
              <a:rPr lang="zh-TW" altLang="en-US" sz="1400" b="1" dirty="0">
                <a:latin typeface="BIZ UDPゴシック" panose="020B0400000000000000" pitchFamily="50" charset="-128"/>
                <a:ea typeface="BIZ UDPゴシック" panose="020B0400000000000000" pitchFamily="50" charset="-128"/>
              </a:rPr>
              <a:t>情報</a:t>
            </a:r>
            <a:r>
              <a:rPr lang="ja-JP" altLang="en-US" sz="1400" b="1" dirty="0">
                <a:latin typeface="BIZ UDPゴシック" panose="020B0400000000000000" pitchFamily="50" charset="-128"/>
                <a:ea typeface="BIZ UDPゴシック" panose="020B0400000000000000" pitchFamily="50" charset="-128"/>
              </a:rPr>
              <a:t>　５</a:t>
            </a:r>
          </a:p>
        </p:txBody>
      </p:sp>
      <p:grpSp>
        <p:nvGrpSpPr>
          <p:cNvPr id="21511" name="Group 16"/>
          <p:cNvGrpSpPr>
            <a:grpSpLocks/>
          </p:cNvGrpSpPr>
          <p:nvPr/>
        </p:nvGrpSpPr>
        <p:grpSpPr bwMode="auto">
          <a:xfrm>
            <a:off x="2752666" y="5235574"/>
            <a:ext cx="7056438" cy="1081087"/>
            <a:chOff x="1038" y="2478"/>
            <a:chExt cx="4445" cy="681"/>
          </a:xfrm>
        </p:grpSpPr>
        <p:sp>
          <p:nvSpPr>
            <p:cNvPr id="21513" name="Line 14"/>
            <p:cNvSpPr>
              <a:spLocks noChangeShapeType="1"/>
            </p:cNvSpPr>
            <p:nvPr/>
          </p:nvSpPr>
          <p:spPr bwMode="auto">
            <a:xfrm>
              <a:off x="1038" y="3141"/>
              <a:ext cx="4445" cy="0"/>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1514" name="Line 15"/>
            <p:cNvSpPr>
              <a:spLocks noChangeShapeType="1"/>
            </p:cNvSpPr>
            <p:nvPr/>
          </p:nvSpPr>
          <p:spPr bwMode="auto">
            <a:xfrm flipV="1">
              <a:off x="5465" y="2478"/>
              <a:ext cx="0" cy="681"/>
            </a:xfrm>
            <a:prstGeom prst="line">
              <a:avLst/>
            </a:prstGeom>
            <a:noFill/>
            <a:ln w="76200">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ja-JP" altLang="en-US">
                <a:latin typeface="BIZ UDPゴシック" panose="020B0400000000000000" pitchFamily="50" charset="-128"/>
                <a:ea typeface="BIZ UDPゴシック" panose="020B0400000000000000" pitchFamily="50" charset="-128"/>
              </a:endParaRPr>
            </a:p>
          </p:txBody>
        </p:sp>
      </p:grpSp>
      <p:sp>
        <p:nvSpPr>
          <p:cNvPr id="2" name="大かっこ 1">
            <a:extLst>
              <a:ext uri="{FF2B5EF4-FFF2-40B4-BE49-F238E27FC236}">
                <a16:creationId xmlns:a16="http://schemas.microsoft.com/office/drawing/2014/main" id="{00B8B4C4-2F7F-3BC5-1D27-C8B27286E4CB}"/>
              </a:ext>
            </a:extLst>
          </p:cNvPr>
          <p:cNvSpPr/>
          <p:nvPr/>
        </p:nvSpPr>
        <p:spPr bwMode="auto">
          <a:xfrm>
            <a:off x="1631504" y="2530004"/>
            <a:ext cx="7452320" cy="720080"/>
          </a:xfrm>
          <a:prstGeom prst="bracketPair">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600" b="0" i="0" u="none" strike="noStrike" cap="none" normalizeH="0" baseline="0">
              <a:ln>
                <a:noFill/>
              </a:ln>
              <a:solidFill>
                <a:schemeClr val="tx1"/>
              </a:solidFill>
              <a:effectLst/>
              <a:latin typeface="Times New Roman" pitchFamily="18" charset="0"/>
              <a:ea typeface="HG丸ｺﾞｼｯｸM-PRO" pitchFamily="50" charset="-128"/>
            </a:endParaRPr>
          </a:p>
        </p:txBody>
      </p:sp>
      <p:sp>
        <p:nvSpPr>
          <p:cNvPr id="5" name="Text Box 183">
            <a:extLst>
              <a:ext uri="{FF2B5EF4-FFF2-40B4-BE49-F238E27FC236}">
                <a16:creationId xmlns:a16="http://schemas.microsoft.com/office/drawing/2014/main" id="{01E975B9-AE2A-732B-B414-F6E96CFCF92E}"/>
              </a:ext>
            </a:extLst>
          </p:cNvPr>
          <p:cNvSpPr txBox="1">
            <a:spLocks noChangeArrowheads="1"/>
          </p:cNvSpPr>
          <p:nvPr/>
        </p:nvSpPr>
        <p:spPr bwMode="auto">
          <a:xfrm>
            <a:off x="119336" y="188640"/>
            <a:ext cx="7992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400" b="1" dirty="0">
                <a:solidFill>
                  <a:srgbClr val="0000FF"/>
                </a:solidFill>
                <a:latin typeface="BIZ UDPゴシック" panose="020B0400000000000000" pitchFamily="50" charset="-128"/>
                <a:ea typeface="BIZ UDPゴシック" panose="020B0400000000000000" pitchFamily="50" charset="-128"/>
              </a:rPr>
              <a:t>体験学習 </a:t>
            </a:r>
            <a:r>
              <a:rPr lang="en-US" altLang="ja-JP" sz="2400" b="1" dirty="0">
                <a:solidFill>
                  <a:srgbClr val="0000FF"/>
                </a:solidFill>
                <a:latin typeface="BIZ UDPゴシック" panose="020B0400000000000000" pitchFamily="50" charset="-128"/>
                <a:ea typeface="BIZ UDPゴシック" panose="020B0400000000000000" pitchFamily="50" charset="-128"/>
              </a:rPr>
              <a:t>『QC</a:t>
            </a:r>
            <a:r>
              <a:rPr lang="ja-JP" altLang="en-US" sz="2400" b="1" dirty="0">
                <a:solidFill>
                  <a:srgbClr val="0000FF"/>
                </a:solidFill>
                <a:latin typeface="BIZ UDPゴシック" panose="020B0400000000000000" pitchFamily="50" charset="-128"/>
                <a:ea typeface="BIZ UDPゴシック" panose="020B0400000000000000" pitchFamily="50" charset="-128"/>
              </a:rPr>
              <a:t>酒造</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の進め方　</a:t>
            </a:r>
            <a:r>
              <a:rPr lang="en-US" altLang="ja-JP" sz="2400" b="1" dirty="0">
                <a:solidFill>
                  <a:srgbClr val="0000FF"/>
                </a:solidFill>
                <a:latin typeface="BIZ UDPゴシック" panose="020B0400000000000000" pitchFamily="50" charset="-128"/>
                <a:ea typeface="BIZ UDPゴシック" panose="020B0400000000000000" pitchFamily="50" charset="-128"/>
              </a:rPr>
              <a:t>13:00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13:20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AutoShape 5"/>
          <p:cNvSpPr>
            <a:spLocks noChangeArrowheads="1"/>
          </p:cNvSpPr>
          <p:nvPr/>
        </p:nvSpPr>
        <p:spPr bwMode="auto">
          <a:xfrm>
            <a:off x="4511675" y="4149725"/>
            <a:ext cx="2514600" cy="304800"/>
          </a:xfrm>
          <a:prstGeom prst="rightArrow">
            <a:avLst>
              <a:gd name="adj1" fmla="val 50000"/>
              <a:gd name="adj2" fmla="val 206250"/>
            </a:avLst>
          </a:prstGeom>
          <a:gradFill rotWithShape="1">
            <a:gsLst>
              <a:gs pos="0">
                <a:srgbClr val="FFFFFF"/>
              </a:gs>
              <a:gs pos="100000">
                <a:srgbClr val="0000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latin typeface="BIZ UDPゴシック" panose="020B0400000000000000" pitchFamily="50" charset="-128"/>
              <a:ea typeface="BIZ UDPゴシック" panose="020B0400000000000000" pitchFamily="50" charset="-128"/>
            </a:endParaRPr>
          </a:p>
        </p:txBody>
      </p:sp>
      <p:sp>
        <p:nvSpPr>
          <p:cNvPr id="3" name="Rectangle 3">
            <a:extLst>
              <a:ext uri="{FF2B5EF4-FFF2-40B4-BE49-F238E27FC236}">
                <a16:creationId xmlns:a16="http://schemas.microsoft.com/office/drawing/2014/main" id="{DBF066D6-F782-E6BE-5EA5-C900B0F6723A}"/>
              </a:ext>
            </a:extLst>
          </p:cNvPr>
          <p:cNvSpPr>
            <a:spLocks noChangeArrowheads="1"/>
          </p:cNvSpPr>
          <p:nvPr/>
        </p:nvSpPr>
        <p:spPr bwMode="auto">
          <a:xfrm>
            <a:off x="778595" y="1305320"/>
            <a:ext cx="10634809" cy="5244758"/>
          </a:xfrm>
          <a:prstGeom prst="rect">
            <a:avLst/>
          </a:prstGeom>
          <a:solidFill>
            <a:srgbClr val="CCFF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300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（１） この後説明する体験学習 </a:t>
            </a:r>
            <a:r>
              <a:rPr lang="ja-JP" altLang="en-US" sz="1800" dirty="0">
                <a:solidFill>
                  <a:srgbClr val="0000FF"/>
                </a:solidFill>
                <a:latin typeface="BIZ UDPゴシック" panose="020B0400000000000000" pitchFamily="50" charset="-128"/>
                <a:ea typeface="BIZ UDPゴシック" panose="020B0400000000000000" pitchFamily="50" charset="-128"/>
              </a:rPr>
              <a:t>「</a:t>
            </a:r>
            <a:r>
              <a:rPr lang="en-US" altLang="ja-JP" sz="1800" dirty="0">
                <a:solidFill>
                  <a:srgbClr val="0000FF"/>
                </a:solidFill>
                <a:latin typeface="BIZ UDPゴシック" panose="020B0400000000000000" pitchFamily="50" charset="-128"/>
                <a:ea typeface="BIZ UDPゴシック" panose="020B0400000000000000" pitchFamily="50" charset="-128"/>
              </a:rPr>
              <a:t>QC</a:t>
            </a:r>
            <a:r>
              <a:rPr lang="ja-JP" altLang="en-US" sz="1800" dirty="0">
                <a:solidFill>
                  <a:srgbClr val="0000FF"/>
                </a:solidFill>
                <a:latin typeface="BIZ UDPゴシック" panose="020B0400000000000000" pitchFamily="50" charset="-128"/>
                <a:ea typeface="BIZ UDPゴシック" panose="020B0400000000000000" pitchFamily="50" charset="-128"/>
              </a:rPr>
              <a:t>酒造」 の事前情報 ➀～⑤ </a:t>
            </a:r>
            <a:r>
              <a:rPr lang="ja-JP" altLang="en-US" sz="1800" dirty="0">
                <a:latin typeface="BIZ UDPゴシック" panose="020B0400000000000000" pitchFamily="50" charset="-128"/>
                <a:ea typeface="BIZ UDPゴシック" panose="020B0400000000000000" pitchFamily="50" charset="-128"/>
              </a:rPr>
              <a:t>に基づき、</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ct val="1300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a:t>
            </a:r>
            <a:r>
              <a:rPr lang="ja-JP" altLang="en-US" sz="1800" dirty="0">
                <a:solidFill>
                  <a:srgbClr val="0000FF"/>
                </a:solidFill>
                <a:latin typeface="BIZ UDPゴシック" panose="020B0400000000000000" pitchFamily="50" charset="-128"/>
                <a:ea typeface="BIZ UDPゴシック" panose="020B0400000000000000" pitchFamily="50" charset="-128"/>
              </a:rPr>
              <a:t>２．現状把握 </a:t>
            </a:r>
            <a:r>
              <a:rPr lang="en-US" altLang="ja-JP" sz="1800" dirty="0">
                <a:solidFill>
                  <a:srgbClr val="0000FF"/>
                </a:solidFill>
                <a:latin typeface="BIZ UDPゴシック" panose="020B0400000000000000" pitchFamily="50" charset="-128"/>
                <a:ea typeface="BIZ UDPゴシック" panose="020B0400000000000000" pitchFamily="50" charset="-128"/>
              </a:rPr>
              <a:t>〔</a:t>
            </a:r>
            <a:r>
              <a:rPr lang="ja-JP" altLang="en-US" sz="1800" dirty="0">
                <a:solidFill>
                  <a:srgbClr val="0000FF"/>
                </a:solidFill>
                <a:latin typeface="BIZ UDPゴシック" panose="020B0400000000000000" pitchFamily="50" charset="-128"/>
                <a:ea typeface="BIZ UDPゴシック" panose="020B0400000000000000" pitchFamily="50" charset="-128"/>
              </a:rPr>
              <a:t>発表資料 ②</a:t>
            </a:r>
            <a:r>
              <a:rPr lang="en-US" altLang="ja-JP" sz="1800" dirty="0">
                <a:solidFill>
                  <a:srgbClr val="0000FF"/>
                </a:solidFill>
                <a:latin typeface="BIZ UDPゴシック" panose="020B0400000000000000" pitchFamily="50" charset="-128"/>
                <a:ea typeface="BIZ UDPゴシック" panose="020B0400000000000000" pitchFamily="50" charset="-128"/>
              </a:rPr>
              <a:t>〕 </a:t>
            </a:r>
            <a:r>
              <a:rPr lang="ja-JP" altLang="en-US" sz="1800" dirty="0">
                <a:latin typeface="BIZ UDPゴシック" panose="020B0400000000000000" pitchFamily="50" charset="-128"/>
                <a:ea typeface="BIZ UDPゴシック" panose="020B0400000000000000" pitchFamily="50" charset="-128"/>
              </a:rPr>
              <a:t>で</a:t>
            </a:r>
            <a:r>
              <a:rPr lang="ja-JP" altLang="en-US" sz="1800" dirty="0">
                <a:solidFill>
                  <a:srgbClr val="FF0000"/>
                </a:solidFill>
                <a:latin typeface="BIZ UDPゴシック" panose="020B0400000000000000" pitchFamily="50" charset="-128"/>
                <a:ea typeface="BIZ UDPゴシック" panose="020B0400000000000000" pitchFamily="50" charset="-128"/>
              </a:rPr>
              <a:t>データから分かったことを抽出し、</a:t>
            </a:r>
            <a:endParaRPr lang="en-US" altLang="ja-JP" sz="18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30000"/>
              </a:lnSpc>
              <a:spcBef>
                <a:spcPct val="0"/>
              </a:spcBef>
              <a:buFontTx/>
              <a:buNone/>
            </a:pPr>
            <a:r>
              <a:rPr lang="ja-JP" altLang="en-US" sz="1800" dirty="0">
                <a:solidFill>
                  <a:srgbClr val="FF0000"/>
                </a:solidFill>
                <a:latin typeface="BIZ UDPゴシック" panose="020B0400000000000000" pitchFamily="50" charset="-128"/>
                <a:ea typeface="BIZ UDPゴシック" panose="020B0400000000000000" pitchFamily="50" charset="-128"/>
              </a:rPr>
              <a:t>　　　　　　「ＱＣ酒造の売上をトップ」 にする対策を考えます</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ct val="1300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a:t>
            </a:r>
            <a:r>
              <a:rPr lang="ja-JP" altLang="en-US" sz="1800" dirty="0">
                <a:solidFill>
                  <a:srgbClr val="0000FF"/>
                </a:solidFill>
                <a:latin typeface="BIZ UDPゴシック" panose="020B0400000000000000" pitchFamily="50" charset="-128"/>
                <a:ea typeface="BIZ UDPゴシック" panose="020B0400000000000000" pitchFamily="50" charset="-128"/>
              </a:rPr>
              <a:t>３．要因解析 </a:t>
            </a:r>
            <a:r>
              <a:rPr lang="en-US" altLang="ja-JP" sz="1800" dirty="0">
                <a:solidFill>
                  <a:srgbClr val="0000FF"/>
                </a:solidFill>
                <a:latin typeface="BIZ UDPゴシック" panose="020B0400000000000000" pitchFamily="50" charset="-128"/>
                <a:ea typeface="BIZ UDPゴシック" panose="020B0400000000000000" pitchFamily="50" charset="-128"/>
              </a:rPr>
              <a:t>〔</a:t>
            </a:r>
            <a:r>
              <a:rPr lang="ja-JP" altLang="en-US" sz="1800" dirty="0">
                <a:solidFill>
                  <a:srgbClr val="0000FF"/>
                </a:solidFill>
                <a:latin typeface="BIZ UDPゴシック" panose="020B0400000000000000" pitchFamily="50" charset="-128"/>
                <a:ea typeface="BIZ UDPゴシック" panose="020B0400000000000000" pitchFamily="50" charset="-128"/>
              </a:rPr>
              <a:t>発表資料 ③</a:t>
            </a:r>
            <a:r>
              <a:rPr lang="en-US" altLang="ja-JP" sz="1800" dirty="0">
                <a:solidFill>
                  <a:srgbClr val="0000FF"/>
                </a:solidFill>
                <a:latin typeface="BIZ UDPゴシック" panose="020B0400000000000000" pitchFamily="50" charset="-128"/>
                <a:ea typeface="BIZ UDPゴシック" panose="020B0400000000000000" pitchFamily="50" charset="-128"/>
              </a:rPr>
              <a:t>〕 </a:t>
            </a:r>
            <a:r>
              <a:rPr lang="ja-JP" altLang="en-US" sz="1800" dirty="0">
                <a:latin typeface="BIZ UDPゴシック" panose="020B0400000000000000" pitchFamily="50" charset="-128"/>
                <a:ea typeface="BIZ UDPゴシック" panose="020B0400000000000000" pitchFamily="50" charset="-128"/>
              </a:rPr>
              <a:t>にて、現状把握から分かった</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ct val="1300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「悪さ加減」の</a:t>
            </a:r>
            <a:r>
              <a:rPr lang="ja-JP" altLang="en-US" sz="1800" dirty="0">
                <a:solidFill>
                  <a:srgbClr val="FF0000"/>
                </a:solidFill>
                <a:latin typeface="BIZ UDPゴシック" panose="020B0400000000000000" pitchFamily="50" charset="-128"/>
                <a:ea typeface="BIZ UDPゴシック" panose="020B0400000000000000" pitchFamily="50" charset="-128"/>
              </a:rPr>
              <a:t>要因を４</a:t>
            </a:r>
            <a:r>
              <a:rPr lang="en-US" altLang="ja-JP" sz="1800" dirty="0">
                <a:solidFill>
                  <a:srgbClr val="FF0000"/>
                </a:solidFill>
                <a:latin typeface="BIZ UDPゴシック" panose="020B0400000000000000" pitchFamily="50" charset="-128"/>
                <a:ea typeface="BIZ UDPゴシック" panose="020B0400000000000000" pitchFamily="50" charset="-128"/>
              </a:rPr>
              <a:t>M</a:t>
            </a:r>
            <a:r>
              <a:rPr lang="ja-JP" altLang="en-US" sz="1800" dirty="0">
                <a:solidFill>
                  <a:srgbClr val="FF0000"/>
                </a:solidFill>
                <a:latin typeface="BIZ UDPゴシック" panose="020B0400000000000000" pitchFamily="50" charset="-128"/>
                <a:ea typeface="BIZ UDPゴシック" panose="020B0400000000000000" pitchFamily="50" charset="-128"/>
              </a:rPr>
              <a:t>で洗い出します</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ct val="130000"/>
              </a:lnSpc>
              <a:spcBef>
                <a:spcPct val="0"/>
              </a:spcBef>
              <a:buFontTx/>
              <a:buNone/>
            </a:pPr>
            <a:endParaRPr lang="en-US" altLang="ja-JP" sz="1800" dirty="0">
              <a:latin typeface="BIZ UDPゴシック" panose="020B0400000000000000" pitchFamily="50" charset="-128"/>
              <a:ea typeface="BIZ UDPゴシック" panose="020B0400000000000000" pitchFamily="50" charset="-128"/>
            </a:endParaRPr>
          </a:p>
          <a:p>
            <a:pPr eaLnBrk="1" hangingPunct="1">
              <a:lnSpc>
                <a:spcPct val="1300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（２） ４</a:t>
            </a:r>
            <a:r>
              <a:rPr lang="en-US" altLang="ja-JP" sz="1800" dirty="0">
                <a:latin typeface="BIZ UDPゴシック" panose="020B0400000000000000" pitchFamily="50" charset="-128"/>
                <a:ea typeface="BIZ UDPゴシック" panose="020B0400000000000000" pitchFamily="50" charset="-128"/>
              </a:rPr>
              <a:t>M</a:t>
            </a:r>
            <a:r>
              <a:rPr lang="ja-JP" altLang="en-US" sz="1800" dirty="0">
                <a:latin typeface="BIZ UDPゴシック" panose="020B0400000000000000" pitchFamily="50" charset="-128"/>
                <a:ea typeface="BIZ UDPゴシック" panose="020B0400000000000000" pitchFamily="50" charset="-128"/>
              </a:rPr>
              <a:t>で重要要因を絞り込み</a:t>
            </a:r>
            <a:r>
              <a:rPr lang="ja-JP" altLang="en-US" sz="1800" dirty="0">
                <a:solidFill>
                  <a:srgbClr val="0000FF"/>
                </a:solidFill>
                <a:latin typeface="BIZ UDPゴシック" panose="020B0400000000000000" pitchFamily="50" charset="-128"/>
                <a:ea typeface="BIZ UDPゴシック" panose="020B0400000000000000" pitchFamily="50" charset="-128"/>
              </a:rPr>
              <a:t>、 ４．要因検証 </a:t>
            </a:r>
            <a:r>
              <a:rPr lang="en-US" altLang="ja-JP" sz="1800" dirty="0">
                <a:solidFill>
                  <a:srgbClr val="0000FF"/>
                </a:solidFill>
                <a:latin typeface="BIZ UDPゴシック" panose="020B0400000000000000" pitchFamily="50" charset="-128"/>
                <a:ea typeface="BIZ UDPゴシック" panose="020B0400000000000000" pitchFamily="50" charset="-128"/>
              </a:rPr>
              <a:t>〔</a:t>
            </a:r>
            <a:r>
              <a:rPr lang="ja-JP" altLang="en-US" sz="1800" dirty="0">
                <a:solidFill>
                  <a:srgbClr val="0000FF"/>
                </a:solidFill>
                <a:latin typeface="BIZ UDPゴシック" panose="020B0400000000000000" pitchFamily="50" charset="-128"/>
                <a:ea typeface="BIZ UDPゴシック" panose="020B0400000000000000" pitchFamily="50" charset="-128"/>
              </a:rPr>
              <a:t>発表資料 ④</a:t>
            </a:r>
            <a:r>
              <a:rPr lang="en-US" altLang="ja-JP" sz="1800" dirty="0">
                <a:solidFill>
                  <a:srgbClr val="0000FF"/>
                </a:solidFill>
                <a:latin typeface="BIZ UDPゴシック" panose="020B0400000000000000" pitchFamily="50" charset="-128"/>
                <a:ea typeface="BIZ UDPゴシック" panose="020B0400000000000000" pitchFamily="50" charset="-128"/>
              </a:rPr>
              <a:t>〕 </a:t>
            </a:r>
            <a:r>
              <a:rPr lang="ja-JP" altLang="en-US" sz="1800" dirty="0">
                <a:latin typeface="BIZ UDPゴシック" panose="020B0400000000000000" pitchFamily="50" charset="-128"/>
                <a:ea typeface="BIZ UDPゴシック" panose="020B0400000000000000" pitchFamily="50" charset="-128"/>
              </a:rPr>
              <a:t>で一つづつ検証していきます</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ct val="1300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a:t>
            </a:r>
            <a:r>
              <a:rPr lang="ja-JP" altLang="en-US" sz="1800" dirty="0">
                <a:solidFill>
                  <a:srgbClr val="FF0000"/>
                </a:solidFill>
                <a:latin typeface="BIZ UDPゴシック" panose="020B0400000000000000" pitchFamily="50" charset="-128"/>
                <a:ea typeface="BIZ UDPゴシック" panose="020B0400000000000000" pitchFamily="50" charset="-128"/>
              </a:rPr>
              <a:t>検証する為に必要な情報を</a:t>
            </a:r>
            <a:r>
              <a:rPr lang="en-US" altLang="ja-JP" sz="1800" dirty="0">
                <a:solidFill>
                  <a:srgbClr val="FF0000"/>
                </a:solidFill>
                <a:latin typeface="BIZ UDPゴシック" panose="020B0400000000000000" pitchFamily="50" charset="-128"/>
                <a:ea typeface="BIZ UDPゴシック" panose="020B0400000000000000" pitchFamily="50" charset="-128"/>
              </a:rPr>
              <a:t> </a:t>
            </a:r>
            <a:r>
              <a:rPr lang="ja-JP" altLang="en-US" sz="1800" dirty="0">
                <a:solidFill>
                  <a:srgbClr val="FF0000"/>
                </a:solidFill>
                <a:latin typeface="BIZ UDPゴシック" panose="020B0400000000000000" pitchFamily="50" charset="-128"/>
                <a:ea typeface="BIZ UDPゴシック" panose="020B0400000000000000" pitchFamily="50" charset="-128"/>
              </a:rPr>
              <a:t>「情報要求シート」 で入手</a:t>
            </a:r>
            <a:r>
              <a:rPr lang="ja-JP" altLang="en-US" sz="1800" dirty="0">
                <a:latin typeface="BIZ UDPゴシック" panose="020B0400000000000000" pitchFamily="50" charset="-128"/>
                <a:ea typeface="BIZ UDPゴシック" panose="020B0400000000000000" pitchFamily="50" charset="-128"/>
              </a:rPr>
              <a:t>し、そのデータを基に</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ct val="130000"/>
              </a:lnSpc>
              <a:spcBef>
                <a:spcPct val="0"/>
              </a:spcBef>
              <a:buFontTx/>
              <a:buNone/>
            </a:pPr>
            <a:r>
              <a:rPr lang="ja-JP" altLang="en-US" sz="1800" dirty="0">
                <a:solidFill>
                  <a:srgbClr val="0000FF"/>
                </a:solidFill>
                <a:latin typeface="BIZ UDPゴシック" panose="020B0400000000000000" pitchFamily="50" charset="-128"/>
                <a:ea typeface="BIZ UDPゴシック" panose="020B0400000000000000" pitchFamily="50" charset="-128"/>
              </a:rPr>
              <a:t>　　　　江ノ島海水浴場でのＱＣ酒造の売上をトップにする対策の可否を判定してください</a:t>
            </a:r>
            <a:endParaRPr lang="en-US" altLang="ja-JP" sz="1800"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30000"/>
              </a:lnSpc>
              <a:spcBef>
                <a:spcPct val="0"/>
              </a:spcBef>
              <a:buFontTx/>
              <a:buNone/>
            </a:pPr>
            <a:endParaRPr lang="ja-JP" altLang="en-US" sz="1800"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30000"/>
              </a:lnSpc>
              <a:spcBef>
                <a:spcPct val="0"/>
              </a:spcBef>
              <a:buFontTx/>
              <a:buNone/>
            </a:pPr>
            <a:r>
              <a:rPr lang="ja-JP" altLang="en-US" sz="1800" dirty="0">
                <a:solidFill>
                  <a:srgbClr val="FF0000"/>
                </a:solidFill>
                <a:latin typeface="BIZ UDPゴシック" panose="020B0400000000000000" pitchFamily="50" charset="-128"/>
                <a:ea typeface="BIZ UDPゴシック" panose="020B0400000000000000" pitchFamily="50" charset="-128"/>
              </a:rPr>
              <a:t>　　　　</a:t>
            </a:r>
            <a:r>
              <a:rPr lang="en-US" altLang="ja-JP" sz="1800" dirty="0">
                <a:latin typeface="BIZ UDPゴシック" panose="020B0400000000000000" pitchFamily="50" charset="-128"/>
                <a:ea typeface="BIZ UDPゴシック" panose="020B0400000000000000" pitchFamily="50" charset="-128"/>
              </a:rPr>
              <a:t>※</a:t>
            </a:r>
            <a:r>
              <a:rPr lang="ja-JP" altLang="en-US" sz="1800" dirty="0">
                <a:latin typeface="BIZ UDPゴシック" panose="020B0400000000000000" pitchFamily="50" charset="-128"/>
                <a:ea typeface="BIZ UDPゴシック" panose="020B0400000000000000" pitchFamily="50" charset="-128"/>
              </a:rPr>
              <a:t>各種の事実情報</a:t>
            </a:r>
            <a:r>
              <a:rPr lang="en-US" altLang="ja-JP" sz="1800" dirty="0">
                <a:latin typeface="BIZ UDPゴシック" panose="020B0400000000000000" pitchFamily="50" charset="-128"/>
                <a:ea typeface="BIZ UDPゴシック" panose="020B0400000000000000" pitchFamily="50" charset="-128"/>
              </a:rPr>
              <a:t>･</a:t>
            </a:r>
            <a:r>
              <a:rPr lang="ja-JP" altLang="en-US" sz="1800" dirty="0">
                <a:latin typeface="BIZ UDPゴシック" panose="020B0400000000000000" pitchFamily="50" charset="-128"/>
                <a:ea typeface="BIZ UDPゴシック" panose="020B0400000000000000" pitchFamily="50" charset="-128"/>
              </a:rPr>
              <a:t>情報収集が必要であれば</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ct val="1300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a:t>
            </a:r>
            <a:r>
              <a:rPr lang="ja-JP" altLang="en-US" sz="1800" dirty="0">
                <a:solidFill>
                  <a:srgbClr val="FF0000"/>
                </a:solidFill>
                <a:latin typeface="BIZ UDPゴシック" panose="020B0400000000000000" pitchFamily="50" charset="-128"/>
                <a:ea typeface="BIZ UDPゴシック" panose="020B0400000000000000" pitchFamily="50" charset="-128"/>
              </a:rPr>
              <a:t>　「情報要求シート」（一件一葉）</a:t>
            </a:r>
            <a:r>
              <a:rPr lang="ja-JP" altLang="en-US" sz="1800" dirty="0">
                <a:latin typeface="BIZ UDPゴシック" panose="020B0400000000000000" pitchFamily="50" charset="-128"/>
                <a:ea typeface="BIZ UDPゴシック" panose="020B0400000000000000" pitchFamily="50" charset="-128"/>
              </a:rPr>
              <a:t>に記入して、体験学習事務局（データ管理者）へ申し出てください</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ct val="1300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要求にあった事実</a:t>
            </a:r>
            <a:r>
              <a:rPr lang="en-US" altLang="ja-JP" sz="1800" dirty="0">
                <a:latin typeface="BIZ UDPゴシック" panose="020B0400000000000000" pitchFamily="50" charset="-128"/>
                <a:ea typeface="BIZ UDPゴシック" panose="020B0400000000000000" pitchFamily="50" charset="-128"/>
              </a:rPr>
              <a:t>･</a:t>
            </a:r>
            <a:r>
              <a:rPr lang="ja-JP" altLang="en-US" sz="1800" dirty="0">
                <a:latin typeface="BIZ UDPゴシック" panose="020B0400000000000000" pitchFamily="50" charset="-128"/>
                <a:ea typeface="BIZ UDPゴシック" panose="020B0400000000000000" pitchFamily="50" charset="-128"/>
              </a:rPr>
              <a:t>情報があれば提供します　　⇒</a:t>
            </a:r>
            <a:r>
              <a:rPr lang="en-US" altLang="ja-JP" sz="1800" dirty="0">
                <a:solidFill>
                  <a:srgbClr val="0000FF"/>
                </a:solidFill>
                <a:latin typeface="BIZ UDPゴシック" panose="020B0400000000000000" pitchFamily="50" charset="-128"/>
                <a:ea typeface="BIZ UDPゴシック" panose="020B0400000000000000" pitchFamily="50" charset="-128"/>
              </a:rPr>
              <a:t>19</a:t>
            </a:r>
            <a:r>
              <a:rPr lang="ja-JP" altLang="en-US" sz="1800" dirty="0">
                <a:solidFill>
                  <a:srgbClr val="0000FF"/>
                </a:solidFill>
                <a:latin typeface="BIZ UDPゴシック" panose="020B0400000000000000" pitchFamily="50" charset="-128"/>
                <a:ea typeface="BIZ UDPゴシック" panose="020B0400000000000000" pitchFamily="50" charset="-128"/>
              </a:rPr>
              <a:t>件のデータを準備</a:t>
            </a:r>
            <a:r>
              <a:rPr lang="ja-JP" altLang="en-US" sz="1800" dirty="0">
                <a:latin typeface="BIZ UDPゴシック" panose="020B0400000000000000" pitchFamily="50" charset="-128"/>
                <a:ea typeface="BIZ UDPゴシック" panose="020B0400000000000000" pitchFamily="50" charset="-128"/>
              </a:rPr>
              <a:t>しています。</a:t>
            </a:r>
          </a:p>
        </p:txBody>
      </p:sp>
      <p:sp>
        <p:nvSpPr>
          <p:cNvPr id="2" name="Rectangle 2">
            <a:extLst>
              <a:ext uri="{FF2B5EF4-FFF2-40B4-BE49-F238E27FC236}">
                <a16:creationId xmlns:a16="http://schemas.microsoft.com/office/drawing/2014/main" id="{3F86D742-8257-F1D0-6BA2-1B6937AF318F}"/>
              </a:ext>
            </a:extLst>
          </p:cNvPr>
          <p:cNvSpPr>
            <a:spLocks noChangeArrowheads="1"/>
          </p:cNvSpPr>
          <p:nvPr/>
        </p:nvSpPr>
        <p:spPr bwMode="auto">
          <a:xfrm>
            <a:off x="1127448" y="757966"/>
            <a:ext cx="201622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dirty="0">
                <a:latin typeface="BIZ UDPゴシック" panose="020B0400000000000000" pitchFamily="50" charset="-128"/>
                <a:ea typeface="BIZ UDPゴシック" panose="020B0400000000000000" pitchFamily="50" charset="-128"/>
              </a:rPr>
              <a:t>【設問</a:t>
            </a:r>
            <a:r>
              <a:rPr lang="en-US" altLang="ja-JP" sz="2800" dirty="0">
                <a:latin typeface="BIZ UDPゴシック" panose="020B0400000000000000" pitchFamily="50" charset="-128"/>
                <a:ea typeface="BIZ UDPゴシック" panose="020B0400000000000000" pitchFamily="50" charset="-128"/>
              </a:rPr>
              <a:t>】</a:t>
            </a:r>
            <a:endParaRPr lang="ja-JP" altLang="en-US" sz="2800" dirty="0">
              <a:latin typeface="BIZ UDPゴシック" panose="020B0400000000000000" pitchFamily="50" charset="-128"/>
              <a:ea typeface="BIZ UDPゴシック" panose="020B0400000000000000" pitchFamily="50" charset="-128"/>
            </a:endParaRPr>
          </a:p>
        </p:txBody>
      </p:sp>
      <p:sp>
        <p:nvSpPr>
          <p:cNvPr id="4" name="Text Box 183">
            <a:extLst>
              <a:ext uri="{FF2B5EF4-FFF2-40B4-BE49-F238E27FC236}">
                <a16:creationId xmlns:a16="http://schemas.microsoft.com/office/drawing/2014/main" id="{8F2B2A16-A606-C20D-A986-3C41E933EE5D}"/>
              </a:ext>
            </a:extLst>
          </p:cNvPr>
          <p:cNvSpPr txBox="1">
            <a:spLocks noChangeArrowheads="1"/>
          </p:cNvSpPr>
          <p:nvPr/>
        </p:nvSpPr>
        <p:spPr bwMode="auto">
          <a:xfrm>
            <a:off x="119336" y="188640"/>
            <a:ext cx="7992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ja-JP" altLang="en-US" sz="2400" b="1" dirty="0">
                <a:solidFill>
                  <a:srgbClr val="0000FF"/>
                </a:solidFill>
                <a:latin typeface="BIZ UDPゴシック" panose="020B0400000000000000" pitchFamily="50" charset="-128"/>
                <a:ea typeface="BIZ UDPゴシック" panose="020B0400000000000000" pitchFamily="50" charset="-128"/>
              </a:rPr>
              <a:t>体験学習 </a:t>
            </a:r>
            <a:r>
              <a:rPr lang="en-US" altLang="ja-JP" sz="2400" b="1" dirty="0">
                <a:solidFill>
                  <a:srgbClr val="0000FF"/>
                </a:solidFill>
                <a:latin typeface="BIZ UDPゴシック" panose="020B0400000000000000" pitchFamily="50" charset="-128"/>
                <a:ea typeface="BIZ UDPゴシック" panose="020B0400000000000000" pitchFamily="50" charset="-128"/>
              </a:rPr>
              <a:t>『QC</a:t>
            </a:r>
            <a:r>
              <a:rPr lang="ja-JP" altLang="en-US" sz="2400" b="1" dirty="0">
                <a:solidFill>
                  <a:srgbClr val="0000FF"/>
                </a:solidFill>
                <a:latin typeface="BIZ UDPゴシック" panose="020B0400000000000000" pitchFamily="50" charset="-128"/>
                <a:ea typeface="BIZ UDPゴシック" panose="020B0400000000000000" pitchFamily="50" charset="-128"/>
              </a:rPr>
              <a:t>酒造</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の進め方　</a:t>
            </a:r>
            <a:r>
              <a:rPr lang="en-US" altLang="ja-JP" sz="2400" b="1" dirty="0">
                <a:solidFill>
                  <a:srgbClr val="0000FF"/>
                </a:solidFill>
                <a:latin typeface="BIZ UDPゴシック" panose="020B0400000000000000" pitchFamily="50" charset="-128"/>
                <a:ea typeface="BIZ UDPゴシック" panose="020B0400000000000000" pitchFamily="50" charset="-128"/>
              </a:rPr>
              <a:t>13:00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13:20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pic>
        <p:nvPicPr>
          <p:cNvPr id="2253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14441" y="307922"/>
            <a:ext cx="3308184" cy="2400998"/>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1703389" y="3716339"/>
            <a:ext cx="8713787" cy="2224087"/>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30000"/>
              </a:spcBef>
              <a:buFontTx/>
              <a:buNone/>
            </a:pPr>
            <a:r>
              <a:rPr lang="ja-JP" altLang="en-US" sz="2800" b="1">
                <a:latin typeface="BIZ UDPゴシック" panose="020B0400000000000000" pitchFamily="50" charset="-128"/>
                <a:ea typeface="BIZ UDPゴシック" panose="020B0400000000000000" pitchFamily="50" charset="-128"/>
              </a:rPr>
              <a:t> 特性要因図作成時、要因の検証で各種の事実情報</a:t>
            </a:r>
            <a:r>
              <a:rPr lang="en-US" altLang="ja-JP" sz="2800" b="1">
                <a:latin typeface="BIZ UDPゴシック" panose="020B0400000000000000" pitchFamily="50" charset="-128"/>
                <a:ea typeface="BIZ UDPゴシック" panose="020B0400000000000000" pitchFamily="50" charset="-128"/>
              </a:rPr>
              <a:t>･</a:t>
            </a:r>
          </a:p>
          <a:p>
            <a:pPr eaLnBrk="1" hangingPunct="1">
              <a:spcBef>
                <a:spcPct val="30000"/>
              </a:spcBef>
              <a:buFontTx/>
              <a:buNone/>
            </a:pPr>
            <a:r>
              <a:rPr lang="ja-JP" altLang="en-US" sz="2800" b="1">
                <a:latin typeface="BIZ UDPゴシック" panose="020B0400000000000000" pitchFamily="50" charset="-128"/>
                <a:ea typeface="BIZ UDPゴシック" panose="020B0400000000000000" pitchFamily="50" charset="-128"/>
              </a:rPr>
              <a:t> 情報収集が必要であれば「情報要求シート」</a:t>
            </a:r>
          </a:p>
          <a:p>
            <a:pPr eaLnBrk="1" hangingPunct="1">
              <a:spcBef>
                <a:spcPct val="30000"/>
              </a:spcBef>
              <a:buFontTx/>
              <a:buNone/>
            </a:pPr>
            <a:r>
              <a:rPr lang="ja-JP" altLang="en-US" sz="2800" b="1">
                <a:latin typeface="BIZ UDPゴシック" panose="020B0400000000000000" pitchFamily="50" charset="-128"/>
                <a:ea typeface="BIZ UDPゴシック" panose="020B0400000000000000" pitchFamily="50" charset="-128"/>
              </a:rPr>
              <a:t> （一件一葉）に記入して、体験学習事務局</a:t>
            </a:r>
          </a:p>
          <a:p>
            <a:pPr eaLnBrk="1" hangingPunct="1">
              <a:spcBef>
                <a:spcPct val="30000"/>
              </a:spcBef>
              <a:buFontTx/>
              <a:buNone/>
            </a:pPr>
            <a:r>
              <a:rPr lang="ja-JP" altLang="en-US" sz="2800" b="1">
                <a:latin typeface="BIZ UDPゴシック" panose="020B0400000000000000" pitchFamily="50" charset="-128"/>
                <a:ea typeface="BIZ UDPゴシック" panose="020B0400000000000000" pitchFamily="50" charset="-128"/>
              </a:rPr>
              <a:t> （データ管理者）へ申し出る。</a:t>
            </a:r>
          </a:p>
        </p:txBody>
      </p:sp>
      <p:sp>
        <p:nvSpPr>
          <p:cNvPr id="23555" name="Text Box 3"/>
          <p:cNvSpPr txBox="1">
            <a:spLocks noChangeArrowheads="1"/>
          </p:cNvSpPr>
          <p:nvPr/>
        </p:nvSpPr>
        <p:spPr bwMode="auto">
          <a:xfrm>
            <a:off x="1703388" y="1196976"/>
            <a:ext cx="8750300" cy="1668463"/>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30000"/>
              </a:spcBef>
              <a:buFontTx/>
              <a:buNone/>
            </a:pPr>
            <a:r>
              <a:rPr lang="ja-JP" altLang="en-US" sz="2800" b="1" dirty="0">
                <a:latin typeface="BIZ UDPゴシック" panose="020B0400000000000000" pitchFamily="50" charset="-128"/>
                <a:ea typeface="BIZ UDPゴシック" panose="020B0400000000000000" pitchFamily="50" charset="-128"/>
              </a:rPr>
              <a:t> 設定条件の状況デ－タを事前に準備してあります</a:t>
            </a:r>
          </a:p>
          <a:p>
            <a:pPr eaLnBrk="1" hangingPunct="1">
              <a:spcBef>
                <a:spcPct val="30000"/>
              </a:spcBef>
              <a:buFontTx/>
              <a:buNone/>
            </a:pPr>
            <a:r>
              <a:rPr lang="ja-JP" altLang="en-US" sz="2800" b="1" dirty="0">
                <a:latin typeface="BIZ UDPゴシック" panose="020B0400000000000000" pitchFamily="50" charset="-128"/>
                <a:ea typeface="BIZ UDPゴシック" panose="020B0400000000000000" pitchFamily="50" charset="-128"/>
              </a:rPr>
              <a:t>（事前情報１～５）を活用して発表資料２～３を</a:t>
            </a:r>
            <a:endParaRPr lang="en-US" altLang="ja-JP" sz="2800" b="1" dirty="0">
              <a:latin typeface="BIZ UDPゴシック" panose="020B0400000000000000" pitchFamily="50" charset="-128"/>
              <a:ea typeface="BIZ UDPゴシック" panose="020B0400000000000000" pitchFamily="50" charset="-128"/>
            </a:endParaRPr>
          </a:p>
          <a:p>
            <a:pPr eaLnBrk="1" hangingPunct="1">
              <a:spcBef>
                <a:spcPct val="30000"/>
              </a:spcBef>
              <a:buFontTx/>
              <a:buNone/>
            </a:pPr>
            <a:r>
              <a:rPr lang="ja-JP" altLang="en-US" sz="2800" b="1" dirty="0">
                <a:latin typeface="BIZ UDPゴシック" panose="020B0400000000000000" pitchFamily="50" charset="-128"/>
                <a:ea typeface="BIZ UDPゴシック" panose="020B0400000000000000" pitchFamily="50" charset="-128"/>
              </a:rPr>
              <a:t> 作成して下さい。</a:t>
            </a:r>
          </a:p>
        </p:txBody>
      </p:sp>
      <p:sp>
        <p:nvSpPr>
          <p:cNvPr id="2" name="Text Box 2">
            <a:extLst>
              <a:ext uri="{FF2B5EF4-FFF2-40B4-BE49-F238E27FC236}">
                <a16:creationId xmlns:a16="http://schemas.microsoft.com/office/drawing/2014/main" id="{BBF96CEC-E055-C882-ABB8-2FD83BB60CF5}"/>
              </a:ext>
            </a:extLst>
          </p:cNvPr>
          <p:cNvSpPr txBox="1">
            <a:spLocks noChangeArrowheads="1"/>
          </p:cNvSpPr>
          <p:nvPr/>
        </p:nvSpPr>
        <p:spPr bwMode="auto">
          <a:xfrm>
            <a:off x="1704975" y="0"/>
            <a:ext cx="60467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3600" dirty="0">
                <a:latin typeface="BIZ UDPゴシック" panose="020B0400000000000000" pitchFamily="50" charset="-128"/>
                <a:ea typeface="BIZ UDPゴシック" panose="020B0400000000000000" pitchFamily="50" charset="-128"/>
              </a:rPr>
              <a:t>体験学習のポイント -１</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704975" y="0"/>
            <a:ext cx="60467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3600" dirty="0">
                <a:latin typeface="BIZ UDPゴシック" panose="020B0400000000000000" pitchFamily="50" charset="-128"/>
                <a:ea typeface="BIZ UDPゴシック" panose="020B0400000000000000" pitchFamily="50" charset="-128"/>
              </a:rPr>
              <a:t>体験学習のポイント -２</a:t>
            </a:r>
          </a:p>
        </p:txBody>
      </p:sp>
      <p:sp>
        <p:nvSpPr>
          <p:cNvPr id="24579" name="Text Box 5"/>
          <p:cNvSpPr txBox="1">
            <a:spLocks noChangeArrowheads="1"/>
          </p:cNvSpPr>
          <p:nvPr/>
        </p:nvSpPr>
        <p:spPr bwMode="auto">
          <a:xfrm>
            <a:off x="1524000" y="609600"/>
            <a:ext cx="91440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000">
                <a:solidFill>
                  <a:schemeClr val="accent2"/>
                </a:solidFill>
                <a:latin typeface="BIZ UDPゴシック" panose="020B0400000000000000" pitchFamily="50" charset="-128"/>
                <a:ea typeface="BIZ UDPゴシック" panose="020B0400000000000000" pitchFamily="50" charset="-128"/>
              </a:rPr>
              <a:t>対策案の評価を行ってください⇒アドバイザーの指示に従ってください</a:t>
            </a:r>
          </a:p>
        </p:txBody>
      </p:sp>
      <p:sp>
        <p:nvSpPr>
          <p:cNvPr id="24580" name="Text Box 6"/>
          <p:cNvSpPr txBox="1">
            <a:spLocks noChangeArrowheads="1"/>
          </p:cNvSpPr>
          <p:nvPr/>
        </p:nvSpPr>
        <p:spPr bwMode="auto">
          <a:xfrm>
            <a:off x="1828800" y="1143001"/>
            <a:ext cx="3276600" cy="346075"/>
          </a:xfrm>
          <a:prstGeom prst="rect">
            <a:avLst/>
          </a:prstGeom>
          <a:solidFill>
            <a:srgbClr val="FFFF00"/>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600" b="1">
                <a:latin typeface="BIZ UDPゴシック" panose="020B0400000000000000" pitchFamily="50" charset="-128"/>
                <a:ea typeface="BIZ UDPゴシック" panose="020B0400000000000000" pitchFamily="50" charset="-128"/>
              </a:rPr>
              <a:t>対策案系統マトリックス</a:t>
            </a:r>
          </a:p>
        </p:txBody>
      </p:sp>
      <p:sp>
        <p:nvSpPr>
          <p:cNvPr id="24581" name="Text Box 7"/>
          <p:cNvSpPr txBox="1">
            <a:spLocks noChangeArrowheads="1"/>
          </p:cNvSpPr>
          <p:nvPr/>
        </p:nvSpPr>
        <p:spPr bwMode="auto">
          <a:xfrm>
            <a:off x="7391400" y="1524001"/>
            <a:ext cx="2819400" cy="346075"/>
          </a:xfrm>
          <a:prstGeom prst="rect">
            <a:avLst/>
          </a:prstGeom>
          <a:solidFill>
            <a:srgbClr val="FFFF00"/>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600" b="1">
                <a:latin typeface="HG丸ｺﾞｼｯｸM-PRO" panose="020F0600000000000000" pitchFamily="50" charset="-128"/>
                <a:ea typeface="HG丸ｺﾞｼｯｸM-PRO" panose="020F0600000000000000" pitchFamily="50" charset="-128"/>
              </a:rPr>
              <a:t>ＱＣ酒造効果算出表</a:t>
            </a:r>
          </a:p>
        </p:txBody>
      </p:sp>
      <p:sp>
        <p:nvSpPr>
          <p:cNvPr id="24582" name="Text Box 8"/>
          <p:cNvSpPr txBox="1">
            <a:spLocks noChangeArrowheads="1"/>
          </p:cNvSpPr>
          <p:nvPr/>
        </p:nvSpPr>
        <p:spPr bwMode="auto">
          <a:xfrm>
            <a:off x="6248400" y="914401"/>
            <a:ext cx="4343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a:solidFill>
                  <a:srgbClr val="FF0000"/>
                </a:solidFill>
                <a:latin typeface="BIZ UDPゴシック" panose="020B0400000000000000" pitchFamily="50" charset="-128"/>
                <a:ea typeface="BIZ UDPゴシック" panose="020B0400000000000000" pitchFamily="50" charset="-128"/>
              </a:rPr>
              <a:t>【発表時の講評に結果を織り込む】</a:t>
            </a:r>
          </a:p>
        </p:txBody>
      </p:sp>
      <p:pic>
        <p:nvPicPr>
          <p:cNvPr id="24583" name="図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1628776"/>
            <a:ext cx="8459788" cy="515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4" name="テキスト ボックス 1"/>
          <p:cNvSpPr txBox="1">
            <a:spLocks noChangeArrowheads="1"/>
          </p:cNvSpPr>
          <p:nvPr/>
        </p:nvSpPr>
        <p:spPr bwMode="auto">
          <a:xfrm>
            <a:off x="6369050" y="6415089"/>
            <a:ext cx="35369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a:ea typeface="HG丸ｺﾞｼｯｸM-PRO" panose="020F0600000000000000" pitchFamily="50" charset="-128"/>
              </a:rPr>
              <a:t>見えませんので添付Ａ</a:t>
            </a:r>
            <a:r>
              <a:rPr lang="en-US" altLang="ja-JP" sz="1600">
                <a:ea typeface="HG丸ｺﾞｼｯｸM-PRO" panose="020F0600000000000000" pitchFamily="50" charset="-128"/>
              </a:rPr>
              <a:t>-</a:t>
            </a:r>
            <a:r>
              <a:rPr lang="ja-JP" altLang="en-US" sz="1600">
                <a:ea typeface="HG丸ｺﾞｼｯｸM-PRO" panose="020F0600000000000000" pitchFamily="50" charset="-128"/>
              </a:rPr>
              <a:t>３用紙で確認</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1744664" y="142876"/>
            <a:ext cx="413543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zh-TW" sz="3600" dirty="0">
                <a:solidFill>
                  <a:srgbClr val="FF0000"/>
                </a:solidFill>
                <a:latin typeface="BIZ UDPゴシック" panose="020B0400000000000000" pitchFamily="50" charset="-128"/>
                <a:ea typeface="BIZ UDPゴシック" panose="020B0400000000000000" pitchFamily="50" charset="-128"/>
              </a:rPr>
              <a:t>【</a:t>
            </a:r>
            <a:r>
              <a:rPr lang="zh-TW" altLang="en-US" sz="3600" dirty="0">
                <a:solidFill>
                  <a:srgbClr val="FF0000"/>
                </a:solidFill>
                <a:latin typeface="BIZ UDPゴシック" panose="020B0400000000000000" pitchFamily="50" charset="-128"/>
                <a:ea typeface="BIZ UDPゴシック" panose="020B0400000000000000" pitchFamily="50" charset="-128"/>
              </a:rPr>
              <a:t>事前情報</a:t>
            </a:r>
            <a:r>
              <a:rPr lang="ja-JP" altLang="en-US" sz="3600" dirty="0">
                <a:solidFill>
                  <a:srgbClr val="FF0000"/>
                </a:solidFill>
                <a:latin typeface="BIZ UDPゴシック" panose="020B0400000000000000" pitchFamily="50" charset="-128"/>
                <a:ea typeface="BIZ UDPゴシック" panose="020B0400000000000000" pitchFamily="50" charset="-128"/>
              </a:rPr>
              <a:t>➀</a:t>
            </a:r>
            <a:r>
              <a:rPr lang="en-US" altLang="zh-TW" sz="3600" dirty="0">
                <a:solidFill>
                  <a:srgbClr val="FF0000"/>
                </a:solidFill>
                <a:latin typeface="BIZ UDPゴシック" panose="020B0400000000000000" pitchFamily="50" charset="-128"/>
                <a:ea typeface="BIZ UDPゴシック" panose="020B0400000000000000" pitchFamily="50" charset="-128"/>
              </a:rPr>
              <a:t>】</a:t>
            </a:r>
            <a:endParaRPr lang="ja-JP" altLang="en-US" sz="3600" dirty="0">
              <a:solidFill>
                <a:srgbClr val="FF0000"/>
              </a:solidFill>
              <a:latin typeface="BIZ UDPゴシック" panose="020B0400000000000000" pitchFamily="50" charset="-128"/>
              <a:ea typeface="BIZ UDPゴシック" panose="020B0400000000000000" pitchFamily="50" charset="-128"/>
            </a:endParaRPr>
          </a:p>
        </p:txBody>
      </p:sp>
      <p:sp>
        <p:nvSpPr>
          <p:cNvPr id="25603" name="Rectangle 3"/>
          <p:cNvSpPr>
            <a:spLocks noChangeArrowheads="1"/>
          </p:cNvSpPr>
          <p:nvPr/>
        </p:nvSpPr>
        <p:spPr bwMode="auto">
          <a:xfrm>
            <a:off x="2063751" y="1230949"/>
            <a:ext cx="667067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a:latin typeface="BIZ UDPゴシック" panose="020B0400000000000000" pitchFamily="50" charset="-128"/>
                <a:ea typeface="BIZ UDPゴシック" panose="020B0400000000000000" pitchFamily="50" charset="-128"/>
              </a:rPr>
              <a:t>ビールのメーカー別全国シェアー</a:t>
            </a:r>
          </a:p>
        </p:txBody>
      </p:sp>
      <p:sp>
        <p:nvSpPr>
          <p:cNvPr id="25604" name="Rectangle 4"/>
          <p:cNvSpPr>
            <a:spLocks noChangeArrowheads="1"/>
          </p:cNvSpPr>
          <p:nvPr/>
        </p:nvSpPr>
        <p:spPr bwMode="auto">
          <a:xfrm>
            <a:off x="8232776" y="2060575"/>
            <a:ext cx="18954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r>
              <a:rPr lang="ja-JP" altLang="en-US" sz="1800">
                <a:latin typeface="BIZ UDPゴシック" panose="020B0400000000000000" pitchFamily="50" charset="-128"/>
                <a:ea typeface="BIZ UDPゴシック" panose="020B0400000000000000" pitchFamily="50" charset="-128"/>
              </a:rPr>
              <a:t>調査：Ｎ年２月</a:t>
            </a:r>
          </a:p>
        </p:txBody>
      </p:sp>
      <p:sp>
        <p:nvSpPr>
          <p:cNvPr id="25605" name="Rectangle 7"/>
          <p:cNvSpPr>
            <a:spLocks noChangeArrowheads="1"/>
          </p:cNvSpPr>
          <p:nvPr/>
        </p:nvSpPr>
        <p:spPr bwMode="auto">
          <a:xfrm>
            <a:off x="6100730" y="3286047"/>
            <a:ext cx="64" cy="246221"/>
          </a:xfrm>
          <a:prstGeom prst="rect">
            <a:avLst/>
          </a:prstGeom>
          <a:noFill/>
          <a:ln w="12700" cap="sq" algn="ctr">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latin typeface="BIZ UDPゴシック" panose="020B0400000000000000" pitchFamily="50" charset="-128"/>
              <a:ea typeface="BIZ UDPゴシック" panose="020B0400000000000000" pitchFamily="50" charset="-128"/>
            </a:endParaRPr>
          </a:p>
        </p:txBody>
      </p:sp>
      <p:sp>
        <p:nvSpPr>
          <p:cNvPr id="25606" name="Line 8"/>
          <p:cNvSpPr>
            <a:spLocks noChangeShapeType="1"/>
          </p:cNvSpPr>
          <p:nvPr/>
        </p:nvSpPr>
        <p:spPr bwMode="auto">
          <a:xfrm>
            <a:off x="2063751" y="2940050"/>
            <a:ext cx="8061325" cy="0"/>
          </a:xfrm>
          <a:prstGeom prst="line">
            <a:avLst/>
          </a:prstGeom>
          <a:noFill/>
          <a:ln w="38100" cap="sq" cmpd="dbl">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5607" name="Line 9"/>
          <p:cNvSpPr>
            <a:spLocks noChangeShapeType="1"/>
          </p:cNvSpPr>
          <p:nvPr/>
        </p:nvSpPr>
        <p:spPr bwMode="auto">
          <a:xfrm>
            <a:off x="2063751" y="3692525"/>
            <a:ext cx="8061325"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5608" name="Line 10"/>
          <p:cNvSpPr>
            <a:spLocks noChangeShapeType="1"/>
          </p:cNvSpPr>
          <p:nvPr/>
        </p:nvSpPr>
        <p:spPr bwMode="auto">
          <a:xfrm>
            <a:off x="6096000" y="2371725"/>
            <a:ext cx="0" cy="2065338"/>
          </a:xfrm>
          <a:prstGeom prst="line">
            <a:avLst/>
          </a:prstGeom>
          <a:noFill/>
          <a:ln w="38100" cap="sq" cmpd="dbl">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5609" name="Line 11"/>
          <p:cNvSpPr>
            <a:spLocks noChangeShapeType="1"/>
          </p:cNvSpPr>
          <p:nvPr/>
        </p:nvSpPr>
        <p:spPr bwMode="auto">
          <a:xfrm>
            <a:off x="5267325" y="2371725"/>
            <a:ext cx="0" cy="2065338"/>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5610" name="Line 12"/>
          <p:cNvSpPr>
            <a:spLocks noChangeShapeType="1"/>
          </p:cNvSpPr>
          <p:nvPr/>
        </p:nvSpPr>
        <p:spPr bwMode="auto">
          <a:xfrm>
            <a:off x="4440238" y="2371725"/>
            <a:ext cx="0" cy="2065338"/>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5611" name="Line 13"/>
          <p:cNvSpPr>
            <a:spLocks noChangeShapeType="1"/>
          </p:cNvSpPr>
          <p:nvPr/>
        </p:nvSpPr>
        <p:spPr bwMode="auto">
          <a:xfrm>
            <a:off x="9299575" y="2371725"/>
            <a:ext cx="0" cy="2065338"/>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5612" name="Line 14"/>
          <p:cNvSpPr>
            <a:spLocks noChangeShapeType="1"/>
          </p:cNvSpPr>
          <p:nvPr/>
        </p:nvSpPr>
        <p:spPr bwMode="auto">
          <a:xfrm>
            <a:off x="8474075" y="2371725"/>
            <a:ext cx="0" cy="2065338"/>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5613" name="Text Box 15"/>
          <p:cNvSpPr txBox="1">
            <a:spLocks noChangeArrowheads="1"/>
          </p:cNvSpPr>
          <p:nvPr/>
        </p:nvSpPr>
        <p:spPr bwMode="auto">
          <a:xfrm>
            <a:off x="2208214" y="2466975"/>
            <a:ext cx="170973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latin typeface="BIZ UDPゴシック" panose="020B0400000000000000" pitchFamily="50" charset="-128"/>
                <a:ea typeface="BIZ UDPゴシック" panose="020B0400000000000000" pitchFamily="50" charset="-128"/>
              </a:rPr>
              <a:t>メーカー名</a:t>
            </a:r>
          </a:p>
        </p:txBody>
      </p:sp>
      <p:sp>
        <p:nvSpPr>
          <p:cNvPr id="25614" name="Text Box 16"/>
          <p:cNvSpPr txBox="1">
            <a:spLocks noChangeArrowheads="1"/>
          </p:cNvSpPr>
          <p:nvPr/>
        </p:nvSpPr>
        <p:spPr bwMode="auto">
          <a:xfrm>
            <a:off x="4738689" y="2466975"/>
            <a:ext cx="3077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latin typeface="BIZ UDPゴシック" panose="020B0400000000000000" pitchFamily="50" charset="-128"/>
                <a:ea typeface="BIZ UDPゴシック" panose="020B0400000000000000" pitchFamily="50" charset="-128"/>
              </a:rPr>
              <a:t>生</a:t>
            </a:r>
          </a:p>
        </p:txBody>
      </p:sp>
      <p:sp>
        <p:nvSpPr>
          <p:cNvPr id="25615" name="Text Box 17"/>
          <p:cNvSpPr txBox="1">
            <a:spLocks noChangeArrowheads="1"/>
          </p:cNvSpPr>
          <p:nvPr/>
        </p:nvSpPr>
        <p:spPr bwMode="auto">
          <a:xfrm>
            <a:off x="5387976" y="2466975"/>
            <a:ext cx="6155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latin typeface="BIZ UDPゴシック" panose="020B0400000000000000" pitchFamily="50" charset="-128"/>
                <a:ea typeface="BIZ UDPゴシック" panose="020B0400000000000000" pitchFamily="50" charset="-128"/>
              </a:rPr>
              <a:t>普通</a:t>
            </a:r>
          </a:p>
        </p:txBody>
      </p:sp>
      <p:sp>
        <p:nvSpPr>
          <p:cNvPr id="25616" name="Text Box 18"/>
          <p:cNvSpPr txBox="1">
            <a:spLocks noChangeArrowheads="1"/>
          </p:cNvSpPr>
          <p:nvPr/>
        </p:nvSpPr>
        <p:spPr bwMode="auto">
          <a:xfrm>
            <a:off x="6240464" y="2466975"/>
            <a:ext cx="17287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latin typeface="BIZ UDPゴシック" panose="020B0400000000000000" pitchFamily="50" charset="-128"/>
                <a:ea typeface="BIZ UDPゴシック" panose="020B0400000000000000" pitchFamily="50" charset="-128"/>
              </a:rPr>
              <a:t>メーカー名</a:t>
            </a:r>
          </a:p>
        </p:txBody>
      </p:sp>
      <p:sp>
        <p:nvSpPr>
          <p:cNvPr id="25617" name="Text Box 19"/>
          <p:cNvSpPr txBox="1">
            <a:spLocks noChangeArrowheads="1"/>
          </p:cNvSpPr>
          <p:nvPr/>
        </p:nvSpPr>
        <p:spPr bwMode="auto">
          <a:xfrm>
            <a:off x="8755064" y="2466975"/>
            <a:ext cx="3077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latin typeface="BIZ UDPゴシック" panose="020B0400000000000000" pitchFamily="50" charset="-128"/>
                <a:ea typeface="BIZ UDPゴシック" panose="020B0400000000000000" pitchFamily="50" charset="-128"/>
              </a:rPr>
              <a:t>生</a:t>
            </a:r>
          </a:p>
        </p:txBody>
      </p:sp>
      <p:sp>
        <p:nvSpPr>
          <p:cNvPr id="25618" name="Text Box 20"/>
          <p:cNvSpPr txBox="1">
            <a:spLocks noChangeArrowheads="1"/>
          </p:cNvSpPr>
          <p:nvPr/>
        </p:nvSpPr>
        <p:spPr bwMode="auto">
          <a:xfrm>
            <a:off x="9431339" y="2466975"/>
            <a:ext cx="6155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latin typeface="BIZ UDPゴシック" panose="020B0400000000000000" pitchFamily="50" charset="-128"/>
                <a:ea typeface="BIZ UDPゴシック" panose="020B0400000000000000" pitchFamily="50" charset="-128"/>
              </a:rPr>
              <a:t>普通</a:t>
            </a:r>
          </a:p>
        </p:txBody>
      </p:sp>
      <p:sp>
        <p:nvSpPr>
          <p:cNvPr id="25619" name="Rectangle 21"/>
          <p:cNvSpPr>
            <a:spLocks noChangeArrowheads="1"/>
          </p:cNvSpPr>
          <p:nvPr/>
        </p:nvSpPr>
        <p:spPr bwMode="auto">
          <a:xfrm>
            <a:off x="2208213" y="3124200"/>
            <a:ext cx="16954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buClr>
                <a:schemeClr val="hlink"/>
              </a:buClr>
              <a:buSzPct val="60000"/>
              <a:buFont typeface="Wingdings" panose="05000000000000000000" pitchFamily="2" charset="2"/>
              <a:buNone/>
            </a:pPr>
            <a:r>
              <a:rPr lang="en-US" altLang="ja-JP" sz="2400">
                <a:latin typeface="BIZ UDPゴシック" panose="020B0400000000000000" pitchFamily="50" charset="-128"/>
                <a:ea typeface="BIZ UDPゴシック" panose="020B0400000000000000" pitchFamily="50" charset="-128"/>
              </a:rPr>
              <a:t>QC</a:t>
            </a:r>
            <a:r>
              <a:rPr lang="ja-JP" altLang="en-US" sz="2400">
                <a:latin typeface="BIZ UDPゴシック" panose="020B0400000000000000" pitchFamily="50" charset="-128"/>
                <a:ea typeface="BIZ UDPゴシック" panose="020B0400000000000000" pitchFamily="50" charset="-128"/>
              </a:rPr>
              <a:t>酒造㈱</a:t>
            </a:r>
          </a:p>
        </p:txBody>
      </p:sp>
      <p:sp>
        <p:nvSpPr>
          <p:cNvPr id="25620" name="Rectangle 22"/>
          <p:cNvSpPr>
            <a:spLocks noChangeArrowheads="1"/>
          </p:cNvSpPr>
          <p:nvPr/>
        </p:nvSpPr>
        <p:spPr bwMode="auto">
          <a:xfrm>
            <a:off x="2208213" y="3871913"/>
            <a:ext cx="18399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buClr>
                <a:schemeClr val="hlink"/>
              </a:buClr>
              <a:buSzPct val="60000"/>
              <a:buFont typeface="Wingdings" panose="05000000000000000000" pitchFamily="2" charset="2"/>
              <a:buNone/>
            </a:pPr>
            <a:r>
              <a:rPr lang="ja-JP" altLang="en-US" sz="2400">
                <a:latin typeface="BIZ UDPゴシック" panose="020B0400000000000000" pitchFamily="50" charset="-128"/>
                <a:ea typeface="BIZ UDPゴシック" panose="020B0400000000000000" pitchFamily="50" charset="-128"/>
              </a:rPr>
              <a:t>ﾀﾅｶﾋﾞｰﾙ㈱</a:t>
            </a:r>
          </a:p>
        </p:txBody>
      </p:sp>
      <p:sp>
        <p:nvSpPr>
          <p:cNvPr id="25621" name="Rectangle 23"/>
          <p:cNvSpPr>
            <a:spLocks noChangeArrowheads="1"/>
          </p:cNvSpPr>
          <p:nvPr/>
        </p:nvSpPr>
        <p:spPr bwMode="auto">
          <a:xfrm>
            <a:off x="6216650" y="3176588"/>
            <a:ext cx="2184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a:latin typeface="BIZ UDPゴシック" panose="020B0400000000000000" pitchFamily="50" charset="-128"/>
                <a:ea typeface="BIZ UDPゴシック" panose="020B0400000000000000" pitchFamily="50" charset="-128"/>
              </a:rPr>
              <a:t>ﾏﾂﾓﾄ</a:t>
            </a:r>
            <a:r>
              <a:rPr lang="en-US" altLang="ja-JP" sz="2000">
                <a:latin typeface="BIZ UDPゴシック" panose="020B0400000000000000" pitchFamily="50" charset="-128"/>
                <a:ea typeface="BIZ UDPゴシック" panose="020B0400000000000000" pitchFamily="50" charset="-128"/>
              </a:rPr>
              <a:t>･</a:t>
            </a:r>
            <a:r>
              <a:rPr lang="ja-JP" altLang="en-US" sz="2000">
                <a:latin typeface="BIZ UDPゴシック" panose="020B0400000000000000" pitchFamily="50" charset="-128"/>
                <a:ea typeface="BIZ UDPゴシック" panose="020B0400000000000000" pitchFamily="50" charset="-128"/>
              </a:rPr>
              <a:t>ﾌﾞﾙﾜﾘｰ㈱</a:t>
            </a:r>
          </a:p>
        </p:txBody>
      </p:sp>
      <p:sp>
        <p:nvSpPr>
          <p:cNvPr id="25622" name="Rectangle 24"/>
          <p:cNvSpPr>
            <a:spLocks noChangeArrowheads="1"/>
          </p:cNvSpPr>
          <p:nvPr/>
        </p:nvSpPr>
        <p:spPr bwMode="auto">
          <a:xfrm>
            <a:off x="6240463" y="3924300"/>
            <a:ext cx="1955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a:latin typeface="BIZ UDPゴシック" panose="020B0400000000000000" pitchFamily="50" charset="-128"/>
                <a:ea typeface="BIZ UDPゴシック" panose="020B0400000000000000" pitchFamily="50" charset="-128"/>
              </a:rPr>
              <a:t>ｻｯﾊﾟﾘ酒造㈱</a:t>
            </a:r>
          </a:p>
        </p:txBody>
      </p:sp>
      <p:sp>
        <p:nvSpPr>
          <p:cNvPr id="25623" name="Rectangle 25"/>
          <p:cNvSpPr>
            <a:spLocks noChangeArrowheads="1"/>
          </p:cNvSpPr>
          <p:nvPr/>
        </p:nvSpPr>
        <p:spPr bwMode="auto">
          <a:xfrm>
            <a:off x="4448054" y="3124200"/>
            <a:ext cx="7758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dirty="0">
                <a:latin typeface="BIZ UDPゴシック" panose="020B0400000000000000" pitchFamily="50" charset="-128"/>
                <a:ea typeface="BIZ UDPゴシック" panose="020B0400000000000000" pitchFamily="50" charset="-128"/>
              </a:rPr>
              <a:t>28％</a:t>
            </a:r>
          </a:p>
        </p:txBody>
      </p:sp>
      <p:sp>
        <p:nvSpPr>
          <p:cNvPr id="25624" name="Rectangle 26"/>
          <p:cNvSpPr>
            <a:spLocks noChangeArrowheads="1"/>
          </p:cNvSpPr>
          <p:nvPr/>
        </p:nvSpPr>
        <p:spPr bwMode="auto">
          <a:xfrm>
            <a:off x="4448054" y="3871913"/>
            <a:ext cx="7758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latin typeface="BIZ UDPゴシック" panose="020B0400000000000000" pitchFamily="50" charset="-128"/>
                <a:ea typeface="BIZ UDPゴシック" panose="020B0400000000000000" pitchFamily="50" charset="-128"/>
              </a:rPr>
              <a:t>25％</a:t>
            </a:r>
          </a:p>
        </p:txBody>
      </p:sp>
      <p:sp>
        <p:nvSpPr>
          <p:cNvPr id="25625" name="Rectangle 27"/>
          <p:cNvSpPr>
            <a:spLocks noChangeArrowheads="1"/>
          </p:cNvSpPr>
          <p:nvPr/>
        </p:nvSpPr>
        <p:spPr bwMode="auto">
          <a:xfrm>
            <a:off x="5303912" y="3871913"/>
            <a:ext cx="7758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latin typeface="BIZ UDPゴシック" panose="020B0400000000000000" pitchFamily="50" charset="-128"/>
                <a:ea typeface="BIZ UDPゴシック" panose="020B0400000000000000" pitchFamily="50" charset="-128"/>
              </a:rPr>
              <a:t>22％</a:t>
            </a:r>
          </a:p>
        </p:txBody>
      </p:sp>
      <p:sp>
        <p:nvSpPr>
          <p:cNvPr id="25626" name="Rectangle 28"/>
          <p:cNvSpPr>
            <a:spLocks noChangeArrowheads="1"/>
          </p:cNvSpPr>
          <p:nvPr/>
        </p:nvSpPr>
        <p:spPr bwMode="auto">
          <a:xfrm>
            <a:off x="5303912" y="3124200"/>
            <a:ext cx="7758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dirty="0">
                <a:latin typeface="BIZ UDPゴシック" panose="020B0400000000000000" pitchFamily="50" charset="-128"/>
                <a:ea typeface="BIZ UDPゴシック" panose="020B0400000000000000" pitchFamily="50" charset="-128"/>
              </a:rPr>
              <a:t>60％</a:t>
            </a:r>
          </a:p>
        </p:txBody>
      </p:sp>
      <p:sp>
        <p:nvSpPr>
          <p:cNvPr id="25627" name="Rectangle 29"/>
          <p:cNvSpPr>
            <a:spLocks noChangeArrowheads="1"/>
          </p:cNvSpPr>
          <p:nvPr/>
        </p:nvSpPr>
        <p:spPr bwMode="auto">
          <a:xfrm>
            <a:off x="8480502" y="3124200"/>
            <a:ext cx="7758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dirty="0">
                <a:latin typeface="BIZ UDPゴシック" panose="020B0400000000000000" pitchFamily="50" charset="-128"/>
                <a:ea typeface="BIZ UDPゴシック" panose="020B0400000000000000" pitchFamily="50" charset="-128"/>
              </a:rPr>
              <a:t>28％</a:t>
            </a:r>
          </a:p>
        </p:txBody>
      </p:sp>
      <p:sp>
        <p:nvSpPr>
          <p:cNvPr id="25628" name="Rectangle 30"/>
          <p:cNvSpPr>
            <a:spLocks noChangeArrowheads="1"/>
          </p:cNvSpPr>
          <p:nvPr/>
        </p:nvSpPr>
        <p:spPr bwMode="auto">
          <a:xfrm>
            <a:off x="8480502" y="3871913"/>
            <a:ext cx="73577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latin typeface="BIZ UDPゴシック" panose="020B0400000000000000" pitchFamily="50" charset="-128"/>
                <a:ea typeface="BIZ UDPゴシック" panose="020B0400000000000000" pitchFamily="50" charset="-128"/>
              </a:rPr>
              <a:t>19％</a:t>
            </a:r>
          </a:p>
        </p:txBody>
      </p:sp>
      <p:sp>
        <p:nvSpPr>
          <p:cNvPr id="25629" name="Rectangle 31"/>
          <p:cNvSpPr>
            <a:spLocks noChangeArrowheads="1"/>
          </p:cNvSpPr>
          <p:nvPr/>
        </p:nvSpPr>
        <p:spPr bwMode="auto">
          <a:xfrm>
            <a:off x="9585326" y="3871913"/>
            <a:ext cx="3077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latin typeface="BIZ UDPゴシック" panose="020B0400000000000000" pitchFamily="50" charset="-128"/>
                <a:ea typeface="BIZ UDPゴシック" panose="020B0400000000000000" pitchFamily="50" charset="-128"/>
              </a:rPr>
              <a:t>－</a:t>
            </a:r>
          </a:p>
        </p:txBody>
      </p:sp>
      <p:sp>
        <p:nvSpPr>
          <p:cNvPr id="25630" name="Rectangle 32"/>
          <p:cNvSpPr>
            <a:spLocks noChangeArrowheads="1"/>
          </p:cNvSpPr>
          <p:nvPr/>
        </p:nvSpPr>
        <p:spPr bwMode="auto">
          <a:xfrm>
            <a:off x="9426576" y="3124200"/>
            <a:ext cx="73577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latin typeface="BIZ UDPゴシック" panose="020B0400000000000000" pitchFamily="50" charset="-128"/>
                <a:ea typeface="BIZ UDPゴシック" panose="020B0400000000000000" pitchFamily="50" charset="-128"/>
              </a:rPr>
              <a:t>18％</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1744664" y="142876"/>
            <a:ext cx="435133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zh-TW" sz="3600" dirty="0">
                <a:solidFill>
                  <a:srgbClr val="FF0000"/>
                </a:solidFill>
                <a:latin typeface="BIZ UDPゴシック" panose="020B0400000000000000" pitchFamily="50" charset="-128"/>
                <a:ea typeface="BIZ UDPゴシック" panose="020B0400000000000000" pitchFamily="50" charset="-128"/>
              </a:rPr>
              <a:t>【</a:t>
            </a:r>
            <a:r>
              <a:rPr lang="zh-TW" altLang="en-US" sz="3600" dirty="0">
                <a:solidFill>
                  <a:srgbClr val="FF0000"/>
                </a:solidFill>
                <a:latin typeface="BIZ UDPゴシック" panose="020B0400000000000000" pitchFamily="50" charset="-128"/>
                <a:ea typeface="BIZ UDPゴシック" panose="020B0400000000000000" pitchFamily="50" charset="-128"/>
              </a:rPr>
              <a:t>事前情報</a:t>
            </a:r>
            <a:r>
              <a:rPr lang="ja-JP" altLang="en-US" sz="3600" dirty="0">
                <a:solidFill>
                  <a:srgbClr val="FF0000"/>
                </a:solidFill>
                <a:latin typeface="BIZ UDPゴシック" panose="020B0400000000000000" pitchFamily="50" charset="-128"/>
                <a:ea typeface="BIZ UDPゴシック" panose="020B0400000000000000" pitchFamily="50" charset="-128"/>
              </a:rPr>
              <a:t>②</a:t>
            </a:r>
            <a:r>
              <a:rPr lang="en-US" altLang="zh-TW" sz="3600" dirty="0">
                <a:solidFill>
                  <a:srgbClr val="FF0000"/>
                </a:solidFill>
                <a:latin typeface="BIZ UDPゴシック" panose="020B0400000000000000" pitchFamily="50" charset="-128"/>
                <a:ea typeface="BIZ UDPゴシック" panose="020B0400000000000000" pitchFamily="50" charset="-128"/>
              </a:rPr>
              <a:t>】</a:t>
            </a:r>
            <a:endParaRPr lang="ja-JP" altLang="en-US" sz="3600" dirty="0">
              <a:solidFill>
                <a:srgbClr val="FF0000"/>
              </a:solidFill>
              <a:latin typeface="BIZ UDPゴシック" panose="020B0400000000000000" pitchFamily="50" charset="-128"/>
              <a:ea typeface="BIZ UDPゴシック" panose="020B0400000000000000" pitchFamily="50" charset="-128"/>
            </a:endParaRPr>
          </a:p>
        </p:txBody>
      </p:sp>
      <p:sp>
        <p:nvSpPr>
          <p:cNvPr id="26627" name="Rectangle 3"/>
          <p:cNvSpPr>
            <a:spLocks noChangeArrowheads="1"/>
          </p:cNvSpPr>
          <p:nvPr/>
        </p:nvSpPr>
        <p:spPr bwMode="auto">
          <a:xfrm>
            <a:off x="1989139" y="944246"/>
            <a:ext cx="8283575"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a:latin typeface="BIZ UDPゴシック" panose="020B0400000000000000" pitchFamily="50" charset="-128"/>
                <a:ea typeface="BIZ UDPゴシック" panose="020B0400000000000000" pitchFamily="50" charset="-128"/>
              </a:rPr>
              <a:t>江ノ島海水浴場における</a:t>
            </a:r>
          </a:p>
          <a:p>
            <a:pPr eaLnBrk="1" hangingPunct="1">
              <a:spcBef>
                <a:spcPct val="0"/>
              </a:spcBef>
              <a:buFontTx/>
              <a:buNone/>
            </a:pPr>
            <a:r>
              <a:rPr lang="ja-JP" altLang="en-US">
                <a:latin typeface="BIZ UDPゴシック" panose="020B0400000000000000" pitchFamily="50" charset="-128"/>
                <a:ea typeface="BIZ UDPゴシック" panose="020B0400000000000000" pitchFamily="50" charset="-128"/>
              </a:rPr>
              <a:t>          ＱＣ酒造の売上高の推移（7月度推移）</a:t>
            </a:r>
          </a:p>
        </p:txBody>
      </p:sp>
      <p:sp>
        <p:nvSpPr>
          <p:cNvPr id="26628" name="Line 4"/>
          <p:cNvSpPr>
            <a:spLocks noChangeShapeType="1"/>
          </p:cNvSpPr>
          <p:nvPr/>
        </p:nvSpPr>
        <p:spPr bwMode="auto">
          <a:xfrm>
            <a:off x="3497263" y="2360614"/>
            <a:ext cx="0" cy="3406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29" name="Line 5"/>
          <p:cNvSpPr>
            <a:spLocks noChangeShapeType="1"/>
          </p:cNvSpPr>
          <p:nvPr/>
        </p:nvSpPr>
        <p:spPr bwMode="auto">
          <a:xfrm>
            <a:off x="3497263" y="6129338"/>
            <a:ext cx="557371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30" name="Line 6"/>
          <p:cNvSpPr>
            <a:spLocks noChangeShapeType="1"/>
          </p:cNvSpPr>
          <p:nvPr/>
        </p:nvSpPr>
        <p:spPr bwMode="auto">
          <a:xfrm>
            <a:off x="3497264" y="5397500"/>
            <a:ext cx="714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31" name="Line 7"/>
          <p:cNvSpPr>
            <a:spLocks noChangeShapeType="1"/>
          </p:cNvSpPr>
          <p:nvPr/>
        </p:nvSpPr>
        <p:spPr bwMode="auto">
          <a:xfrm>
            <a:off x="3497264" y="4662488"/>
            <a:ext cx="714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32" name="Line 8"/>
          <p:cNvSpPr>
            <a:spLocks noChangeShapeType="1"/>
          </p:cNvSpPr>
          <p:nvPr/>
        </p:nvSpPr>
        <p:spPr bwMode="auto">
          <a:xfrm>
            <a:off x="3497264" y="3192463"/>
            <a:ext cx="714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33" name="Line 9"/>
          <p:cNvSpPr>
            <a:spLocks noChangeShapeType="1"/>
          </p:cNvSpPr>
          <p:nvPr/>
        </p:nvSpPr>
        <p:spPr bwMode="auto">
          <a:xfrm>
            <a:off x="3497264" y="3927475"/>
            <a:ext cx="714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34" name="Line 10"/>
          <p:cNvSpPr>
            <a:spLocks noChangeShapeType="1"/>
          </p:cNvSpPr>
          <p:nvPr/>
        </p:nvSpPr>
        <p:spPr bwMode="auto">
          <a:xfrm>
            <a:off x="3497264" y="2459038"/>
            <a:ext cx="714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35" name="Rectangle 11"/>
          <p:cNvSpPr>
            <a:spLocks noChangeArrowheads="1"/>
          </p:cNvSpPr>
          <p:nvPr/>
        </p:nvSpPr>
        <p:spPr bwMode="auto">
          <a:xfrm>
            <a:off x="3038476" y="2300695"/>
            <a:ext cx="49532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latin typeface="BIZ UDPゴシック" panose="020B0400000000000000" pitchFamily="50" charset="-128"/>
                <a:ea typeface="BIZ UDPゴシック" panose="020B0400000000000000" pitchFamily="50" charset="-128"/>
              </a:rPr>
              <a:t>106</a:t>
            </a:r>
          </a:p>
        </p:txBody>
      </p:sp>
      <p:sp>
        <p:nvSpPr>
          <p:cNvPr id="26636" name="Rectangle 12"/>
          <p:cNvSpPr>
            <a:spLocks noChangeArrowheads="1"/>
          </p:cNvSpPr>
          <p:nvPr/>
        </p:nvSpPr>
        <p:spPr bwMode="auto">
          <a:xfrm>
            <a:off x="3038476" y="3049995"/>
            <a:ext cx="49532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latin typeface="BIZ UDPゴシック" panose="020B0400000000000000" pitchFamily="50" charset="-128"/>
                <a:ea typeface="BIZ UDPゴシック" panose="020B0400000000000000" pitchFamily="50" charset="-128"/>
              </a:rPr>
              <a:t>104</a:t>
            </a:r>
          </a:p>
        </p:txBody>
      </p:sp>
      <p:sp>
        <p:nvSpPr>
          <p:cNvPr id="26637" name="Rectangle 13"/>
          <p:cNvSpPr>
            <a:spLocks noChangeArrowheads="1"/>
          </p:cNvSpPr>
          <p:nvPr/>
        </p:nvSpPr>
        <p:spPr bwMode="auto">
          <a:xfrm>
            <a:off x="3019426" y="3770720"/>
            <a:ext cx="49532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latin typeface="BIZ UDPゴシック" panose="020B0400000000000000" pitchFamily="50" charset="-128"/>
                <a:ea typeface="BIZ UDPゴシック" panose="020B0400000000000000" pitchFamily="50" charset="-128"/>
              </a:rPr>
              <a:t>102</a:t>
            </a:r>
          </a:p>
        </p:txBody>
      </p:sp>
      <p:sp>
        <p:nvSpPr>
          <p:cNvPr id="26638" name="Rectangle 14"/>
          <p:cNvSpPr>
            <a:spLocks noChangeArrowheads="1"/>
          </p:cNvSpPr>
          <p:nvPr/>
        </p:nvSpPr>
        <p:spPr bwMode="auto">
          <a:xfrm>
            <a:off x="3000376" y="4489858"/>
            <a:ext cx="49532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latin typeface="BIZ UDPゴシック" panose="020B0400000000000000" pitchFamily="50" charset="-128"/>
                <a:ea typeface="BIZ UDPゴシック" panose="020B0400000000000000" pitchFamily="50" charset="-128"/>
              </a:rPr>
              <a:t>100</a:t>
            </a:r>
          </a:p>
        </p:txBody>
      </p:sp>
      <p:sp>
        <p:nvSpPr>
          <p:cNvPr id="26639" name="Rectangle 15"/>
          <p:cNvSpPr>
            <a:spLocks noChangeArrowheads="1"/>
          </p:cNvSpPr>
          <p:nvPr/>
        </p:nvSpPr>
        <p:spPr bwMode="auto">
          <a:xfrm>
            <a:off x="3073400" y="5228045"/>
            <a:ext cx="34945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latin typeface="BIZ UDPゴシック" panose="020B0400000000000000" pitchFamily="50" charset="-128"/>
                <a:ea typeface="BIZ UDPゴシック" panose="020B0400000000000000" pitchFamily="50" charset="-128"/>
              </a:rPr>
              <a:t>98</a:t>
            </a:r>
          </a:p>
        </p:txBody>
      </p:sp>
      <p:sp>
        <p:nvSpPr>
          <p:cNvPr id="26640" name="Rectangle 16"/>
          <p:cNvSpPr>
            <a:spLocks noChangeArrowheads="1"/>
          </p:cNvSpPr>
          <p:nvPr/>
        </p:nvSpPr>
        <p:spPr bwMode="auto">
          <a:xfrm>
            <a:off x="3216276" y="5977345"/>
            <a:ext cx="17472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latin typeface="BIZ UDPゴシック" panose="020B0400000000000000" pitchFamily="50" charset="-128"/>
                <a:ea typeface="BIZ UDPゴシック" panose="020B0400000000000000" pitchFamily="50" charset="-128"/>
              </a:rPr>
              <a:t>0</a:t>
            </a:r>
          </a:p>
        </p:txBody>
      </p:sp>
      <p:grpSp>
        <p:nvGrpSpPr>
          <p:cNvPr id="26641" name="Group 17"/>
          <p:cNvGrpSpPr>
            <a:grpSpLocks/>
          </p:cNvGrpSpPr>
          <p:nvPr/>
        </p:nvGrpSpPr>
        <p:grpSpPr bwMode="auto">
          <a:xfrm>
            <a:off x="3354388" y="5741988"/>
            <a:ext cx="273050" cy="131762"/>
            <a:chOff x="1412" y="3889"/>
            <a:chExt cx="150" cy="47"/>
          </a:xfrm>
        </p:grpSpPr>
        <p:sp>
          <p:nvSpPr>
            <p:cNvPr id="26670" name="Freeform 18"/>
            <p:cNvSpPr>
              <a:spLocks/>
            </p:cNvSpPr>
            <p:nvPr/>
          </p:nvSpPr>
          <p:spPr bwMode="auto">
            <a:xfrm>
              <a:off x="1412" y="3889"/>
              <a:ext cx="150" cy="18"/>
            </a:xfrm>
            <a:custGeom>
              <a:avLst/>
              <a:gdLst>
                <a:gd name="T0" fmla="*/ 0 w 126"/>
                <a:gd name="T1" fmla="*/ 0 h 41"/>
                <a:gd name="T2" fmla="*/ 46892 w 126"/>
                <a:gd name="T3" fmla="*/ 0 h 41"/>
                <a:gd name="T4" fmla="*/ 90057 w 126"/>
                <a:gd name="T5" fmla="*/ 0 h 41"/>
                <a:gd name="T6" fmla="*/ 135281 w 126"/>
                <a:gd name="T7" fmla="*/ 0 h 41"/>
                <a:gd name="T8" fmla="*/ 178817 w 126"/>
                <a:gd name="T9" fmla="*/ 0 h 41"/>
                <a:gd name="T10" fmla="*/ 225587 w 126"/>
                <a:gd name="T11" fmla="*/ 0 h 41"/>
                <a:gd name="T12" fmla="*/ 271719 w 126"/>
                <a:gd name="T13" fmla="*/ 0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6" h="41">
                  <a:moveTo>
                    <a:pt x="0" y="21"/>
                  </a:moveTo>
                  <a:cubicBezTo>
                    <a:pt x="7" y="13"/>
                    <a:pt x="14" y="6"/>
                    <a:pt x="21" y="3"/>
                  </a:cubicBezTo>
                  <a:cubicBezTo>
                    <a:pt x="28" y="0"/>
                    <a:pt x="35" y="0"/>
                    <a:pt x="42" y="3"/>
                  </a:cubicBezTo>
                  <a:cubicBezTo>
                    <a:pt x="49" y="6"/>
                    <a:pt x="56" y="15"/>
                    <a:pt x="63" y="21"/>
                  </a:cubicBezTo>
                  <a:cubicBezTo>
                    <a:pt x="70" y="27"/>
                    <a:pt x="76" y="35"/>
                    <a:pt x="83" y="38"/>
                  </a:cubicBezTo>
                  <a:cubicBezTo>
                    <a:pt x="90" y="41"/>
                    <a:pt x="98" y="41"/>
                    <a:pt x="105" y="38"/>
                  </a:cubicBezTo>
                  <a:cubicBezTo>
                    <a:pt x="112" y="35"/>
                    <a:pt x="119" y="28"/>
                    <a:pt x="126" y="21"/>
                  </a:cubicBez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26671" name="Freeform 19"/>
            <p:cNvSpPr>
              <a:spLocks/>
            </p:cNvSpPr>
            <p:nvPr/>
          </p:nvSpPr>
          <p:spPr bwMode="auto">
            <a:xfrm>
              <a:off x="1412" y="3918"/>
              <a:ext cx="150" cy="18"/>
            </a:xfrm>
            <a:custGeom>
              <a:avLst/>
              <a:gdLst>
                <a:gd name="T0" fmla="*/ 0 w 126"/>
                <a:gd name="T1" fmla="*/ 0 h 41"/>
                <a:gd name="T2" fmla="*/ 46892 w 126"/>
                <a:gd name="T3" fmla="*/ 0 h 41"/>
                <a:gd name="T4" fmla="*/ 90057 w 126"/>
                <a:gd name="T5" fmla="*/ 0 h 41"/>
                <a:gd name="T6" fmla="*/ 135281 w 126"/>
                <a:gd name="T7" fmla="*/ 0 h 41"/>
                <a:gd name="T8" fmla="*/ 178817 w 126"/>
                <a:gd name="T9" fmla="*/ 0 h 41"/>
                <a:gd name="T10" fmla="*/ 225587 w 126"/>
                <a:gd name="T11" fmla="*/ 0 h 41"/>
                <a:gd name="T12" fmla="*/ 271719 w 126"/>
                <a:gd name="T13" fmla="*/ 0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6" h="41">
                  <a:moveTo>
                    <a:pt x="0" y="21"/>
                  </a:moveTo>
                  <a:cubicBezTo>
                    <a:pt x="7" y="13"/>
                    <a:pt x="14" y="6"/>
                    <a:pt x="21" y="3"/>
                  </a:cubicBezTo>
                  <a:cubicBezTo>
                    <a:pt x="28" y="0"/>
                    <a:pt x="35" y="0"/>
                    <a:pt x="42" y="3"/>
                  </a:cubicBezTo>
                  <a:cubicBezTo>
                    <a:pt x="49" y="6"/>
                    <a:pt x="56" y="15"/>
                    <a:pt x="63" y="21"/>
                  </a:cubicBezTo>
                  <a:cubicBezTo>
                    <a:pt x="70" y="27"/>
                    <a:pt x="76" y="35"/>
                    <a:pt x="83" y="38"/>
                  </a:cubicBezTo>
                  <a:cubicBezTo>
                    <a:pt x="90" y="41"/>
                    <a:pt x="98" y="41"/>
                    <a:pt x="105" y="38"/>
                  </a:cubicBezTo>
                  <a:cubicBezTo>
                    <a:pt x="112" y="35"/>
                    <a:pt x="119" y="28"/>
                    <a:pt x="126" y="21"/>
                  </a:cubicBez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sp>
        <p:nvSpPr>
          <p:cNvPr id="26642" name="Line 20"/>
          <p:cNvSpPr>
            <a:spLocks noChangeShapeType="1"/>
          </p:cNvSpPr>
          <p:nvPr/>
        </p:nvSpPr>
        <p:spPr bwMode="auto">
          <a:xfrm flipV="1">
            <a:off x="3497263" y="5867400"/>
            <a:ext cx="0" cy="26193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43" name="Line 21"/>
          <p:cNvSpPr>
            <a:spLocks noChangeShapeType="1"/>
          </p:cNvSpPr>
          <p:nvPr/>
        </p:nvSpPr>
        <p:spPr bwMode="auto">
          <a:xfrm flipV="1">
            <a:off x="4219575" y="6064250"/>
            <a:ext cx="0" cy="650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44" name="Line 22"/>
          <p:cNvSpPr>
            <a:spLocks noChangeShapeType="1"/>
          </p:cNvSpPr>
          <p:nvPr/>
        </p:nvSpPr>
        <p:spPr bwMode="auto">
          <a:xfrm flipV="1">
            <a:off x="5233988" y="6064250"/>
            <a:ext cx="0" cy="650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45" name="Line 23"/>
          <p:cNvSpPr>
            <a:spLocks noChangeShapeType="1"/>
          </p:cNvSpPr>
          <p:nvPr/>
        </p:nvSpPr>
        <p:spPr bwMode="auto">
          <a:xfrm flipV="1">
            <a:off x="6246813" y="6064250"/>
            <a:ext cx="0" cy="650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46" name="Line 24"/>
          <p:cNvSpPr>
            <a:spLocks noChangeShapeType="1"/>
          </p:cNvSpPr>
          <p:nvPr/>
        </p:nvSpPr>
        <p:spPr bwMode="auto">
          <a:xfrm flipV="1">
            <a:off x="7261225" y="6064250"/>
            <a:ext cx="0" cy="650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47" name="Line 25"/>
          <p:cNvSpPr>
            <a:spLocks noChangeShapeType="1"/>
          </p:cNvSpPr>
          <p:nvPr/>
        </p:nvSpPr>
        <p:spPr bwMode="auto">
          <a:xfrm flipV="1">
            <a:off x="8274050" y="6064250"/>
            <a:ext cx="0" cy="650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48" name="Oval 26"/>
          <p:cNvSpPr>
            <a:spLocks noChangeArrowheads="1"/>
          </p:cNvSpPr>
          <p:nvPr/>
        </p:nvSpPr>
        <p:spPr bwMode="auto">
          <a:xfrm>
            <a:off x="4133851" y="4477465"/>
            <a:ext cx="144463" cy="346234"/>
          </a:xfrm>
          <a:prstGeom prst="ellipse">
            <a:avLst/>
          </a:prstGeom>
          <a:solidFill>
            <a:schemeClr val="tx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latin typeface="BIZ UDPゴシック" panose="020B0400000000000000" pitchFamily="50" charset="-128"/>
              <a:ea typeface="BIZ UDPゴシック" panose="020B0400000000000000" pitchFamily="50" charset="-128"/>
            </a:endParaRPr>
          </a:p>
        </p:txBody>
      </p:sp>
      <p:sp>
        <p:nvSpPr>
          <p:cNvPr id="26649" name="Oval 27"/>
          <p:cNvSpPr>
            <a:spLocks noChangeArrowheads="1"/>
          </p:cNvSpPr>
          <p:nvPr/>
        </p:nvSpPr>
        <p:spPr bwMode="auto">
          <a:xfrm>
            <a:off x="5146675" y="3742452"/>
            <a:ext cx="146050" cy="346234"/>
          </a:xfrm>
          <a:prstGeom prst="ellipse">
            <a:avLst/>
          </a:prstGeom>
          <a:solidFill>
            <a:schemeClr val="tx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latin typeface="BIZ UDPゴシック" panose="020B0400000000000000" pitchFamily="50" charset="-128"/>
              <a:ea typeface="BIZ UDPゴシック" panose="020B0400000000000000" pitchFamily="50" charset="-128"/>
            </a:endParaRPr>
          </a:p>
        </p:txBody>
      </p:sp>
      <p:sp>
        <p:nvSpPr>
          <p:cNvPr id="26650" name="Oval 28"/>
          <p:cNvSpPr>
            <a:spLocks noChangeArrowheads="1"/>
          </p:cNvSpPr>
          <p:nvPr/>
        </p:nvSpPr>
        <p:spPr bwMode="auto">
          <a:xfrm>
            <a:off x="6175375" y="3390027"/>
            <a:ext cx="146050" cy="346234"/>
          </a:xfrm>
          <a:prstGeom prst="ellipse">
            <a:avLst/>
          </a:prstGeom>
          <a:solidFill>
            <a:schemeClr val="tx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latin typeface="BIZ UDPゴシック" panose="020B0400000000000000" pitchFamily="50" charset="-128"/>
              <a:ea typeface="BIZ UDPゴシック" panose="020B0400000000000000" pitchFamily="50" charset="-128"/>
            </a:endParaRPr>
          </a:p>
        </p:txBody>
      </p:sp>
      <p:sp>
        <p:nvSpPr>
          <p:cNvPr id="26651" name="Oval 29"/>
          <p:cNvSpPr>
            <a:spLocks noChangeArrowheads="1"/>
          </p:cNvSpPr>
          <p:nvPr/>
        </p:nvSpPr>
        <p:spPr bwMode="auto">
          <a:xfrm>
            <a:off x="7189788" y="3742452"/>
            <a:ext cx="144462" cy="346234"/>
          </a:xfrm>
          <a:prstGeom prst="ellipse">
            <a:avLst/>
          </a:prstGeom>
          <a:solidFill>
            <a:schemeClr val="tx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latin typeface="BIZ UDPゴシック" panose="020B0400000000000000" pitchFamily="50" charset="-128"/>
              <a:ea typeface="BIZ UDPゴシック" panose="020B0400000000000000" pitchFamily="50" charset="-128"/>
            </a:endParaRPr>
          </a:p>
        </p:txBody>
      </p:sp>
      <p:sp>
        <p:nvSpPr>
          <p:cNvPr id="26652" name="Oval 30"/>
          <p:cNvSpPr>
            <a:spLocks noChangeArrowheads="1"/>
          </p:cNvSpPr>
          <p:nvPr/>
        </p:nvSpPr>
        <p:spPr bwMode="auto">
          <a:xfrm>
            <a:off x="8188326" y="5222002"/>
            <a:ext cx="144463" cy="346234"/>
          </a:xfrm>
          <a:prstGeom prst="ellipse">
            <a:avLst/>
          </a:prstGeom>
          <a:solidFill>
            <a:schemeClr val="tx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latin typeface="BIZ UDPゴシック" panose="020B0400000000000000" pitchFamily="50" charset="-128"/>
              <a:ea typeface="BIZ UDPゴシック" panose="020B0400000000000000" pitchFamily="50" charset="-128"/>
            </a:endParaRPr>
          </a:p>
        </p:txBody>
      </p:sp>
      <p:sp>
        <p:nvSpPr>
          <p:cNvPr id="26653" name="Line 31"/>
          <p:cNvSpPr>
            <a:spLocks noChangeShapeType="1"/>
          </p:cNvSpPr>
          <p:nvPr/>
        </p:nvSpPr>
        <p:spPr bwMode="auto">
          <a:xfrm flipV="1">
            <a:off x="4219576" y="3902075"/>
            <a:ext cx="1014413" cy="7191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54" name="Line 32"/>
          <p:cNvSpPr>
            <a:spLocks noChangeShapeType="1"/>
          </p:cNvSpPr>
          <p:nvPr/>
        </p:nvSpPr>
        <p:spPr bwMode="auto">
          <a:xfrm flipV="1">
            <a:off x="5233989" y="3573463"/>
            <a:ext cx="1012825" cy="3286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55" name="Line 33"/>
          <p:cNvSpPr>
            <a:spLocks noChangeShapeType="1"/>
          </p:cNvSpPr>
          <p:nvPr/>
        </p:nvSpPr>
        <p:spPr bwMode="auto">
          <a:xfrm>
            <a:off x="6246813" y="3573463"/>
            <a:ext cx="1014412" cy="3286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56" name="Line 34"/>
          <p:cNvSpPr>
            <a:spLocks noChangeShapeType="1"/>
          </p:cNvSpPr>
          <p:nvPr/>
        </p:nvSpPr>
        <p:spPr bwMode="auto">
          <a:xfrm>
            <a:off x="7261226" y="3902076"/>
            <a:ext cx="1012825" cy="15081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57" name="Rectangle 35"/>
          <p:cNvSpPr>
            <a:spLocks noChangeArrowheads="1"/>
          </p:cNvSpPr>
          <p:nvPr/>
        </p:nvSpPr>
        <p:spPr bwMode="auto">
          <a:xfrm>
            <a:off x="7883526" y="6165850"/>
            <a:ext cx="7207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1800">
                <a:latin typeface="BIZ UDPゴシック" panose="020B0400000000000000" pitchFamily="50" charset="-128"/>
                <a:ea typeface="BIZ UDPゴシック" panose="020B0400000000000000" pitchFamily="50" charset="-128"/>
              </a:rPr>
              <a:t>N</a:t>
            </a:r>
            <a:r>
              <a:rPr lang="ja-JP" altLang="en-US" sz="1800">
                <a:latin typeface="BIZ UDPゴシック" panose="020B0400000000000000" pitchFamily="50" charset="-128"/>
                <a:ea typeface="BIZ UDPゴシック" panose="020B0400000000000000" pitchFamily="50" charset="-128"/>
              </a:rPr>
              <a:t>年</a:t>
            </a:r>
          </a:p>
        </p:txBody>
      </p:sp>
      <p:sp>
        <p:nvSpPr>
          <p:cNvPr id="26658" name="Rectangle 36"/>
          <p:cNvSpPr>
            <a:spLocks noChangeArrowheads="1"/>
          </p:cNvSpPr>
          <p:nvPr/>
        </p:nvSpPr>
        <p:spPr bwMode="auto">
          <a:xfrm>
            <a:off x="6842126" y="6165850"/>
            <a:ext cx="7207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1800">
                <a:latin typeface="BIZ UDPゴシック" panose="020B0400000000000000" pitchFamily="50" charset="-128"/>
                <a:ea typeface="BIZ UDPゴシック" panose="020B0400000000000000" pitchFamily="50" charset="-128"/>
              </a:rPr>
              <a:t>N-1</a:t>
            </a:r>
            <a:r>
              <a:rPr lang="ja-JP" altLang="en-US" sz="1800">
                <a:latin typeface="BIZ UDPゴシック" panose="020B0400000000000000" pitchFamily="50" charset="-128"/>
                <a:ea typeface="BIZ UDPゴシック" panose="020B0400000000000000" pitchFamily="50" charset="-128"/>
              </a:rPr>
              <a:t>年</a:t>
            </a:r>
          </a:p>
        </p:txBody>
      </p:sp>
      <p:sp>
        <p:nvSpPr>
          <p:cNvPr id="26659" name="Rectangle 37"/>
          <p:cNvSpPr>
            <a:spLocks noChangeArrowheads="1"/>
          </p:cNvSpPr>
          <p:nvPr/>
        </p:nvSpPr>
        <p:spPr bwMode="auto">
          <a:xfrm>
            <a:off x="5884864" y="6165850"/>
            <a:ext cx="7207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1800">
                <a:latin typeface="BIZ UDPゴシック" panose="020B0400000000000000" pitchFamily="50" charset="-128"/>
                <a:ea typeface="BIZ UDPゴシック" panose="020B0400000000000000" pitchFamily="50" charset="-128"/>
              </a:rPr>
              <a:t>N-2</a:t>
            </a:r>
            <a:r>
              <a:rPr lang="ja-JP" altLang="en-US" sz="1800">
                <a:latin typeface="BIZ UDPゴシック" panose="020B0400000000000000" pitchFamily="50" charset="-128"/>
                <a:ea typeface="BIZ UDPゴシック" panose="020B0400000000000000" pitchFamily="50" charset="-128"/>
              </a:rPr>
              <a:t>年</a:t>
            </a:r>
          </a:p>
        </p:txBody>
      </p:sp>
      <p:sp>
        <p:nvSpPr>
          <p:cNvPr id="26660" name="Rectangle 38"/>
          <p:cNvSpPr>
            <a:spLocks noChangeArrowheads="1"/>
          </p:cNvSpPr>
          <p:nvPr/>
        </p:nvSpPr>
        <p:spPr bwMode="auto">
          <a:xfrm>
            <a:off x="4872039" y="6172200"/>
            <a:ext cx="7207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1800">
                <a:latin typeface="BIZ UDPゴシック" panose="020B0400000000000000" pitchFamily="50" charset="-128"/>
                <a:ea typeface="BIZ UDPゴシック" panose="020B0400000000000000" pitchFamily="50" charset="-128"/>
              </a:rPr>
              <a:t>N-3</a:t>
            </a:r>
            <a:r>
              <a:rPr lang="ja-JP" altLang="en-US" sz="1800">
                <a:latin typeface="BIZ UDPゴシック" panose="020B0400000000000000" pitchFamily="50" charset="-128"/>
                <a:ea typeface="BIZ UDPゴシック" panose="020B0400000000000000" pitchFamily="50" charset="-128"/>
              </a:rPr>
              <a:t>年</a:t>
            </a:r>
          </a:p>
        </p:txBody>
      </p:sp>
      <p:sp>
        <p:nvSpPr>
          <p:cNvPr id="26661" name="Rectangle 39"/>
          <p:cNvSpPr>
            <a:spLocks noChangeArrowheads="1"/>
          </p:cNvSpPr>
          <p:nvPr/>
        </p:nvSpPr>
        <p:spPr bwMode="auto">
          <a:xfrm>
            <a:off x="3503614" y="6173789"/>
            <a:ext cx="14128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1800">
                <a:latin typeface="BIZ UDPゴシック" panose="020B0400000000000000" pitchFamily="50" charset="-128"/>
                <a:ea typeface="BIZ UDPゴシック" panose="020B0400000000000000" pitchFamily="50" charset="-128"/>
              </a:rPr>
              <a:t>N-4</a:t>
            </a:r>
            <a:r>
              <a:rPr lang="ja-JP" altLang="en-US" sz="1800">
                <a:latin typeface="BIZ UDPゴシック" panose="020B0400000000000000" pitchFamily="50" charset="-128"/>
                <a:ea typeface="BIZ UDPゴシック" panose="020B0400000000000000" pitchFamily="50" charset="-128"/>
              </a:rPr>
              <a:t>年</a:t>
            </a:r>
          </a:p>
        </p:txBody>
      </p:sp>
      <p:sp>
        <p:nvSpPr>
          <p:cNvPr id="26662" name="Rectangle 40"/>
          <p:cNvSpPr>
            <a:spLocks noChangeArrowheads="1"/>
          </p:cNvSpPr>
          <p:nvPr/>
        </p:nvSpPr>
        <p:spPr bwMode="auto">
          <a:xfrm>
            <a:off x="3178175" y="2084616"/>
            <a:ext cx="35586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latin typeface="BIZ UDPゴシック" panose="020B0400000000000000" pitchFamily="50" charset="-128"/>
                <a:ea typeface="BIZ UDPゴシック" panose="020B0400000000000000" pitchFamily="50" charset="-128"/>
              </a:rPr>
              <a:t>(%)</a:t>
            </a:r>
          </a:p>
        </p:txBody>
      </p:sp>
      <p:sp>
        <p:nvSpPr>
          <p:cNvPr id="26663" name="Line 44"/>
          <p:cNvSpPr>
            <a:spLocks noChangeShapeType="1"/>
          </p:cNvSpPr>
          <p:nvPr/>
        </p:nvSpPr>
        <p:spPr bwMode="auto">
          <a:xfrm>
            <a:off x="4224338" y="4652963"/>
            <a:ext cx="4679950" cy="0"/>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26664" name="Text Box 45"/>
          <p:cNvSpPr txBox="1">
            <a:spLocks noChangeArrowheads="1"/>
          </p:cNvSpPr>
          <p:nvPr/>
        </p:nvSpPr>
        <p:spPr bwMode="auto">
          <a:xfrm>
            <a:off x="3811769" y="4724400"/>
            <a:ext cx="750526"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BIZ UDPゴシック" panose="020B0400000000000000" pitchFamily="50" charset="-128"/>
                <a:ea typeface="BIZ UDPゴシック" panose="020B0400000000000000" pitchFamily="50" charset="-128"/>
              </a:rPr>
              <a:t>（</a:t>
            </a:r>
            <a:r>
              <a:rPr lang="en-US" altLang="ja-JP" sz="1400">
                <a:latin typeface="BIZ UDPゴシック" panose="020B0400000000000000" pitchFamily="50" charset="-128"/>
                <a:ea typeface="BIZ UDPゴシック" panose="020B0400000000000000" pitchFamily="50" charset="-128"/>
              </a:rPr>
              <a:t>100</a:t>
            </a:r>
            <a:r>
              <a:rPr lang="ja-JP" altLang="en-US" sz="1400">
                <a:latin typeface="BIZ UDPゴシック" panose="020B0400000000000000" pitchFamily="50" charset="-128"/>
                <a:ea typeface="BIZ UDPゴシック" panose="020B0400000000000000" pitchFamily="50" charset="-128"/>
              </a:rPr>
              <a:t>）</a:t>
            </a:r>
          </a:p>
        </p:txBody>
      </p:sp>
      <p:sp>
        <p:nvSpPr>
          <p:cNvPr id="26665" name="Text Box 46"/>
          <p:cNvSpPr txBox="1">
            <a:spLocks noChangeArrowheads="1"/>
          </p:cNvSpPr>
          <p:nvPr/>
        </p:nvSpPr>
        <p:spPr bwMode="auto">
          <a:xfrm>
            <a:off x="4748394" y="3500438"/>
            <a:ext cx="750526"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BIZ UDPゴシック" panose="020B0400000000000000" pitchFamily="50" charset="-128"/>
                <a:ea typeface="BIZ UDPゴシック" panose="020B0400000000000000" pitchFamily="50" charset="-128"/>
              </a:rPr>
              <a:t>（</a:t>
            </a:r>
            <a:r>
              <a:rPr lang="en-US" altLang="ja-JP" sz="1400">
                <a:latin typeface="BIZ UDPゴシック" panose="020B0400000000000000" pitchFamily="50" charset="-128"/>
                <a:ea typeface="BIZ UDPゴシック" panose="020B0400000000000000" pitchFamily="50" charset="-128"/>
              </a:rPr>
              <a:t>102</a:t>
            </a:r>
            <a:r>
              <a:rPr lang="ja-JP" altLang="en-US" sz="1400">
                <a:latin typeface="BIZ UDPゴシック" panose="020B0400000000000000" pitchFamily="50" charset="-128"/>
                <a:ea typeface="BIZ UDPゴシック" panose="020B0400000000000000" pitchFamily="50" charset="-128"/>
              </a:rPr>
              <a:t>）</a:t>
            </a:r>
          </a:p>
        </p:txBody>
      </p:sp>
      <p:sp>
        <p:nvSpPr>
          <p:cNvPr id="26666" name="Text Box 47"/>
          <p:cNvSpPr txBox="1">
            <a:spLocks noChangeArrowheads="1"/>
          </p:cNvSpPr>
          <p:nvPr/>
        </p:nvSpPr>
        <p:spPr bwMode="auto">
          <a:xfrm>
            <a:off x="5900919" y="3141663"/>
            <a:ext cx="750526"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BIZ UDPゴシック" panose="020B0400000000000000" pitchFamily="50" charset="-128"/>
                <a:ea typeface="BIZ UDPゴシック" panose="020B0400000000000000" pitchFamily="50" charset="-128"/>
              </a:rPr>
              <a:t>（</a:t>
            </a:r>
            <a:r>
              <a:rPr lang="en-US" altLang="ja-JP" sz="1400">
                <a:latin typeface="BIZ UDPゴシック" panose="020B0400000000000000" pitchFamily="50" charset="-128"/>
                <a:ea typeface="BIZ UDPゴシック" panose="020B0400000000000000" pitchFamily="50" charset="-128"/>
              </a:rPr>
              <a:t>103</a:t>
            </a:r>
            <a:r>
              <a:rPr lang="ja-JP" altLang="en-US" sz="1400">
                <a:latin typeface="BIZ UDPゴシック" panose="020B0400000000000000" pitchFamily="50" charset="-128"/>
                <a:ea typeface="BIZ UDPゴシック" panose="020B0400000000000000" pitchFamily="50" charset="-128"/>
              </a:rPr>
              <a:t>）</a:t>
            </a:r>
          </a:p>
        </p:txBody>
      </p:sp>
      <p:sp>
        <p:nvSpPr>
          <p:cNvPr id="26667" name="Text Box 48"/>
          <p:cNvSpPr txBox="1">
            <a:spLocks noChangeArrowheads="1"/>
          </p:cNvSpPr>
          <p:nvPr/>
        </p:nvSpPr>
        <p:spPr bwMode="auto">
          <a:xfrm>
            <a:off x="6980419" y="3500438"/>
            <a:ext cx="750526"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BIZ UDPゴシック" panose="020B0400000000000000" pitchFamily="50" charset="-128"/>
                <a:ea typeface="BIZ UDPゴシック" panose="020B0400000000000000" pitchFamily="50" charset="-128"/>
              </a:rPr>
              <a:t>（</a:t>
            </a:r>
            <a:r>
              <a:rPr lang="en-US" altLang="ja-JP" sz="1400">
                <a:latin typeface="BIZ UDPゴシック" panose="020B0400000000000000" pitchFamily="50" charset="-128"/>
                <a:ea typeface="BIZ UDPゴシック" panose="020B0400000000000000" pitchFamily="50" charset="-128"/>
              </a:rPr>
              <a:t>102</a:t>
            </a:r>
            <a:r>
              <a:rPr lang="ja-JP" altLang="en-US" sz="1400">
                <a:latin typeface="BIZ UDPゴシック" panose="020B0400000000000000" pitchFamily="50" charset="-128"/>
                <a:ea typeface="BIZ UDPゴシック" panose="020B0400000000000000" pitchFamily="50" charset="-128"/>
              </a:rPr>
              <a:t>）</a:t>
            </a:r>
          </a:p>
        </p:txBody>
      </p:sp>
      <p:sp>
        <p:nvSpPr>
          <p:cNvPr id="26668" name="Text Box 49"/>
          <p:cNvSpPr txBox="1">
            <a:spLocks noChangeArrowheads="1"/>
          </p:cNvSpPr>
          <p:nvPr/>
        </p:nvSpPr>
        <p:spPr bwMode="auto">
          <a:xfrm>
            <a:off x="8195407" y="5013325"/>
            <a:ext cx="636713"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BIZ UDPゴシック" panose="020B0400000000000000" pitchFamily="50" charset="-128"/>
                <a:ea typeface="BIZ UDPゴシック" panose="020B0400000000000000" pitchFamily="50" charset="-128"/>
              </a:rPr>
              <a:t>（</a:t>
            </a:r>
            <a:r>
              <a:rPr lang="en-US" altLang="ja-JP" sz="1400">
                <a:latin typeface="BIZ UDPゴシック" panose="020B0400000000000000" pitchFamily="50" charset="-128"/>
                <a:ea typeface="BIZ UDPゴシック" panose="020B0400000000000000" pitchFamily="50" charset="-128"/>
              </a:rPr>
              <a:t>98</a:t>
            </a:r>
            <a:r>
              <a:rPr lang="ja-JP" altLang="en-US" sz="1400">
                <a:latin typeface="BIZ UDPゴシック" panose="020B0400000000000000" pitchFamily="50" charset="-128"/>
                <a:ea typeface="BIZ UDPゴシック" panose="020B0400000000000000" pitchFamily="50" charset="-128"/>
              </a:rPr>
              <a: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744664" y="136526"/>
            <a:ext cx="435133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zh-TW" sz="3600" dirty="0">
                <a:solidFill>
                  <a:srgbClr val="FF0000"/>
                </a:solidFill>
                <a:latin typeface="BIZ UDPゴシック" panose="020B0400000000000000" pitchFamily="50" charset="-128"/>
                <a:ea typeface="BIZ UDPゴシック" panose="020B0400000000000000" pitchFamily="50" charset="-128"/>
              </a:rPr>
              <a:t>【</a:t>
            </a:r>
            <a:r>
              <a:rPr lang="zh-TW" altLang="en-US" sz="3600" dirty="0">
                <a:solidFill>
                  <a:srgbClr val="FF0000"/>
                </a:solidFill>
                <a:latin typeface="BIZ UDPゴシック" panose="020B0400000000000000" pitchFamily="50" charset="-128"/>
                <a:ea typeface="BIZ UDPゴシック" panose="020B0400000000000000" pitchFamily="50" charset="-128"/>
              </a:rPr>
              <a:t>事前情報</a:t>
            </a:r>
            <a:r>
              <a:rPr lang="ja-JP" altLang="en-US" sz="3600" dirty="0">
                <a:solidFill>
                  <a:srgbClr val="FF0000"/>
                </a:solidFill>
                <a:latin typeface="BIZ UDPゴシック" panose="020B0400000000000000" pitchFamily="50" charset="-128"/>
                <a:ea typeface="BIZ UDPゴシック" panose="020B0400000000000000" pitchFamily="50" charset="-128"/>
              </a:rPr>
              <a:t>③</a:t>
            </a:r>
            <a:r>
              <a:rPr lang="en-US" altLang="zh-TW" sz="3600" dirty="0">
                <a:solidFill>
                  <a:srgbClr val="FF0000"/>
                </a:solidFill>
                <a:latin typeface="BIZ UDPゴシック" panose="020B0400000000000000" pitchFamily="50" charset="-128"/>
                <a:ea typeface="BIZ UDPゴシック" panose="020B0400000000000000" pitchFamily="50" charset="-128"/>
              </a:rPr>
              <a:t>】</a:t>
            </a:r>
            <a:endParaRPr lang="ja-JP" altLang="en-US" sz="3600" dirty="0">
              <a:solidFill>
                <a:srgbClr val="FF0000"/>
              </a:solidFill>
              <a:latin typeface="BIZ UDPゴシック" panose="020B0400000000000000" pitchFamily="50" charset="-128"/>
              <a:ea typeface="BIZ UDPゴシック" panose="020B0400000000000000" pitchFamily="50" charset="-128"/>
            </a:endParaRPr>
          </a:p>
        </p:txBody>
      </p:sp>
      <p:sp>
        <p:nvSpPr>
          <p:cNvPr id="27651" name="Rectangle 3"/>
          <p:cNvSpPr>
            <a:spLocks noChangeArrowheads="1"/>
          </p:cNvSpPr>
          <p:nvPr/>
        </p:nvSpPr>
        <p:spPr bwMode="auto">
          <a:xfrm>
            <a:off x="2286000" y="848996"/>
            <a:ext cx="8077200"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dirty="0">
                <a:latin typeface="BIZ UDPゴシック" panose="020B0400000000000000" pitchFamily="50" charset="-128"/>
                <a:ea typeface="BIZ UDPゴシック" panose="020B0400000000000000" pitchFamily="50" charset="-128"/>
              </a:rPr>
              <a:t>江ノ島海水浴場レイアウト図</a:t>
            </a:r>
          </a:p>
          <a:p>
            <a:pPr eaLnBrk="1" hangingPunct="1">
              <a:spcBef>
                <a:spcPct val="0"/>
              </a:spcBef>
              <a:buFontTx/>
              <a:buNone/>
            </a:pPr>
            <a:r>
              <a:rPr lang="ja-JP" altLang="en-US" dirty="0">
                <a:latin typeface="BIZ UDPゴシック" panose="020B0400000000000000" pitchFamily="50" charset="-128"/>
                <a:ea typeface="BIZ UDPゴシック" panose="020B0400000000000000" pitchFamily="50" charset="-128"/>
              </a:rPr>
              <a:t>           ＆クズカゴの中の空き缶・空き瓶数</a:t>
            </a:r>
          </a:p>
        </p:txBody>
      </p:sp>
      <p:pic>
        <p:nvPicPr>
          <p:cNvPr id="2" name="図 1">
            <a:extLst>
              <a:ext uri="{FF2B5EF4-FFF2-40B4-BE49-F238E27FC236}">
                <a16:creationId xmlns:a16="http://schemas.microsoft.com/office/drawing/2014/main" id="{2000494F-BFB5-EB4B-D5AF-6176AB19720C}"/>
              </a:ext>
            </a:extLst>
          </p:cNvPr>
          <p:cNvPicPr>
            <a:picLocks noChangeAspect="1"/>
          </p:cNvPicPr>
          <p:nvPr/>
        </p:nvPicPr>
        <p:blipFill>
          <a:blip r:embed="rId2"/>
          <a:stretch>
            <a:fillRect/>
          </a:stretch>
        </p:blipFill>
        <p:spPr>
          <a:xfrm>
            <a:off x="2063552" y="1865018"/>
            <a:ext cx="8856984" cy="4856456"/>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19336" y="142876"/>
            <a:ext cx="377507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zh-TW" sz="3600" dirty="0">
                <a:solidFill>
                  <a:srgbClr val="FF0000"/>
                </a:solidFill>
                <a:latin typeface="BIZ UDPゴシック" panose="020B0400000000000000" pitchFamily="50" charset="-128"/>
                <a:ea typeface="BIZ UDPゴシック" panose="020B0400000000000000" pitchFamily="50" charset="-128"/>
              </a:rPr>
              <a:t>【</a:t>
            </a:r>
            <a:r>
              <a:rPr lang="zh-TW" altLang="en-US" sz="3600" dirty="0">
                <a:solidFill>
                  <a:srgbClr val="FF0000"/>
                </a:solidFill>
                <a:latin typeface="BIZ UDPゴシック" panose="020B0400000000000000" pitchFamily="50" charset="-128"/>
                <a:ea typeface="BIZ UDPゴシック" panose="020B0400000000000000" pitchFamily="50" charset="-128"/>
              </a:rPr>
              <a:t>事前情報</a:t>
            </a:r>
            <a:r>
              <a:rPr lang="ja-JP" altLang="en-US" sz="3600" dirty="0">
                <a:solidFill>
                  <a:srgbClr val="FF0000"/>
                </a:solidFill>
                <a:latin typeface="BIZ UDPゴシック" panose="020B0400000000000000" pitchFamily="50" charset="-128"/>
                <a:ea typeface="BIZ UDPゴシック" panose="020B0400000000000000" pitchFamily="50" charset="-128"/>
              </a:rPr>
              <a:t>④</a:t>
            </a:r>
            <a:r>
              <a:rPr lang="en-US" altLang="zh-TW" sz="3600" dirty="0">
                <a:solidFill>
                  <a:srgbClr val="FF0000"/>
                </a:solidFill>
                <a:latin typeface="BIZ UDPゴシック" panose="020B0400000000000000" pitchFamily="50" charset="-128"/>
                <a:ea typeface="BIZ UDPゴシック" panose="020B0400000000000000" pitchFamily="50" charset="-128"/>
              </a:rPr>
              <a:t>】</a:t>
            </a:r>
            <a:endParaRPr lang="ja-JP" altLang="en-US" sz="3600" dirty="0">
              <a:solidFill>
                <a:srgbClr val="FF0000"/>
              </a:solidFill>
              <a:latin typeface="BIZ UDPゴシック" panose="020B0400000000000000" pitchFamily="50" charset="-128"/>
              <a:ea typeface="BIZ UDPゴシック" panose="020B0400000000000000" pitchFamily="50" charset="-128"/>
            </a:endParaRPr>
          </a:p>
        </p:txBody>
      </p:sp>
      <p:grpSp>
        <p:nvGrpSpPr>
          <p:cNvPr id="3" name="Group 4">
            <a:extLst>
              <a:ext uri="{FF2B5EF4-FFF2-40B4-BE49-F238E27FC236}">
                <a16:creationId xmlns:a16="http://schemas.microsoft.com/office/drawing/2014/main" id="{C3DD84BC-41B4-37B8-7B8D-50677C23D9D1}"/>
              </a:ext>
            </a:extLst>
          </p:cNvPr>
          <p:cNvGrpSpPr>
            <a:grpSpLocks noChangeAspect="1"/>
          </p:cNvGrpSpPr>
          <p:nvPr/>
        </p:nvGrpSpPr>
        <p:grpSpPr bwMode="auto">
          <a:xfrm>
            <a:off x="3000375" y="77788"/>
            <a:ext cx="6767513" cy="6697662"/>
            <a:chOff x="1890" y="49"/>
            <a:chExt cx="4263" cy="4219"/>
          </a:xfrm>
        </p:grpSpPr>
        <p:sp>
          <p:nvSpPr>
            <p:cNvPr id="4" name="AutoShape 3">
              <a:extLst>
                <a:ext uri="{FF2B5EF4-FFF2-40B4-BE49-F238E27FC236}">
                  <a16:creationId xmlns:a16="http://schemas.microsoft.com/office/drawing/2014/main" id="{D9F6A43D-DE8B-BF1B-BBF4-3F5B9BBF8180}"/>
                </a:ext>
              </a:extLst>
            </p:cNvPr>
            <p:cNvSpPr>
              <a:spLocks noChangeAspect="1" noChangeArrowheads="1" noTextEdit="1"/>
            </p:cNvSpPr>
            <p:nvPr/>
          </p:nvSpPr>
          <p:spPr bwMode="auto">
            <a:xfrm>
              <a:off x="1890" y="49"/>
              <a:ext cx="4263" cy="4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nvGrpSpPr>
            <p:cNvPr id="5" name="Group 205">
              <a:extLst>
                <a:ext uri="{FF2B5EF4-FFF2-40B4-BE49-F238E27FC236}">
                  <a16:creationId xmlns:a16="http://schemas.microsoft.com/office/drawing/2014/main" id="{B078AC7E-0ACA-C324-E149-7AEFF2243621}"/>
                </a:ext>
              </a:extLst>
            </p:cNvPr>
            <p:cNvGrpSpPr>
              <a:grpSpLocks/>
            </p:cNvGrpSpPr>
            <p:nvPr/>
          </p:nvGrpSpPr>
          <p:grpSpPr bwMode="auto">
            <a:xfrm>
              <a:off x="1915" y="74"/>
              <a:ext cx="4327" cy="4189"/>
              <a:chOff x="1915" y="74"/>
              <a:chExt cx="4327" cy="4189"/>
            </a:xfrm>
          </p:grpSpPr>
          <p:sp>
            <p:nvSpPr>
              <p:cNvPr id="28831" name="Rectangle 5">
                <a:extLst>
                  <a:ext uri="{FF2B5EF4-FFF2-40B4-BE49-F238E27FC236}">
                    <a16:creationId xmlns:a16="http://schemas.microsoft.com/office/drawing/2014/main" id="{FC897095-CE82-53C8-A5BE-60290DE66E20}"/>
                  </a:ext>
                </a:extLst>
              </p:cNvPr>
              <p:cNvSpPr>
                <a:spLocks noChangeArrowheads="1"/>
              </p:cNvSpPr>
              <p:nvPr/>
            </p:nvSpPr>
            <p:spPr bwMode="auto">
              <a:xfrm>
                <a:off x="1920" y="74"/>
                <a:ext cx="864"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4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自動販売機の銘柄別売上状況</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32" name="Rectangle 6">
                <a:extLst>
                  <a:ext uri="{FF2B5EF4-FFF2-40B4-BE49-F238E27FC236}">
                    <a16:creationId xmlns:a16="http://schemas.microsoft.com/office/drawing/2014/main" id="{0AB8605E-7DDB-B326-41BC-D0FB43CC71E7}"/>
                  </a:ext>
                </a:extLst>
              </p:cNvPr>
              <p:cNvSpPr>
                <a:spLocks noChangeArrowheads="1"/>
              </p:cNvSpPr>
              <p:nvPr/>
            </p:nvSpPr>
            <p:spPr bwMode="auto">
              <a:xfrm>
                <a:off x="5151" y="114"/>
                <a:ext cx="66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調査期間：N年７/18～20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33" name="Rectangle 7">
                <a:extLst>
                  <a:ext uri="{FF2B5EF4-FFF2-40B4-BE49-F238E27FC236}">
                    <a16:creationId xmlns:a16="http://schemas.microsoft.com/office/drawing/2014/main" id="{C5FE4277-3F61-6481-8500-880541199E3B}"/>
                  </a:ext>
                </a:extLst>
              </p:cNvPr>
              <p:cNvSpPr>
                <a:spLocks noChangeArrowheads="1"/>
              </p:cNvSpPr>
              <p:nvPr/>
            </p:nvSpPr>
            <p:spPr bwMode="auto">
              <a:xfrm>
                <a:off x="5190" y="213"/>
                <a:ext cx="58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場　　所 : 江ノ島海水浴場</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34" name="Rectangle 8">
                <a:extLst>
                  <a:ext uri="{FF2B5EF4-FFF2-40B4-BE49-F238E27FC236}">
                    <a16:creationId xmlns:a16="http://schemas.microsoft.com/office/drawing/2014/main" id="{F09E8479-1029-B705-0E1E-B8E88BE60962}"/>
                  </a:ext>
                </a:extLst>
              </p:cNvPr>
              <p:cNvSpPr>
                <a:spLocks noChangeArrowheads="1"/>
              </p:cNvSpPr>
              <p:nvPr/>
            </p:nvSpPr>
            <p:spPr bwMode="auto">
              <a:xfrm>
                <a:off x="4560" y="4045"/>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35" name="Rectangle 9">
                <a:extLst>
                  <a:ext uri="{FF2B5EF4-FFF2-40B4-BE49-F238E27FC236}">
                    <a16:creationId xmlns:a16="http://schemas.microsoft.com/office/drawing/2014/main" id="{5875F313-1583-3C2F-8FD8-234B68C2F66A}"/>
                  </a:ext>
                </a:extLst>
              </p:cNvPr>
              <p:cNvSpPr>
                <a:spLocks noChangeArrowheads="1"/>
              </p:cNvSpPr>
              <p:nvPr/>
            </p:nvSpPr>
            <p:spPr bwMode="auto">
              <a:xfrm>
                <a:off x="5032" y="4045"/>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36" name="Rectangle 10">
                <a:extLst>
                  <a:ext uri="{FF2B5EF4-FFF2-40B4-BE49-F238E27FC236}">
                    <a16:creationId xmlns:a16="http://schemas.microsoft.com/office/drawing/2014/main" id="{DAAAAC49-C786-4D54-A1F6-91FEA66043B0}"/>
                  </a:ext>
                </a:extLst>
              </p:cNvPr>
              <p:cNvSpPr>
                <a:spLocks noChangeArrowheads="1"/>
              </p:cNvSpPr>
              <p:nvPr/>
            </p:nvSpPr>
            <p:spPr bwMode="auto">
              <a:xfrm>
                <a:off x="5374" y="4045"/>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37" name="Rectangle 11">
                <a:extLst>
                  <a:ext uri="{FF2B5EF4-FFF2-40B4-BE49-F238E27FC236}">
                    <a16:creationId xmlns:a16="http://schemas.microsoft.com/office/drawing/2014/main" id="{FDAA44A3-727B-3143-F385-19EE0C7CA8FE}"/>
                  </a:ext>
                </a:extLst>
              </p:cNvPr>
              <p:cNvSpPr>
                <a:spLocks noChangeArrowheads="1"/>
              </p:cNvSpPr>
              <p:nvPr/>
            </p:nvSpPr>
            <p:spPr bwMode="auto">
              <a:xfrm>
                <a:off x="5845" y="4045"/>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3,960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38" name="Rectangle 12">
                <a:extLst>
                  <a:ext uri="{FF2B5EF4-FFF2-40B4-BE49-F238E27FC236}">
                    <a16:creationId xmlns:a16="http://schemas.microsoft.com/office/drawing/2014/main" id="{CEC86925-F730-C471-9FED-EDE3B33550A9}"/>
                  </a:ext>
                </a:extLst>
              </p:cNvPr>
              <p:cNvSpPr>
                <a:spLocks noChangeArrowheads="1"/>
              </p:cNvSpPr>
              <p:nvPr/>
            </p:nvSpPr>
            <p:spPr bwMode="auto">
              <a:xfrm>
                <a:off x="1915" y="4045"/>
                <a:ext cx="39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リクルト飲料㈱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39" name="Rectangle 13">
                <a:extLst>
                  <a:ext uri="{FF2B5EF4-FFF2-40B4-BE49-F238E27FC236}">
                    <a16:creationId xmlns:a16="http://schemas.microsoft.com/office/drawing/2014/main" id="{3FB56293-1657-33B7-95E4-B2A24247EC4E}"/>
                  </a:ext>
                </a:extLst>
              </p:cNvPr>
              <p:cNvSpPr>
                <a:spLocks noChangeArrowheads="1"/>
              </p:cNvSpPr>
              <p:nvPr/>
            </p:nvSpPr>
            <p:spPr bwMode="auto">
              <a:xfrm>
                <a:off x="2878" y="4050"/>
                <a:ext cx="397" cy="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オレンジジュース</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40" name="Rectangle 14">
                <a:extLst>
                  <a:ext uri="{FF2B5EF4-FFF2-40B4-BE49-F238E27FC236}">
                    <a16:creationId xmlns:a16="http://schemas.microsoft.com/office/drawing/2014/main" id="{EAC2DEE0-0ED6-C510-25B8-D35FD193EDE7}"/>
                  </a:ext>
                </a:extLst>
              </p:cNvPr>
              <p:cNvSpPr>
                <a:spLocks noChangeArrowheads="1"/>
              </p:cNvSpPr>
              <p:nvPr/>
            </p:nvSpPr>
            <p:spPr bwMode="auto">
              <a:xfrm>
                <a:off x="3463" y="4045"/>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果樹飲料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41" name="Rectangle 15">
                <a:extLst>
                  <a:ext uri="{FF2B5EF4-FFF2-40B4-BE49-F238E27FC236}">
                    <a16:creationId xmlns:a16="http://schemas.microsoft.com/office/drawing/2014/main" id="{E1C1BF64-7E8F-AD2F-4E23-CDF863F5237C}"/>
                  </a:ext>
                </a:extLst>
              </p:cNvPr>
              <p:cNvSpPr>
                <a:spLocks noChangeArrowheads="1"/>
              </p:cNvSpPr>
              <p:nvPr/>
            </p:nvSpPr>
            <p:spPr bwMode="auto">
              <a:xfrm>
                <a:off x="4118" y="4045"/>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42" name="Rectangle 16">
                <a:extLst>
                  <a:ext uri="{FF2B5EF4-FFF2-40B4-BE49-F238E27FC236}">
                    <a16:creationId xmlns:a16="http://schemas.microsoft.com/office/drawing/2014/main" id="{6905C84B-957C-4B88-AA68-0567A3E57592}"/>
                  </a:ext>
                </a:extLst>
              </p:cNvPr>
              <p:cNvSpPr>
                <a:spLocks noChangeArrowheads="1"/>
              </p:cNvSpPr>
              <p:nvPr/>
            </p:nvSpPr>
            <p:spPr bwMode="auto">
              <a:xfrm>
                <a:off x="4431" y="4174"/>
                <a:ext cx="89" cy="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43" name="Rectangle 17">
                <a:extLst>
                  <a:ext uri="{FF2B5EF4-FFF2-40B4-BE49-F238E27FC236}">
                    <a16:creationId xmlns:a16="http://schemas.microsoft.com/office/drawing/2014/main" id="{E6BBEF51-9F0E-518F-F3E9-B371B479A371}"/>
                  </a:ext>
                </a:extLst>
              </p:cNvPr>
              <p:cNvSpPr>
                <a:spLocks noChangeArrowheads="1"/>
              </p:cNvSpPr>
              <p:nvPr/>
            </p:nvSpPr>
            <p:spPr bwMode="auto">
              <a:xfrm>
                <a:off x="4888" y="4164"/>
                <a:ext cx="37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1,770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44" name="Rectangle 18">
                <a:extLst>
                  <a:ext uri="{FF2B5EF4-FFF2-40B4-BE49-F238E27FC236}">
                    <a16:creationId xmlns:a16="http://schemas.microsoft.com/office/drawing/2014/main" id="{EAA6C832-D68E-4255-68BD-3E73CF8B8233}"/>
                  </a:ext>
                </a:extLst>
              </p:cNvPr>
              <p:cNvSpPr>
                <a:spLocks noChangeArrowheads="1"/>
              </p:cNvSpPr>
              <p:nvPr/>
            </p:nvSpPr>
            <p:spPr bwMode="auto">
              <a:xfrm>
                <a:off x="5205" y="4174"/>
                <a:ext cx="89" cy="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45" name="Rectangle 19">
                <a:extLst>
                  <a:ext uri="{FF2B5EF4-FFF2-40B4-BE49-F238E27FC236}">
                    <a16:creationId xmlns:a16="http://schemas.microsoft.com/office/drawing/2014/main" id="{2B52C4B8-CF29-D398-75E5-D6878CDE1C44}"/>
                  </a:ext>
                </a:extLst>
              </p:cNvPr>
              <p:cNvSpPr>
                <a:spLocks noChangeArrowheads="1"/>
              </p:cNvSpPr>
              <p:nvPr/>
            </p:nvSpPr>
            <p:spPr bwMode="auto">
              <a:xfrm>
                <a:off x="5716" y="4164"/>
                <a:ext cx="52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326,470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46" name="Rectangle 20">
                <a:extLst>
                  <a:ext uri="{FF2B5EF4-FFF2-40B4-BE49-F238E27FC236}">
                    <a16:creationId xmlns:a16="http://schemas.microsoft.com/office/drawing/2014/main" id="{BC17CE6A-0291-99B2-AACA-BBAE13798967}"/>
                  </a:ext>
                </a:extLst>
              </p:cNvPr>
              <p:cNvSpPr>
                <a:spLocks noChangeArrowheads="1"/>
              </p:cNvSpPr>
              <p:nvPr/>
            </p:nvSpPr>
            <p:spPr bwMode="auto">
              <a:xfrm>
                <a:off x="1915" y="4164"/>
                <a:ext cx="19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合 計</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47" name="Rectangle 21">
                <a:extLst>
                  <a:ext uri="{FF2B5EF4-FFF2-40B4-BE49-F238E27FC236}">
                    <a16:creationId xmlns:a16="http://schemas.microsoft.com/office/drawing/2014/main" id="{DCB6E046-A879-4138-84FC-8E9C34154AD2}"/>
                  </a:ext>
                </a:extLst>
              </p:cNvPr>
              <p:cNvSpPr>
                <a:spLocks noChangeArrowheads="1"/>
              </p:cNvSpPr>
              <p:nvPr/>
            </p:nvSpPr>
            <p:spPr bwMode="auto">
              <a:xfrm>
                <a:off x="2883" y="4174"/>
                <a:ext cx="89" cy="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48" name="Rectangle 22">
                <a:extLst>
                  <a:ext uri="{FF2B5EF4-FFF2-40B4-BE49-F238E27FC236}">
                    <a16:creationId xmlns:a16="http://schemas.microsoft.com/office/drawing/2014/main" id="{F3188275-D6CB-94F3-551E-0FB96832C8EB}"/>
                  </a:ext>
                </a:extLst>
              </p:cNvPr>
              <p:cNvSpPr>
                <a:spLocks noChangeArrowheads="1"/>
              </p:cNvSpPr>
              <p:nvPr/>
            </p:nvSpPr>
            <p:spPr bwMode="auto">
              <a:xfrm>
                <a:off x="3463" y="4174"/>
                <a:ext cx="89" cy="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49" name="Rectangle 23">
                <a:extLst>
                  <a:ext uri="{FF2B5EF4-FFF2-40B4-BE49-F238E27FC236}">
                    <a16:creationId xmlns:a16="http://schemas.microsoft.com/office/drawing/2014/main" id="{332EFA8F-4B80-7750-7D59-3A2D7474CD0D}"/>
                  </a:ext>
                </a:extLst>
              </p:cNvPr>
              <p:cNvSpPr>
                <a:spLocks noChangeArrowheads="1"/>
              </p:cNvSpPr>
              <p:nvPr/>
            </p:nvSpPr>
            <p:spPr bwMode="auto">
              <a:xfrm>
                <a:off x="4044" y="4174"/>
                <a:ext cx="89" cy="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50" name="Rectangle 24">
                <a:extLst>
                  <a:ext uri="{FF2B5EF4-FFF2-40B4-BE49-F238E27FC236}">
                    <a16:creationId xmlns:a16="http://schemas.microsoft.com/office/drawing/2014/main" id="{36A988CF-F625-1A44-CC24-1B8F1328D9EA}"/>
                  </a:ext>
                </a:extLst>
              </p:cNvPr>
              <p:cNvSpPr>
                <a:spLocks noChangeArrowheads="1"/>
              </p:cNvSpPr>
              <p:nvPr/>
            </p:nvSpPr>
            <p:spPr bwMode="auto">
              <a:xfrm>
                <a:off x="4560" y="3826"/>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51" name="Rectangle 25">
                <a:extLst>
                  <a:ext uri="{FF2B5EF4-FFF2-40B4-BE49-F238E27FC236}">
                    <a16:creationId xmlns:a16="http://schemas.microsoft.com/office/drawing/2014/main" id="{5DBB217A-38BC-DC16-73E0-E2F51835AF90}"/>
                  </a:ext>
                </a:extLst>
              </p:cNvPr>
              <p:cNvSpPr>
                <a:spLocks noChangeArrowheads="1"/>
              </p:cNvSpPr>
              <p:nvPr/>
            </p:nvSpPr>
            <p:spPr bwMode="auto">
              <a:xfrm>
                <a:off x="5041" y="3826"/>
                <a:ext cx="21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52" name="Rectangle 26">
                <a:extLst>
                  <a:ext uri="{FF2B5EF4-FFF2-40B4-BE49-F238E27FC236}">
                    <a16:creationId xmlns:a16="http://schemas.microsoft.com/office/drawing/2014/main" id="{50A24333-D900-C3BD-1E7B-84CAD71CB4FA}"/>
                  </a:ext>
                </a:extLst>
              </p:cNvPr>
              <p:cNvSpPr>
                <a:spLocks noChangeArrowheads="1"/>
              </p:cNvSpPr>
              <p:nvPr/>
            </p:nvSpPr>
            <p:spPr bwMode="auto">
              <a:xfrm>
                <a:off x="5374" y="3826"/>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53" name="Rectangle 27">
                <a:extLst>
                  <a:ext uri="{FF2B5EF4-FFF2-40B4-BE49-F238E27FC236}">
                    <a16:creationId xmlns:a16="http://schemas.microsoft.com/office/drawing/2014/main" id="{68474FEA-AFA9-1C0F-AD97-28B394B67171}"/>
                  </a:ext>
                </a:extLst>
              </p:cNvPr>
              <p:cNvSpPr>
                <a:spLocks noChangeArrowheads="1"/>
              </p:cNvSpPr>
              <p:nvPr/>
            </p:nvSpPr>
            <p:spPr bwMode="auto">
              <a:xfrm>
                <a:off x="5855" y="3826"/>
                <a:ext cx="37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1,320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54" name="Rectangle 28">
                <a:extLst>
                  <a:ext uri="{FF2B5EF4-FFF2-40B4-BE49-F238E27FC236}">
                    <a16:creationId xmlns:a16="http://schemas.microsoft.com/office/drawing/2014/main" id="{6F6ED92C-05B4-AB70-1DF0-C9198378C860}"/>
                  </a:ext>
                </a:extLst>
              </p:cNvPr>
              <p:cNvSpPr>
                <a:spLocks noChangeArrowheads="1"/>
              </p:cNvSpPr>
              <p:nvPr/>
            </p:nvSpPr>
            <p:spPr bwMode="auto">
              <a:xfrm>
                <a:off x="1915" y="3826"/>
                <a:ext cx="43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みにころも缶詰㈱</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55" name="Rectangle 29">
                <a:extLst>
                  <a:ext uri="{FF2B5EF4-FFF2-40B4-BE49-F238E27FC236}">
                    <a16:creationId xmlns:a16="http://schemas.microsoft.com/office/drawing/2014/main" id="{9B6CBD36-EBDD-1AB3-5D08-3F1C565DFDB9}"/>
                  </a:ext>
                </a:extLst>
              </p:cNvPr>
              <p:cNvSpPr>
                <a:spLocks noChangeArrowheads="1"/>
              </p:cNvSpPr>
              <p:nvPr/>
            </p:nvSpPr>
            <p:spPr bwMode="auto">
              <a:xfrm>
                <a:off x="2883" y="3826"/>
                <a:ext cx="3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ピーチドリンク</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56" name="Rectangle 30">
                <a:extLst>
                  <a:ext uri="{FF2B5EF4-FFF2-40B4-BE49-F238E27FC236}">
                    <a16:creationId xmlns:a16="http://schemas.microsoft.com/office/drawing/2014/main" id="{E5901743-35E4-B065-06B3-60906C2F9BC3}"/>
                  </a:ext>
                </a:extLst>
              </p:cNvPr>
              <p:cNvSpPr>
                <a:spLocks noChangeArrowheads="1"/>
              </p:cNvSpPr>
              <p:nvPr/>
            </p:nvSpPr>
            <p:spPr bwMode="auto">
              <a:xfrm>
                <a:off x="3463" y="3826"/>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果樹飲料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57" name="Rectangle 31">
                <a:extLst>
                  <a:ext uri="{FF2B5EF4-FFF2-40B4-BE49-F238E27FC236}">
                    <a16:creationId xmlns:a16="http://schemas.microsoft.com/office/drawing/2014/main" id="{C087C946-DE5A-F5F5-BD32-21D1386553B3}"/>
                  </a:ext>
                </a:extLst>
              </p:cNvPr>
              <p:cNvSpPr>
                <a:spLocks noChangeArrowheads="1"/>
              </p:cNvSpPr>
              <p:nvPr/>
            </p:nvSpPr>
            <p:spPr bwMode="auto">
              <a:xfrm>
                <a:off x="4118" y="3826"/>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58" name="Rectangle 32">
                <a:extLst>
                  <a:ext uri="{FF2B5EF4-FFF2-40B4-BE49-F238E27FC236}">
                    <a16:creationId xmlns:a16="http://schemas.microsoft.com/office/drawing/2014/main" id="{CB2E2E01-E0ED-A99F-33A2-0974DFFB14A3}"/>
                  </a:ext>
                </a:extLst>
              </p:cNvPr>
              <p:cNvSpPr>
                <a:spLocks noChangeArrowheads="1"/>
              </p:cNvSpPr>
              <p:nvPr/>
            </p:nvSpPr>
            <p:spPr bwMode="auto">
              <a:xfrm>
                <a:off x="4560" y="3935"/>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59" name="Rectangle 33">
                <a:extLst>
                  <a:ext uri="{FF2B5EF4-FFF2-40B4-BE49-F238E27FC236}">
                    <a16:creationId xmlns:a16="http://schemas.microsoft.com/office/drawing/2014/main" id="{8B3F8FF2-3985-0FDF-1758-78AEC496C6C6}"/>
                  </a:ext>
                </a:extLst>
              </p:cNvPr>
              <p:cNvSpPr>
                <a:spLocks noChangeArrowheads="1"/>
              </p:cNvSpPr>
              <p:nvPr/>
            </p:nvSpPr>
            <p:spPr bwMode="auto">
              <a:xfrm>
                <a:off x="5096" y="3935"/>
                <a:ext cx="15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60" name="Rectangle 34">
                <a:extLst>
                  <a:ext uri="{FF2B5EF4-FFF2-40B4-BE49-F238E27FC236}">
                    <a16:creationId xmlns:a16="http://schemas.microsoft.com/office/drawing/2014/main" id="{F0D2B937-90D5-F7DC-6094-8B8DE9EC6B37}"/>
                  </a:ext>
                </a:extLst>
              </p:cNvPr>
              <p:cNvSpPr>
                <a:spLocks noChangeArrowheads="1"/>
              </p:cNvSpPr>
              <p:nvPr/>
            </p:nvSpPr>
            <p:spPr bwMode="auto">
              <a:xfrm>
                <a:off x="5364" y="3935"/>
                <a:ext cx="28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61" name="Rectangle 35">
                <a:extLst>
                  <a:ext uri="{FF2B5EF4-FFF2-40B4-BE49-F238E27FC236}">
                    <a16:creationId xmlns:a16="http://schemas.microsoft.com/office/drawing/2014/main" id="{19849574-4395-C9BF-A4E4-02EF869B7C03}"/>
                  </a:ext>
                </a:extLst>
              </p:cNvPr>
              <p:cNvSpPr>
                <a:spLocks noChangeArrowheads="1"/>
              </p:cNvSpPr>
              <p:nvPr/>
            </p:nvSpPr>
            <p:spPr bwMode="auto">
              <a:xfrm>
                <a:off x="5935" y="3935"/>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62" name="Rectangle 36">
                <a:extLst>
                  <a:ext uri="{FF2B5EF4-FFF2-40B4-BE49-F238E27FC236}">
                    <a16:creationId xmlns:a16="http://schemas.microsoft.com/office/drawing/2014/main" id="{838AF2DA-5D17-D25C-D613-CCFE99D250E5}"/>
                  </a:ext>
                </a:extLst>
              </p:cNvPr>
              <p:cNvSpPr>
                <a:spLocks noChangeArrowheads="1"/>
              </p:cNvSpPr>
              <p:nvPr/>
            </p:nvSpPr>
            <p:spPr bwMode="auto">
              <a:xfrm>
                <a:off x="1915" y="3935"/>
                <a:ext cx="30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四谷飲料㈱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63" name="Rectangle 37">
                <a:extLst>
                  <a:ext uri="{FF2B5EF4-FFF2-40B4-BE49-F238E27FC236}">
                    <a16:creationId xmlns:a16="http://schemas.microsoft.com/office/drawing/2014/main" id="{41798C34-D536-A051-19CE-034250090FC4}"/>
                  </a:ext>
                </a:extLst>
              </p:cNvPr>
              <p:cNvSpPr>
                <a:spLocks noChangeArrowheads="1"/>
              </p:cNvSpPr>
              <p:nvPr/>
            </p:nvSpPr>
            <p:spPr bwMode="auto">
              <a:xfrm>
                <a:off x="2883" y="3935"/>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サイダー</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64" name="Rectangle 38">
                <a:extLst>
                  <a:ext uri="{FF2B5EF4-FFF2-40B4-BE49-F238E27FC236}">
                    <a16:creationId xmlns:a16="http://schemas.microsoft.com/office/drawing/2014/main" id="{90AE13E8-E458-1E1C-0625-5FDCB138E55C}"/>
                  </a:ext>
                </a:extLst>
              </p:cNvPr>
              <p:cNvSpPr>
                <a:spLocks noChangeArrowheads="1"/>
              </p:cNvSpPr>
              <p:nvPr/>
            </p:nvSpPr>
            <p:spPr bwMode="auto">
              <a:xfrm>
                <a:off x="3463" y="3935"/>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炭酸飲料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65" name="Rectangle 39">
                <a:extLst>
                  <a:ext uri="{FF2B5EF4-FFF2-40B4-BE49-F238E27FC236}">
                    <a16:creationId xmlns:a16="http://schemas.microsoft.com/office/drawing/2014/main" id="{2BC2D02D-9B36-1959-469F-52C0F1689D8B}"/>
                  </a:ext>
                </a:extLst>
              </p:cNvPr>
              <p:cNvSpPr>
                <a:spLocks noChangeArrowheads="1"/>
              </p:cNvSpPr>
              <p:nvPr/>
            </p:nvSpPr>
            <p:spPr bwMode="auto">
              <a:xfrm>
                <a:off x="4118" y="3935"/>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66" name="Rectangle 40">
                <a:extLst>
                  <a:ext uri="{FF2B5EF4-FFF2-40B4-BE49-F238E27FC236}">
                    <a16:creationId xmlns:a16="http://schemas.microsoft.com/office/drawing/2014/main" id="{FCCF65FD-526F-6B2A-582D-8CFFE6B1481E}"/>
                  </a:ext>
                </a:extLst>
              </p:cNvPr>
              <p:cNvSpPr>
                <a:spLocks noChangeArrowheads="1"/>
              </p:cNvSpPr>
              <p:nvPr/>
            </p:nvSpPr>
            <p:spPr bwMode="auto">
              <a:xfrm>
                <a:off x="4560" y="3608"/>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67" name="Rectangle 41">
                <a:extLst>
                  <a:ext uri="{FF2B5EF4-FFF2-40B4-BE49-F238E27FC236}">
                    <a16:creationId xmlns:a16="http://schemas.microsoft.com/office/drawing/2014/main" id="{8DA6CB1A-CEE8-9AE0-56EB-8E5914BE259A}"/>
                  </a:ext>
                </a:extLst>
              </p:cNvPr>
              <p:cNvSpPr>
                <a:spLocks noChangeArrowheads="1"/>
              </p:cNvSpPr>
              <p:nvPr/>
            </p:nvSpPr>
            <p:spPr bwMode="auto">
              <a:xfrm>
                <a:off x="4977" y="3608"/>
                <a:ext cx="28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145</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68" name="Rectangle 42">
                <a:extLst>
                  <a:ext uri="{FF2B5EF4-FFF2-40B4-BE49-F238E27FC236}">
                    <a16:creationId xmlns:a16="http://schemas.microsoft.com/office/drawing/2014/main" id="{EDA59F37-2A7B-9CB1-1407-5C4E70FFF1B2}"/>
                  </a:ext>
                </a:extLst>
              </p:cNvPr>
              <p:cNvSpPr>
                <a:spLocks noChangeArrowheads="1"/>
              </p:cNvSpPr>
              <p:nvPr/>
            </p:nvSpPr>
            <p:spPr bwMode="auto">
              <a:xfrm>
                <a:off x="5354" y="3608"/>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69" name="Rectangle 43">
                <a:extLst>
                  <a:ext uri="{FF2B5EF4-FFF2-40B4-BE49-F238E27FC236}">
                    <a16:creationId xmlns:a16="http://schemas.microsoft.com/office/drawing/2014/main" id="{7C3FCBA0-F599-0459-6135-CC85DF3FFF4C}"/>
                  </a:ext>
                </a:extLst>
              </p:cNvPr>
              <p:cNvSpPr>
                <a:spLocks noChangeArrowheads="1"/>
              </p:cNvSpPr>
              <p:nvPr/>
            </p:nvSpPr>
            <p:spPr bwMode="auto">
              <a:xfrm>
                <a:off x="5781" y="3608"/>
                <a:ext cx="45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70" name="Rectangle 44">
                <a:extLst>
                  <a:ext uri="{FF2B5EF4-FFF2-40B4-BE49-F238E27FC236}">
                    <a16:creationId xmlns:a16="http://schemas.microsoft.com/office/drawing/2014/main" id="{FB965354-5571-63FC-9432-19C316559864}"/>
                  </a:ext>
                </a:extLst>
              </p:cNvPr>
              <p:cNvSpPr>
                <a:spLocks noChangeArrowheads="1"/>
              </p:cNvSpPr>
              <p:nvPr/>
            </p:nvSpPr>
            <p:spPr bwMode="auto">
              <a:xfrm>
                <a:off x="1915" y="3608"/>
                <a:ext cx="531"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ﾏﾂﾓﾄﾌﾙﾜﾘｰ㈱</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71" name="Rectangle 45">
                <a:extLst>
                  <a:ext uri="{FF2B5EF4-FFF2-40B4-BE49-F238E27FC236}">
                    <a16:creationId xmlns:a16="http://schemas.microsoft.com/office/drawing/2014/main" id="{863744F9-508D-A071-A5DC-5CDA72A1DB78}"/>
                  </a:ext>
                </a:extLst>
              </p:cNvPr>
              <p:cNvSpPr>
                <a:spLocks noChangeArrowheads="1"/>
              </p:cNvSpPr>
              <p:nvPr/>
            </p:nvSpPr>
            <p:spPr bwMode="auto">
              <a:xfrm>
                <a:off x="2883" y="3608"/>
                <a:ext cx="35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ビール（生）</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72" name="Rectangle 46">
                <a:extLst>
                  <a:ext uri="{FF2B5EF4-FFF2-40B4-BE49-F238E27FC236}">
                    <a16:creationId xmlns:a16="http://schemas.microsoft.com/office/drawing/2014/main" id="{77348E39-BC5E-8A7C-1C71-86107976DDB7}"/>
                  </a:ext>
                </a:extLst>
              </p:cNvPr>
              <p:cNvSpPr>
                <a:spLocks noChangeArrowheads="1"/>
              </p:cNvSpPr>
              <p:nvPr/>
            </p:nvSpPr>
            <p:spPr bwMode="auto">
              <a:xfrm>
                <a:off x="3458" y="3613"/>
                <a:ext cx="357" cy="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アルコール飲料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73" name="Rectangle 47">
                <a:extLst>
                  <a:ext uri="{FF2B5EF4-FFF2-40B4-BE49-F238E27FC236}">
                    <a16:creationId xmlns:a16="http://schemas.microsoft.com/office/drawing/2014/main" id="{4286C7DB-60B4-A8AF-266C-C7E8F763E312}"/>
                  </a:ext>
                </a:extLst>
              </p:cNvPr>
              <p:cNvSpPr>
                <a:spLocks noChangeArrowheads="1"/>
              </p:cNvSpPr>
              <p:nvPr/>
            </p:nvSpPr>
            <p:spPr bwMode="auto">
              <a:xfrm>
                <a:off x="4118" y="3608"/>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74" name="Rectangle 48">
                <a:extLst>
                  <a:ext uri="{FF2B5EF4-FFF2-40B4-BE49-F238E27FC236}">
                    <a16:creationId xmlns:a16="http://schemas.microsoft.com/office/drawing/2014/main" id="{B21EA4BA-98A4-B900-709A-591CE1975E87}"/>
                  </a:ext>
                </a:extLst>
              </p:cNvPr>
              <p:cNvSpPr>
                <a:spLocks noChangeArrowheads="1"/>
              </p:cNvSpPr>
              <p:nvPr/>
            </p:nvSpPr>
            <p:spPr bwMode="auto">
              <a:xfrm>
                <a:off x="4560" y="3717"/>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75" name="Rectangle 49">
                <a:extLst>
                  <a:ext uri="{FF2B5EF4-FFF2-40B4-BE49-F238E27FC236}">
                    <a16:creationId xmlns:a16="http://schemas.microsoft.com/office/drawing/2014/main" id="{64A5F00F-0176-DFD8-979E-B97A759529BA}"/>
                  </a:ext>
                </a:extLst>
              </p:cNvPr>
              <p:cNvSpPr>
                <a:spLocks noChangeArrowheads="1"/>
              </p:cNvSpPr>
              <p:nvPr/>
            </p:nvSpPr>
            <p:spPr bwMode="auto">
              <a:xfrm>
                <a:off x="5032" y="3717"/>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35</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76" name="Rectangle 50">
                <a:extLst>
                  <a:ext uri="{FF2B5EF4-FFF2-40B4-BE49-F238E27FC236}">
                    <a16:creationId xmlns:a16="http://schemas.microsoft.com/office/drawing/2014/main" id="{FA565A16-D896-F306-0D0D-213F7B52C9D8}"/>
                  </a:ext>
                </a:extLst>
              </p:cNvPr>
              <p:cNvSpPr>
                <a:spLocks noChangeArrowheads="1"/>
              </p:cNvSpPr>
              <p:nvPr/>
            </p:nvSpPr>
            <p:spPr bwMode="auto">
              <a:xfrm>
                <a:off x="5354" y="3717"/>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77" name="Rectangle 51">
                <a:extLst>
                  <a:ext uri="{FF2B5EF4-FFF2-40B4-BE49-F238E27FC236}">
                    <a16:creationId xmlns:a16="http://schemas.microsoft.com/office/drawing/2014/main" id="{7AAAA562-E899-90DF-57D7-7AF6C22DBEF4}"/>
                  </a:ext>
                </a:extLst>
              </p:cNvPr>
              <p:cNvSpPr>
                <a:spLocks noChangeArrowheads="1"/>
              </p:cNvSpPr>
              <p:nvPr/>
            </p:nvSpPr>
            <p:spPr bwMode="auto">
              <a:xfrm>
                <a:off x="5791" y="3717"/>
                <a:ext cx="44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10,500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78" name="Rectangle 52">
                <a:extLst>
                  <a:ext uri="{FF2B5EF4-FFF2-40B4-BE49-F238E27FC236}">
                    <a16:creationId xmlns:a16="http://schemas.microsoft.com/office/drawing/2014/main" id="{BDE3DC7B-881F-7B1F-223D-337624366216}"/>
                  </a:ext>
                </a:extLst>
              </p:cNvPr>
              <p:cNvSpPr>
                <a:spLocks noChangeArrowheads="1"/>
              </p:cNvSpPr>
              <p:nvPr/>
            </p:nvSpPr>
            <p:spPr bwMode="auto">
              <a:xfrm>
                <a:off x="1915" y="3717"/>
                <a:ext cx="531"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ﾏﾂﾓﾄﾌﾙﾜﾘｰ㈱</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79" name="Rectangle 53">
                <a:extLst>
                  <a:ext uri="{FF2B5EF4-FFF2-40B4-BE49-F238E27FC236}">
                    <a16:creationId xmlns:a16="http://schemas.microsoft.com/office/drawing/2014/main" id="{9F7336ED-C9B9-E7BA-C433-EAC7EE858376}"/>
                  </a:ext>
                </a:extLst>
              </p:cNvPr>
              <p:cNvSpPr>
                <a:spLocks noChangeArrowheads="1"/>
              </p:cNvSpPr>
              <p:nvPr/>
            </p:nvSpPr>
            <p:spPr bwMode="auto">
              <a:xfrm>
                <a:off x="2883" y="3717"/>
                <a:ext cx="35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ビール（生）</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80" name="Rectangle 54">
                <a:extLst>
                  <a:ext uri="{FF2B5EF4-FFF2-40B4-BE49-F238E27FC236}">
                    <a16:creationId xmlns:a16="http://schemas.microsoft.com/office/drawing/2014/main" id="{7F50A9EF-1CDA-6455-FF55-1BE16A533006}"/>
                  </a:ext>
                </a:extLst>
              </p:cNvPr>
              <p:cNvSpPr>
                <a:spLocks noChangeArrowheads="1"/>
              </p:cNvSpPr>
              <p:nvPr/>
            </p:nvSpPr>
            <p:spPr bwMode="auto">
              <a:xfrm>
                <a:off x="3458" y="3722"/>
                <a:ext cx="357" cy="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アルコール飲料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81" name="Rectangle 55">
                <a:extLst>
                  <a:ext uri="{FF2B5EF4-FFF2-40B4-BE49-F238E27FC236}">
                    <a16:creationId xmlns:a16="http://schemas.microsoft.com/office/drawing/2014/main" id="{351C91F8-6940-82DD-1B76-D708E5715DF6}"/>
                  </a:ext>
                </a:extLst>
              </p:cNvPr>
              <p:cNvSpPr>
                <a:spLocks noChangeArrowheads="1"/>
              </p:cNvSpPr>
              <p:nvPr/>
            </p:nvSpPr>
            <p:spPr bwMode="auto">
              <a:xfrm>
                <a:off x="4118" y="3717"/>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82" name="Rectangle 56">
                <a:extLst>
                  <a:ext uri="{FF2B5EF4-FFF2-40B4-BE49-F238E27FC236}">
                    <a16:creationId xmlns:a16="http://schemas.microsoft.com/office/drawing/2014/main" id="{01EAF251-A853-D840-4453-B05AE8D52231}"/>
                  </a:ext>
                </a:extLst>
              </p:cNvPr>
              <p:cNvSpPr>
                <a:spLocks noChangeArrowheads="1"/>
              </p:cNvSpPr>
              <p:nvPr/>
            </p:nvSpPr>
            <p:spPr bwMode="auto">
              <a:xfrm>
                <a:off x="4560" y="3389"/>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83" name="Rectangle 57">
                <a:extLst>
                  <a:ext uri="{FF2B5EF4-FFF2-40B4-BE49-F238E27FC236}">
                    <a16:creationId xmlns:a16="http://schemas.microsoft.com/office/drawing/2014/main" id="{2BA6B266-C278-6FC3-32ED-AECE3BB30DFF}"/>
                  </a:ext>
                </a:extLst>
              </p:cNvPr>
              <p:cNvSpPr>
                <a:spLocks noChangeArrowheads="1"/>
              </p:cNvSpPr>
              <p:nvPr/>
            </p:nvSpPr>
            <p:spPr bwMode="auto">
              <a:xfrm>
                <a:off x="5041" y="3389"/>
                <a:ext cx="21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84" name="Rectangle 58">
                <a:extLst>
                  <a:ext uri="{FF2B5EF4-FFF2-40B4-BE49-F238E27FC236}">
                    <a16:creationId xmlns:a16="http://schemas.microsoft.com/office/drawing/2014/main" id="{924E0115-7B39-FBE8-44BA-A5DF4DD49D2C}"/>
                  </a:ext>
                </a:extLst>
              </p:cNvPr>
              <p:cNvSpPr>
                <a:spLocks noChangeArrowheads="1"/>
              </p:cNvSpPr>
              <p:nvPr/>
            </p:nvSpPr>
            <p:spPr bwMode="auto">
              <a:xfrm>
                <a:off x="5374" y="3389"/>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85" name="Rectangle 59">
                <a:extLst>
                  <a:ext uri="{FF2B5EF4-FFF2-40B4-BE49-F238E27FC236}">
                    <a16:creationId xmlns:a16="http://schemas.microsoft.com/office/drawing/2014/main" id="{6FCC09B8-A26B-12C8-81EA-7B67AAFEB4CE}"/>
                  </a:ext>
                </a:extLst>
              </p:cNvPr>
              <p:cNvSpPr>
                <a:spLocks noChangeArrowheads="1"/>
              </p:cNvSpPr>
              <p:nvPr/>
            </p:nvSpPr>
            <p:spPr bwMode="auto">
              <a:xfrm>
                <a:off x="5855" y="3389"/>
                <a:ext cx="37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1,320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86" name="Rectangle 60">
                <a:extLst>
                  <a:ext uri="{FF2B5EF4-FFF2-40B4-BE49-F238E27FC236}">
                    <a16:creationId xmlns:a16="http://schemas.microsoft.com/office/drawing/2014/main" id="{1E9E1704-F13F-68AA-7666-C26A035C7232}"/>
                  </a:ext>
                </a:extLst>
              </p:cNvPr>
              <p:cNvSpPr>
                <a:spLocks noChangeArrowheads="1"/>
              </p:cNvSpPr>
              <p:nvPr/>
            </p:nvSpPr>
            <p:spPr bwMode="auto">
              <a:xfrm>
                <a:off x="1915" y="3389"/>
                <a:ext cx="71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ﾎﾟｯｶﾘｺｰﾎﾟﾚｰｼｮﾝ</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87" name="Rectangle 61">
                <a:extLst>
                  <a:ext uri="{FF2B5EF4-FFF2-40B4-BE49-F238E27FC236}">
                    <a16:creationId xmlns:a16="http://schemas.microsoft.com/office/drawing/2014/main" id="{53CC824A-FBAF-F3E8-8EBC-897065B2696B}"/>
                  </a:ext>
                </a:extLst>
              </p:cNvPr>
              <p:cNvSpPr>
                <a:spLocks noChangeArrowheads="1"/>
              </p:cNvSpPr>
              <p:nvPr/>
            </p:nvSpPr>
            <p:spPr bwMode="auto">
              <a:xfrm>
                <a:off x="2883" y="3389"/>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コーヒー</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88" name="Rectangle 62">
                <a:extLst>
                  <a:ext uri="{FF2B5EF4-FFF2-40B4-BE49-F238E27FC236}">
                    <a16:creationId xmlns:a16="http://schemas.microsoft.com/office/drawing/2014/main" id="{7B0561EF-9E71-7E94-D979-4DBFF40FB219}"/>
                  </a:ext>
                </a:extLst>
              </p:cNvPr>
              <p:cNvSpPr>
                <a:spLocks noChangeArrowheads="1"/>
              </p:cNvSpPr>
              <p:nvPr/>
            </p:nvSpPr>
            <p:spPr bwMode="auto">
              <a:xfrm>
                <a:off x="3463" y="3389"/>
                <a:ext cx="35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コーヒー飲料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89" name="Rectangle 63">
                <a:extLst>
                  <a:ext uri="{FF2B5EF4-FFF2-40B4-BE49-F238E27FC236}">
                    <a16:creationId xmlns:a16="http://schemas.microsoft.com/office/drawing/2014/main" id="{F4169795-3B37-7EF7-502F-75B4E4FAE7A5}"/>
                  </a:ext>
                </a:extLst>
              </p:cNvPr>
              <p:cNvSpPr>
                <a:spLocks noChangeArrowheads="1"/>
              </p:cNvSpPr>
              <p:nvPr/>
            </p:nvSpPr>
            <p:spPr bwMode="auto">
              <a:xfrm>
                <a:off x="4118" y="3389"/>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90" name="Rectangle 64">
                <a:extLst>
                  <a:ext uri="{FF2B5EF4-FFF2-40B4-BE49-F238E27FC236}">
                    <a16:creationId xmlns:a16="http://schemas.microsoft.com/office/drawing/2014/main" id="{60787461-17E8-0B06-537E-074DC66A1C28}"/>
                  </a:ext>
                </a:extLst>
              </p:cNvPr>
              <p:cNvSpPr>
                <a:spLocks noChangeArrowheads="1"/>
              </p:cNvSpPr>
              <p:nvPr/>
            </p:nvSpPr>
            <p:spPr bwMode="auto">
              <a:xfrm>
                <a:off x="4560" y="3499"/>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91" name="Rectangle 65">
                <a:extLst>
                  <a:ext uri="{FF2B5EF4-FFF2-40B4-BE49-F238E27FC236}">
                    <a16:creationId xmlns:a16="http://schemas.microsoft.com/office/drawing/2014/main" id="{65451415-C80F-3AD3-7C4A-E865D3DC13B9}"/>
                  </a:ext>
                </a:extLst>
              </p:cNvPr>
              <p:cNvSpPr>
                <a:spLocks noChangeArrowheads="1"/>
              </p:cNvSpPr>
              <p:nvPr/>
            </p:nvSpPr>
            <p:spPr bwMode="auto">
              <a:xfrm>
                <a:off x="5041" y="3499"/>
                <a:ext cx="21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92" name="Rectangle 66">
                <a:extLst>
                  <a:ext uri="{FF2B5EF4-FFF2-40B4-BE49-F238E27FC236}">
                    <a16:creationId xmlns:a16="http://schemas.microsoft.com/office/drawing/2014/main" id="{E186DC2D-D1EC-74AD-B373-63C468B1F997}"/>
                  </a:ext>
                </a:extLst>
              </p:cNvPr>
              <p:cNvSpPr>
                <a:spLocks noChangeArrowheads="1"/>
              </p:cNvSpPr>
              <p:nvPr/>
            </p:nvSpPr>
            <p:spPr bwMode="auto">
              <a:xfrm>
                <a:off x="5374" y="3499"/>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93" name="Rectangle 67">
                <a:extLst>
                  <a:ext uri="{FF2B5EF4-FFF2-40B4-BE49-F238E27FC236}">
                    <a16:creationId xmlns:a16="http://schemas.microsoft.com/office/drawing/2014/main" id="{AE64BFAB-9E72-4F49-767D-6AC4DA5446DF}"/>
                  </a:ext>
                </a:extLst>
              </p:cNvPr>
              <p:cNvSpPr>
                <a:spLocks noChangeArrowheads="1"/>
              </p:cNvSpPr>
              <p:nvPr/>
            </p:nvSpPr>
            <p:spPr bwMode="auto">
              <a:xfrm>
                <a:off x="5855" y="3499"/>
                <a:ext cx="37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1,320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94" name="Rectangle 68">
                <a:extLst>
                  <a:ext uri="{FF2B5EF4-FFF2-40B4-BE49-F238E27FC236}">
                    <a16:creationId xmlns:a16="http://schemas.microsoft.com/office/drawing/2014/main" id="{01D143EC-8F6A-8D9F-2597-8966255CE11B}"/>
                  </a:ext>
                </a:extLst>
              </p:cNvPr>
              <p:cNvSpPr>
                <a:spLocks noChangeArrowheads="1"/>
              </p:cNvSpPr>
              <p:nvPr/>
            </p:nvSpPr>
            <p:spPr bwMode="auto">
              <a:xfrm>
                <a:off x="1915" y="3499"/>
                <a:ext cx="71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ﾎﾟｯｶﾘｺｰﾎﾟﾚｰｼｮﾝ</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95" name="Rectangle 69">
                <a:extLst>
                  <a:ext uri="{FF2B5EF4-FFF2-40B4-BE49-F238E27FC236}">
                    <a16:creationId xmlns:a16="http://schemas.microsoft.com/office/drawing/2014/main" id="{CEE6DD70-6382-1F4D-A554-9DFE12E5AEDD}"/>
                  </a:ext>
                </a:extLst>
              </p:cNvPr>
              <p:cNvSpPr>
                <a:spLocks noChangeArrowheads="1"/>
              </p:cNvSpPr>
              <p:nvPr/>
            </p:nvSpPr>
            <p:spPr bwMode="auto">
              <a:xfrm>
                <a:off x="2883" y="3499"/>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コーヒー</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96" name="Rectangle 70">
                <a:extLst>
                  <a:ext uri="{FF2B5EF4-FFF2-40B4-BE49-F238E27FC236}">
                    <a16:creationId xmlns:a16="http://schemas.microsoft.com/office/drawing/2014/main" id="{1E0B04A0-8C38-AAFE-11F5-AD577412C71E}"/>
                  </a:ext>
                </a:extLst>
              </p:cNvPr>
              <p:cNvSpPr>
                <a:spLocks noChangeArrowheads="1"/>
              </p:cNvSpPr>
              <p:nvPr/>
            </p:nvSpPr>
            <p:spPr bwMode="auto">
              <a:xfrm>
                <a:off x="3463" y="3499"/>
                <a:ext cx="35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コーヒー飲料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97" name="Rectangle 71">
                <a:extLst>
                  <a:ext uri="{FF2B5EF4-FFF2-40B4-BE49-F238E27FC236}">
                    <a16:creationId xmlns:a16="http://schemas.microsoft.com/office/drawing/2014/main" id="{6BEBD8C1-1AB4-735D-82AD-D9F5C42EF23A}"/>
                  </a:ext>
                </a:extLst>
              </p:cNvPr>
              <p:cNvSpPr>
                <a:spLocks noChangeArrowheads="1"/>
              </p:cNvSpPr>
              <p:nvPr/>
            </p:nvSpPr>
            <p:spPr bwMode="auto">
              <a:xfrm>
                <a:off x="4123" y="3499"/>
                <a:ext cx="28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190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98" name="Rectangle 72">
                <a:extLst>
                  <a:ext uri="{FF2B5EF4-FFF2-40B4-BE49-F238E27FC236}">
                    <a16:creationId xmlns:a16="http://schemas.microsoft.com/office/drawing/2014/main" id="{0D6796D9-44EB-9492-07F1-36CED9824997}"/>
                  </a:ext>
                </a:extLst>
              </p:cNvPr>
              <p:cNvSpPr>
                <a:spLocks noChangeArrowheads="1"/>
              </p:cNvSpPr>
              <p:nvPr/>
            </p:nvSpPr>
            <p:spPr bwMode="auto">
              <a:xfrm>
                <a:off x="4560" y="3171"/>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899" name="Rectangle 73">
                <a:extLst>
                  <a:ext uri="{FF2B5EF4-FFF2-40B4-BE49-F238E27FC236}">
                    <a16:creationId xmlns:a16="http://schemas.microsoft.com/office/drawing/2014/main" id="{86021FB0-4430-D35C-3450-9DC0CA8A0E68}"/>
                  </a:ext>
                </a:extLst>
              </p:cNvPr>
              <p:cNvSpPr>
                <a:spLocks noChangeArrowheads="1"/>
              </p:cNvSpPr>
              <p:nvPr/>
            </p:nvSpPr>
            <p:spPr bwMode="auto">
              <a:xfrm>
                <a:off x="5096" y="3171"/>
                <a:ext cx="15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00" name="Rectangle 74">
                <a:extLst>
                  <a:ext uri="{FF2B5EF4-FFF2-40B4-BE49-F238E27FC236}">
                    <a16:creationId xmlns:a16="http://schemas.microsoft.com/office/drawing/2014/main" id="{D823689B-F741-3D0C-E4FC-09E8464462A9}"/>
                  </a:ext>
                </a:extLst>
              </p:cNvPr>
              <p:cNvSpPr>
                <a:spLocks noChangeArrowheads="1"/>
              </p:cNvSpPr>
              <p:nvPr/>
            </p:nvSpPr>
            <p:spPr bwMode="auto">
              <a:xfrm>
                <a:off x="5374" y="3171"/>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01" name="Rectangle 75">
                <a:extLst>
                  <a:ext uri="{FF2B5EF4-FFF2-40B4-BE49-F238E27FC236}">
                    <a16:creationId xmlns:a16="http://schemas.microsoft.com/office/drawing/2014/main" id="{20F91BE9-B87D-E952-5571-B8D69C614C16}"/>
                  </a:ext>
                </a:extLst>
              </p:cNvPr>
              <p:cNvSpPr>
                <a:spLocks noChangeArrowheads="1"/>
              </p:cNvSpPr>
              <p:nvPr/>
            </p:nvSpPr>
            <p:spPr bwMode="auto">
              <a:xfrm>
                <a:off x="5935" y="3171"/>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660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02" name="Rectangle 76">
                <a:extLst>
                  <a:ext uri="{FF2B5EF4-FFF2-40B4-BE49-F238E27FC236}">
                    <a16:creationId xmlns:a16="http://schemas.microsoft.com/office/drawing/2014/main" id="{DA6CD1F8-9D28-3FE8-E15F-550F0ECD818D}"/>
                  </a:ext>
                </a:extLst>
              </p:cNvPr>
              <p:cNvSpPr>
                <a:spLocks noChangeArrowheads="1"/>
              </p:cNvSpPr>
              <p:nvPr/>
            </p:nvSpPr>
            <p:spPr bwMode="auto">
              <a:xfrm>
                <a:off x="1915" y="3171"/>
                <a:ext cx="48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ﾆｯｷｳｲｽｷｰ㈱</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03" name="Rectangle 77">
                <a:extLst>
                  <a:ext uri="{FF2B5EF4-FFF2-40B4-BE49-F238E27FC236}">
                    <a16:creationId xmlns:a16="http://schemas.microsoft.com/office/drawing/2014/main" id="{3DEE4913-F843-548C-0B85-81BFEA78CC86}"/>
                  </a:ext>
                </a:extLst>
              </p:cNvPr>
              <p:cNvSpPr>
                <a:spLocks noChangeArrowheads="1"/>
              </p:cNvSpPr>
              <p:nvPr/>
            </p:nvSpPr>
            <p:spPr bwMode="auto">
              <a:xfrm>
                <a:off x="2883" y="3171"/>
                <a:ext cx="3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クリームソーダ</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04" name="Rectangle 78">
                <a:extLst>
                  <a:ext uri="{FF2B5EF4-FFF2-40B4-BE49-F238E27FC236}">
                    <a16:creationId xmlns:a16="http://schemas.microsoft.com/office/drawing/2014/main" id="{886A1A87-3305-060E-CEC6-11BEC1E042EA}"/>
                  </a:ext>
                </a:extLst>
              </p:cNvPr>
              <p:cNvSpPr>
                <a:spLocks noChangeArrowheads="1"/>
              </p:cNvSpPr>
              <p:nvPr/>
            </p:nvSpPr>
            <p:spPr bwMode="auto">
              <a:xfrm>
                <a:off x="3463" y="3171"/>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炭酸飲料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05" name="Rectangle 79">
                <a:extLst>
                  <a:ext uri="{FF2B5EF4-FFF2-40B4-BE49-F238E27FC236}">
                    <a16:creationId xmlns:a16="http://schemas.microsoft.com/office/drawing/2014/main" id="{EB03C673-6BCE-AB4E-27FC-57ECAFDD2506}"/>
                  </a:ext>
                </a:extLst>
              </p:cNvPr>
              <p:cNvSpPr>
                <a:spLocks noChangeArrowheads="1"/>
              </p:cNvSpPr>
              <p:nvPr/>
            </p:nvSpPr>
            <p:spPr bwMode="auto">
              <a:xfrm>
                <a:off x="4118" y="3171"/>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06" name="Rectangle 80">
                <a:extLst>
                  <a:ext uri="{FF2B5EF4-FFF2-40B4-BE49-F238E27FC236}">
                    <a16:creationId xmlns:a16="http://schemas.microsoft.com/office/drawing/2014/main" id="{0324AE2D-8C5B-8E63-8EED-91053A2C4724}"/>
                  </a:ext>
                </a:extLst>
              </p:cNvPr>
              <p:cNvSpPr>
                <a:spLocks noChangeArrowheads="1"/>
              </p:cNvSpPr>
              <p:nvPr/>
            </p:nvSpPr>
            <p:spPr bwMode="auto">
              <a:xfrm>
                <a:off x="4560" y="3280"/>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07" name="Rectangle 81">
                <a:extLst>
                  <a:ext uri="{FF2B5EF4-FFF2-40B4-BE49-F238E27FC236}">
                    <a16:creationId xmlns:a16="http://schemas.microsoft.com/office/drawing/2014/main" id="{3BBDA6E9-1566-44D2-8CD7-CD19D2116085}"/>
                  </a:ext>
                </a:extLst>
              </p:cNvPr>
              <p:cNvSpPr>
                <a:spLocks noChangeArrowheads="1"/>
              </p:cNvSpPr>
              <p:nvPr/>
            </p:nvSpPr>
            <p:spPr bwMode="auto">
              <a:xfrm>
                <a:off x="5032" y="3280"/>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08" name="Rectangle 82">
                <a:extLst>
                  <a:ext uri="{FF2B5EF4-FFF2-40B4-BE49-F238E27FC236}">
                    <a16:creationId xmlns:a16="http://schemas.microsoft.com/office/drawing/2014/main" id="{E80DD5FD-C95D-36DD-BADC-6FE0B7DF3FA9}"/>
                  </a:ext>
                </a:extLst>
              </p:cNvPr>
              <p:cNvSpPr>
                <a:spLocks noChangeArrowheads="1"/>
              </p:cNvSpPr>
              <p:nvPr/>
            </p:nvSpPr>
            <p:spPr bwMode="auto">
              <a:xfrm>
                <a:off x="5374" y="3280"/>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09" name="Rectangle 83">
                <a:extLst>
                  <a:ext uri="{FF2B5EF4-FFF2-40B4-BE49-F238E27FC236}">
                    <a16:creationId xmlns:a16="http://schemas.microsoft.com/office/drawing/2014/main" id="{A2045EC6-F45A-17ED-00E0-9FCBE2B9C8FE}"/>
                  </a:ext>
                </a:extLst>
              </p:cNvPr>
              <p:cNvSpPr>
                <a:spLocks noChangeArrowheads="1"/>
              </p:cNvSpPr>
              <p:nvPr/>
            </p:nvSpPr>
            <p:spPr bwMode="auto">
              <a:xfrm>
                <a:off x="5845" y="3280"/>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2,640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10" name="Rectangle 84">
                <a:extLst>
                  <a:ext uri="{FF2B5EF4-FFF2-40B4-BE49-F238E27FC236}">
                    <a16:creationId xmlns:a16="http://schemas.microsoft.com/office/drawing/2014/main" id="{3BBA32C7-0B99-8156-401B-C5EEAFE3665A}"/>
                  </a:ext>
                </a:extLst>
              </p:cNvPr>
              <p:cNvSpPr>
                <a:spLocks noChangeArrowheads="1"/>
              </p:cNvSpPr>
              <p:nvPr/>
            </p:nvSpPr>
            <p:spPr bwMode="auto">
              <a:xfrm>
                <a:off x="1915" y="3280"/>
                <a:ext cx="38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平成屋フーズ㈱</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11" name="Rectangle 85">
                <a:extLst>
                  <a:ext uri="{FF2B5EF4-FFF2-40B4-BE49-F238E27FC236}">
                    <a16:creationId xmlns:a16="http://schemas.microsoft.com/office/drawing/2014/main" id="{EC6EEDC3-2452-E9CF-21C2-1427FB6A49DF}"/>
                  </a:ext>
                </a:extLst>
              </p:cNvPr>
              <p:cNvSpPr>
                <a:spLocks noChangeArrowheads="1"/>
              </p:cNvSpPr>
              <p:nvPr/>
            </p:nvSpPr>
            <p:spPr bwMode="auto">
              <a:xfrm>
                <a:off x="2883" y="3280"/>
                <a:ext cx="39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オレンジエード</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12" name="Rectangle 86">
                <a:extLst>
                  <a:ext uri="{FF2B5EF4-FFF2-40B4-BE49-F238E27FC236}">
                    <a16:creationId xmlns:a16="http://schemas.microsoft.com/office/drawing/2014/main" id="{044B82A3-EBE9-067A-6AC0-67CACE4AA90F}"/>
                  </a:ext>
                </a:extLst>
              </p:cNvPr>
              <p:cNvSpPr>
                <a:spLocks noChangeArrowheads="1"/>
              </p:cNvSpPr>
              <p:nvPr/>
            </p:nvSpPr>
            <p:spPr bwMode="auto">
              <a:xfrm>
                <a:off x="3463" y="3280"/>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果樹飲料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13" name="Rectangle 87">
                <a:extLst>
                  <a:ext uri="{FF2B5EF4-FFF2-40B4-BE49-F238E27FC236}">
                    <a16:creationId xmlns:a16="http://schemas.microsoft.com/office/drawing/2014/main" id="{4657205A-8FCF-E911-5206-45B9007DD49B}"/>
                  </a:ext>
                </a:extLst>
              </p:cNvPr>
              <p:cNvSpPr>
                <a:spLocks noChangeArrowheads="1"/>
              </p:cNvSpPr>
              <p:nvPr/>
            </p:nvSpPr>
            <p:spPr bwMode="auto">
              <a:xfrm>
                <a:off x="4118" y="3280"/>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14" name="Rectangle 88">
                <a:extLst>
                  <a:ext uri="{FF2B5EF4-FFF2-40B4-BE49-F238E27FC236}">
                    <a16:creationId xmlns:a16="http://schemas.microsoft.com/office/drawing/2014/main" id="{1F1A8DBD-2AB8-62A8-37B9-3FC67EAE87E0}"/>
                  </a:ext>
                </a:extLst>
              </p:cNvPr>
              <p:cNvSpPr>
                <a:spLocks noChangeArrowheads="1"/>
              </p:cNvSpPr>
              <p:nvPr/>
            </p:nvSpPr>
            <p:spPr bwMode="auto">
              <a:xfrm>
                <a:off x="4560" y="2953"/>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15" name="Rectangle 89">
                <a:extLst>
                  <a:ext uri="{FF2B5EF4-FFF2-40B4-BE49-F238E27FC236}">
                    <a16:creationId xmlns:a16="http://schemas.microsoft.com/office/drawing/2014/main" id="{4DF0066A-A486-4AFD-56A7-C342148AC6DE}"/>
                  </a:ext>
                </a:extLst>
              </p:cNvPr>
              <p:cNvSpPr>
                <a:spLocks noChangeArrowheads="1"/>
              </p:cNvSpPr>
              <p:nvPr/>
            </p:nvSpPr>
            <p:spPr bwMode="auto">
              <a:xfrm>
                <a:off x="5032" y="2953"/>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16" name="Rectangle 90">
                <a:extLst>
                  <a:ext uri="{FF2B5EF4-FFF2-40B4-BE49-F238E27FC236}">
                    <a16:creationId xmlns:a16="http://schemas.microsoft.com/office/drawing/2014/main" id="{6900EC39-30EF-0F7A-08EE-32AFE2210926}"/>
                  </a:ext>
                </a:extLst>
              </p:cNvPr>
              <p:cNvSpPr>
                <a:spLocks noChangeArrowheads="1"/>
              </p:cNvSpPr>
              <p:nvPr/>
            </p:nvSpPr>
            <p:spPr bwMode="auto">
              <a:xfrm>
                <a:off x="5374" y="2953"/>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17" name="Rectangle 91">
                <a:extLst>
                  <a:ext uri="{FF2B5EF4-FFF2-40B4-BE49-F238E27FC236}">
                    <a16:creationId xmlns:a16="http://schemas.microsoft.com/office/drawing/2014/main" id="{A57B04D3-AEC3-5995-7F35-5BF6BE55EE3D}"/>
                  </a:ext>
                </a:extLst>
              </p:cNvPr>
              <p:cNvSpPr>
                <a:spLocks noChangeArrowheads="1"/>
              </p:cNvSpPr>
              <p:nvPr/>
            </p:nvSpPr>
            <p:spPr bwMode="auto">
              <a:xfrm>
                <a:off x="5845" y="2953"/>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2,640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18" name="Rectangle 92">
                <a:extLst>
                  <a:ext uri="{FF2B5EF4-FFF2-40B4-BE49-F238E27FC236}">
                    <a16:creationId xmlns:a16="http://schemas.microsoft.com/office/drawing/2014/main" id="{EC7E37D1-E9D1-32E6-45EE-F78CEEF9D18B}"/>
                  </a:ext>
                </a:extLst>
              </p:cNvPr>
              <p:cNvSpPr>
                <a:spLocks noChangeArrowheads="1"/>
              </p:cNvSpPr>
              <p:nvPr/>
            </p:nvSpPr>
            <p:spPr bwMode="auto">
              <a:xfrm>
                <a:off x="1915" y="2953"/>
                <a:ext cx="39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タナカビール㈱</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19" name="Rectangle 93">
                <a:extLst>
                  <a:ext uri="{FF2B5EF4-FFF2-40B4-BE49-F238E27FC236}">
                    <a16:creationId xmlns:a16="http://schemas.microsoft.com/office/drawing/2014/main" id="{4DE98FD5-186E-F062-731E-FB1626434CFC}"/>
                  </a:ext>
                </a:extLst>
              </p:cNvPr>
              <p:cNvSpPr>
                <a:spLocks noChangeArrowheads="1"/>
              </p:cNvSpPr>
              <p:nvPr/>
            </p:nvSpPr>
            <p:spPr bwMode="auto">
              <a:xfrm>
                <a:off x="2883" y="2953"/>
                <a:ext cx="30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クリスタル</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20" name="Rectangle 94">
                <a:extLst>
                  <a:ext uri="{FF2B5EF4-FFF2-40B4-BE49-F238E27FC236}">
                    <a16:creationId xmlns:a16="http://schemas.microsoft.com/office/drawing/2014/main" id="{F33FDC6A-2BEE-9FF9-8F27-71E51D44AC6F}"/>
                  </a:ext>
                </a:extLst>
              </p:cNvPr>
              <p:cNvSpPr>
                <a:spLocks noChangeArrowheads="1"/>
              </p:cNvSpPr>
              <p:nvPr/>
            </p:nvSpPr>
            <p:spPr bwMode="auto">
              <a:xfrm>
                <a:off x="3463" y="2953"/>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炭酸飲料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21" name="Rectangle 95">
                <a:extLst>
                  <a:ext uri="{FF2B5EF4-FFF2-40B4-BE49-F238E27FC236}">
                    <a16:creationId xmlns:a16="http://schemas.microsoft.com/office/drawing/2014/main" id="{D6931AD7-0CEC-BC75-4B48-BFD81D87AFFF}"/>
                  </a:ext>
                </a:extLst>
              </p:cNvPr>
              <p:cNvSpPr>
                <a:spLocks noChangeArrowheads="1"/>
              </p:cNvSpPr>
              <p:nvPr/>
            </p:nvSpPr>
            <p:spPr bwMode="auto">
              <a:xfrm>
                <a:off x="4118" y="2953"/>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22" name="Rectangle 96">
                <a:extLst>
                  <a:ext uri="{FF2B5EF4-FFF2-40B4-BE49-F238E27FC236}">
                    <a16:creationId xmlns:a16="http://schemas.microsoft.com/office/drawing/2014/main" id="{8A0EE953-EF2F-F8D0-D108-55B3D0CDAE19}"/>
                  </a:ext>
                </a:extLst>
              </p:cNvPr>
              <p:cNvSpPr>
                <a:spLocks noChangeArrowheads="1"/>
              </p:cNvSpPr>
              <p:nvPr/>
            </p:nvSpPr>
            <p:spPr bwMode="auto">
              <a:xfrm>
                <a:off x="4560" y="3062"/>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23" name="Rectangle 97">
                <a:extLst>
                  <a:ext uri="{FF2B5EF4-FFF2-40B4-BE49-F238E27FC236}">
                    <a16:creationId xmlns:a16="http://schemas.microsoft.com/office/drawing/2014/main" id="{DE84FBFF-0EC4-E605-9070-821A940E2AD9}"/>
                  </a:ext>
                </a:extLst>
              </p:cNvPr>
              <p:cNvSpPr>
                <a:spLocks noChangeArrowheads="1"/>
              </p:cNvSpPr>
              <p:nvPr/>
            </p:nvSpPr>
            <p:spPr bwMode="auto">
              <a:xfrm>
                <a:off x="5041" y="3062"/>
                <a:ext cx="21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24" name="Rectangle 98">
                <a:extLst>
                  <a:ext uri="{FF2B5EF4-FFF2-40B4-BE49-F238E27FC236}">
                    <a16:creationId xmlns:a16="http://schemas.microsoft.com/office/drawing/2014/main" id="{F8D0A41B-7D50-9B6F-4873-6D3E929B6A0D}"/>
                  </a:ext>
                </a:extLst>
              </p:cNvPr>
              <p:cNvSpPr>
                <a:spLocks noChangeArrowheads="1"/>
              </p:cNvSpPr>
              <p:nvPr/>
            </p:nvSpPr>
            <p:spPr bwMode="auto">
              <a:xfrm>
                <a:off x="5354" y="3062"/>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25" name="Rectangle 99">
                <a:extLst>
                  <a:ext uri="{FF2B5EF4-FFF2-40B4-BE49-F238E27FC236}">
                    <a16:creationId xmlns:a16="http://schemas.microsoft.com/office/drawing/2014/main" id="{4DE3EF34-3007-98D3-E3FF-FB4BF0DEB01E}"/>
                  </a:ext>
                </a:extLst>
              </p:cNvPr>
              <p:cNvSpPr>
                <a:spLocks noChangeArrowheads="1"/>
              </p:cNvSpPr>
              <p:nvPr/>
            </p:nvSpPr>
            <p:spPr bwMode="auto">
              <a:xfrm>
                <a:off x="5845" y="3062"/>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2,640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26" name="Rectangle 100">
                <a:extLst>
                  <a:ext uri="{FF2B5EF4-FFF2-40B4-BE49-F238E27FC236}">
                    <a16:creationId xmlns:a16="http://schemas.microsoft.com/office/drawing/2014/main" id="{31C5B199-3CA6-50C0-2E54-8B9A8FF9F147}"/>
                  </a:ext>
                </a:extLst>
              </p:cNvPr>
              <p:cNvSpPr>
                <a:spLocks noChangeArrowheads="1"/>
              </p:cNvSpPr>
              <p:nvPr/>
            </p:nvSpPr>
            <p:spPr bwMode="auto">
              <a:xfrm>
                <a:off x="1915" y="3062"/>
                <a:ext cx="48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ﾆｯｷｳｲｽｷｰ㈱</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27" name="Rectangle 101">
                <a:extLst>
                  <a:ext uri="{FF2B5EF4-FFF2-40B4-BE49-F238E27FC236}">
                    <a16:creationId xmlns:a16="http://schemas.microsoft.com/office/drawing/2014/main" id="{E4AC6682-9F58-930B-2E0B-35B521EE6168}"/>
                  </a:ext>
                </a:extLst>
              </p:cNvPr>
              <p:cNvSpPr>
                <a:spLocks noChangeArrowheads="1"/>
              </p:cNvSpPr>
              <p:nvPr/>
            </p:nvSpPr>
            <p:spPr bwMode="auto">
              <a:xfrm>
                <a:off x="2883" y="3062"/>
                <a:ext cx="30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チュウハイ</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28" name="Rectangle 102">
                <a:extLst>
                  <a:ext uri="{FF2B5EF4-FFF2-40B4-BE49-F238E27FC236}">
                    <a16:creationId xmlns:a16="http://schemas.microsoft.com/office/drawing/2014/main" id="{E265B7DE-946A-5255-E7C9-AB17D0613A8A}"/>
                  </a:ext>
                </a:extLst>
              </p:cNvPr>
              <p:cNvSpPr>
                <a:spLocks noChangeArrowheads="1"/>
              </p:cNvSpPr>
              <p:nvPr/>
            </p:nvSpPr>
            <p:spPr bwMode="auto">
              <a:xfrm>
                <a:off x="3458" y="3067"/>
                <a:ext cx="357" cy="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アルコール飲料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29" name="Rectangle 103">
                <a:extLst>
                  <a:ext uri="{FF2B5EF4-FFF2-40B4-BE49-F238E27FC236}">
                    <a16:creationId xmlns:a16="http://schemas.microsoft.com/office/drawing/2014/main" id="{19F31DFC-CC95-1871-86D7-9FD3B7096EDF}"/>
                  </a:ext>
                </a:extLst>
              </p:cNvPr>
              <p:cNvSpPr>
                <a:spLocks noChangeArrowheads="1"/>
              </p:cNvSpPr>
              <p:nvPr/>
            </p:nvSpPr>
            <p:spPr bwMode="auto">
              <a:xfrm>
                <a:off x="4118" y="3062"/>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30" name="Rectangle 104">
                <a:extLst>
                  <a:ext uri="{FF2B5EF4-FFF2-40B4-BE49-F238E27FC236}">
                    <a16:creationId xmlns:a16="http://schemas.microsoft.com/office/drawing/2014/main" id="{FE0A6A50-8AC4-9AF7-41E3-F1A8D05D2C77}"/>
                  </a:ext>
                </a:extLst>
              </p:cNvPr>
              <p:cNvSpPr>
                <a:spLocks noChangeArrowheads="1"/>
              </p:cNvSpPr>
              <p:nvPr/>
            </p:nvSpPr>
            <p:spPr bwMode="auto">
              <a:xfrm>
                <a:off x="4560" y="2734"/>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31" name="Rectangle 105">
                <a:extLst>
                  <a:ext uri="{FF2B5EF4-FFF2-40B4-BE49-F238E27FC236}">
                    <a16:creationId xmlns:a16="http://schemas.microsoft.com/office/drawing/2014/main" id="{D59104C1-C13C-B3A7-446E-BF696331F327}"/>
                  </a:ext>
                </a:extLst>
              </p:cNvPr>
              <p:cNvSpPr>
                <a:spLocks noChangeArrowheads="1"/>
              </p:cNvSpPr>
              <p:nvPr/>
            </p:nvSpPr>
            <p:spPr bwMode="auto">
              <a:xfrm>
                <a:off x="4977" y="2734"/>
                <a:ext cx="28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216</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32" name="Rectangle 106">
                <a:extLst>
                  <a:ext uri="{FF2B5EF4-FFF2-40B4-BE49-F238E27FC236}">
                    <a16:creationId xmlns:a16="http://schemas.microsoft.com/office/drawing/2014/main" id="{A46E98FE-540D-FA10-5642-5B424DB24376}"/>
                  </a:ext>
                </a:extLst>
              </p:cNvPr>
              <p:cNvSpPr>
                <a:spLocks noChangeArrowheads="1"/>
              </p:cNvSpPr>
              <p:nvPr/>
            </p:nvSpPr>
            <p:spPr bwMode="auto">
              <a:xfrm>
                <a:off x="5354" y="2734"/>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33" name="Rectangle 107">
                <a:extLst>
                  <a:ext uri="{FF2B5EF4-FFF2-40B4-BE49-F238E27FC236}">
                    <a16:creationId xmlns:a16="http://schemas.microsoft.com/office/drawing/2014/main" id="{65FD80AA-A5ED-EC1B-CF00-EEF940B6C0D8}"/>
                  </a:ext>
                </a:extLst>
              </p:cNvPr>
              <p:cNvSpPr>
                <a:spLocks noChangeArrowheads="1"/>
              </p:cNvSpPr>
              <p:nvPr/>
            </p:nvSpPr>
            <p:spPr bwMode="auto">
              <a:xfrm>
                <a:off x="5781" y="2734"/>
                <a:ext cx="45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54,000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34" name="Rectangle 108">
                <a:extLst>
                  <a:ext uri="{FF2B5EF4-FFF2-40B4-BE49-F238E27FC236}">
                    <a16:creationId xmlns:a16="http://schemas.microsoft.com/office/drawing/2014/main" id="{AA28002D-3D5E-2C18-E24E-9BFFCEDBEE98}"/>
                  </a:ext>
                </a:extLst>
              </p:cNvPr>
              <p:cNvSpPr>
                <a:spLocks noChangeArrowheads="1"/>
              </p:cNvSpPr>
              <p:nvPr/>
            </p:nvSpPr>
            <p:spPr bwMode="auto">
              <a:xfrm>
                <a:off x="1915" y="2734"/>
                <a:ext cx="39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タナカビール㈱</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35" name="Rectangle 109">
                <a:extLst>
                  <a:ext uri="{FF2B5EF4-FFF2-40B4-BE49-F238E27FC236}">
                    <a16:creationId xmlns:a16="http://schemas.microsoft.com/office/drawing/2014/main" id="{B25BBC41-DD1D-7A8B-E63B-EAD6373FB224}"/>
                  </a:ext>
                </a:extLst>
              </p:cNvPr>
              <p:cNvSpPr>
                <a:spLocks noChangeArrowheads="1"/>
              </p:cNvSpPr>
              <p:nvPr/>
            </p:nvSpPr>
            <p:spPr bwMode="auto">
              <a:xfrm>
                <a:off x="2883" y="2734"/>
                <a:ext cx="35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ビール（生）</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36" name="Rectangle 110">
                <a:extLst>
                  <a:ext uri="{FF2B5EF4-FFF2-40B4-BE49-F238E27FC236}">
                    <a16:creationId xmlns:a16="http://schemas.microsoft.com/office/drawing/2014/main" id="{C7FEB0CF-0BF5-86CB-DDE6-08A1B4FCC297}"/>
                  </a:ext>
                </a:extLst>
              </p:cNvPr>
              <p:cNvSpPr>
                <a:spLocks noChangeArrowheads="1"/>
              </p:cNvSpPr>
              <p:nvPr/>
            </p:nvSpPr>
            <p:spPr bwMode="auto">
              <a:xfrm>
                <a:off x="3458" y="2739"/>
                <a:ext cx="357" cy="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アルコール飲料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37" name="Rectangle 111">
                <a:extLst>
                  <a:ext uri="{FF2B5EF4-FFF2-40B4-BE49-F238E27FC236}">
                    <a16:creationId xmlns:a16="http://schemas.microsoft.com/office/drawing/2014/main" id="{CD832590-7DD4-A2B9-952C-726B0C41762B}"/>
                  </a:ext>
                </a:extLst>
              </p:cNvPr>
              <p:cNvSpPr>
                <a:spLocks noChangeArrowheads="1"/>
              </p:cNvSpPr>
              <p:nvPr/>
            </p:nvSpPr>
            <p:spPr bwMode="auto">
              <a:xfrm>
                <a:off x="4118" y="2734"/>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38" name="Rectangle 112">
                <a:extLst>
                  <a:ext uri="{FF2B5EF4-FFF2-40B4-BE49-F238E27FC236}">
                    <a16:creationId xmlns:a16="http://schemas.microsoft.com/office/drawing/2014/main" id="{3E30769F-344C-2DDF-8D48-283B87411006}"/>
                  </a:ext>
                </a:extLst>
              </p:cNvPr>
              <p:cNvSpPr>
                <a:spLocks noChangeArrowheads="1"/>
              </p:cNvSpPr>
              <p:nvPr/>
            </p:nvSpPr>
            <p:spPr bwMode="auto">
              <a:xfrm>
                <a:off x="4560" y="2843"/>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39" name="Rectangle 113">
                <a:extLst>
                  <a:ext uri="{FF2B5EF4-FFF2-40B4-BE49-F238E27FC236}">
                    <a16:creationId xmlns:a16="http://schemas.microsoft.com/office/drawing/2014/main" id="{FA7249C1-6116-0118-E907-22AAA9821925}"/>
                  </a:ext>
                </a:extLst>
              </p:cNvPr>
              <p:cNvSpPr>
                <a:spLocks noChangeArrowheads="1"/>
              </p:cNvSpPr>
              <p:nvPr/>
            </p:nvSpPr>
            <p:spPr bwMode="auto">
              <a:xfrm>
                <a:off x="5032" y="2843"/>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40" name="Rectangle 114">
                <a:extLst>
                  <a:ext uri="{FF2B5EF4-FFF2-40B4-BE49-F238E27FC236}">
                    <a16:creationId xmlns:a16="http://schemas.microsoft.com/office/drawing/2014/main" id="{F1A2E9CC-7FFC-6742-D547-1DA1CE39F7E6}"/>
                  </a:ext>
                </a:extLst>
              </p:cNvPr>
              <p:cNvSpPr>
                <a:spLocks noChangeArrowheads="1"/>
              </p:cNvSpPr>
              <p:nvPr/>
            </p:nvSpPr>
            <p:spPr bwMode="auto">
              <a:xfrm>
                <a:off x="5374" y="2843"/>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41" name="Rectangle 115">
                <a:extLst>
                  <a:ext uri="{FF2B5EF4-FFF2-40B4-BE49-F238E27FC236}">
                    <a16:creationId xmlns:a16="http://schemas.microsoft.com/office/drawing/2014/main" id="{CBAE768F-8557-893D-1C95-648F07DF1394}"/>
                  </a:ext>
                </a:extLst>
              </p:cNvPr>
              <p:cNvSpPr>
                <a:spLocks noChangeArrowheads="1"/>
              </p:cNvSpPr>
              <p:nvPr/>
            </p:nvSpPr>
            <p:spPr bwMode="auto">
              <a:xfrm>
                <a:off x="5845" y="2843"/>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42" name="Rectangle 116">
                <a:extLst>
                  <a:ext uri="{FF2B5EF4-FFF2-40B4-BE49-F238E27FC236}">
                    <a16:creationId xmlns:a16="http://schemas.microsoft.com/office/drawing/2014/main" id="{D93DF483-08A8-DCD1-5D05-D2A27E7EC009}"/>
                  </a:ext>
                </a:extLst>
              </p:cNvPr>
              <p:cNvSpPr>
                <a:spLocks noChangeArrowheads="1"/>
              </p:cNvSpPr>
              <p:nvPr/>
            </p:nvSpPr>
            <p:spPr bwMode="auto">
              <a:xfrm>
                <a:off x="1915" y="2843"/>
                <a:ext cx="39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タナカビール㈱</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43" name="Rectangle 117">
                <a:extLst>
                  <a:ext uri="{FF2B5EF4-FFF2-40B4-BE49-F238E27FC236}">
                    <a16:creationId xmlns:a16="http://schemas.microsoft.com/office/drawing/2014/main" id="{DA451EE7-491C-6FB7-9040-9D2CEA93D794}"/>
                  </a:ext>
                </a:extLst>
              </p:cNvPr>
              <p:cNvSpPr>
                <a:spLocks noChangeArrowheads="1"/>
              </p:cNvSpPr>
              <p:nvPr/>
            </p:nvSpPr>
            <p:spPr bwMode="auto">
              <a:xfrm>
                <a:off x="2878" y="2853"/>
                <a:ext cx="352"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カラフルオレンジ</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44" name="Rectangle 118">
                <a:extLst>
                  <a:ext uri="{FF2B5EF4-FFF2-40B4-BE49-F238E27FC236}">
                    <a16:creationId xmlns:a16="http://schemas.microsoft.com/office/drawing/2014/main" id="{315DF0EF-80DA-67BD-15F2-9581D2E2A5A3}"/>
                  </a:ext>
                </a:extLst>
              </p:cNvPr>
              <p:cNvSpPr>
                <a:spLocks noChangeArrowheads="1"/>
              </p:cNvSpPr>
              <p:nvPr/>
            </p:nvSpPr>
            <p:spPr bwMode="auto">
              <a:xfrm>
                <a:off x="3463" y="2843"/>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果樹飲料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45" name="Rectangle 119">
                <a:extLst>
                  <a:ext uri="{FF2B5EF4-FFF2-40B4-BE49-F238E27FC236}">
                    <a16:creationId xmlns:a16="http://schemas.microsoft.com/office/drawing/2014/main" id="{D27946E2-4618-B216-D03A-A397185B5BA2}"/>
                  </a:ext>
                </a:extLst>
              </p:cNvPr>
              <p:cNvSpPr>
                <a:spLocks noChangeArrowheads="1"/>
              </p:cNvSpPr>
              <p:nvPr/>
            </p:nvSpPr>
            <p:spPr bwMode="auto">
              <a:xfrm>
                <a:off x="4118" y="2843"/>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46" name="Rectangle 120">
                <a:extLst>
                  <a:ext uri="{FF2B5EF4-FFF2-40B4-BE49-F238E27FC236}">
                    <a16:creationId xmlns:a16="http://schemas.microsoft.com/office/drawing/2014/main" id="{C5191143-D4CB-2402-8566-BBE737963896}"/>
                  </a:ext>
                </a:extLst>
              </p:cNvPr>
              <p:cNvSpPr>
                <a:spLocks noChangeArrowheads="1"/>
              </p:cNvSpPr>
              <p:nvPr/>
            </p:nvSpPr>
            <p:spPr bwMode="auto">
              <a:xfrm>
                <a:off x="4560" y="2516"/>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47" name="Rectangle 121">
                <a:extLst>
                  <a:ext uri="{FF2B5EF4-FFF2-40B4-BE49-F238E27FC236}">
                    <a16:creationId xmlns:a16="http://schemas.microsoft.com/office/drawing/2014/main" id="{5B0F35F4-43F1-3310-6B72-B627AA7912F0}"/>
                  </a:ext>
                </a:extLst>
              </p:cNvPr>
              <p:cNvSpPr>
                <a:spLocks noChangeArrowheads="1"/>
              </p:cNvSpPr>
              <p:nvPr/>
            </p:nvSpPr>
            <p:spPr bwMode="auto">
              <a:xfrm>
                <a:off x="4977" y="2516"/>
                <a:ext cx="28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195</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48" name="Rectangle 122">
                <a:extLst>
                  <a:ext uri="{FF2B5EF4-FFF2-40B4-BE49-F238E27FC236}">
                    <a16:creationId xmlns:a16="http://schemas.microsoft.com/office/drawing/2014/main" id="{537C14AF-2646-6162-08C7-CC8A013B0FE7}"/>
                  </a:ext>
                </a:extLst>
              </p:cNvPr>
              <p:cNvSpPr>
                <a:spLocks noChangeArrowheads="1"/>
              </p:cNvSpPr>
              <p:nvPr/>
            </p:nvSpPr>
            <p:spPr bwMode="auto">
              <a:xfrm>
                <a:off x="5354" y="2516"/>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49" name="Rectangle 123">
                <a:extLst>
                  <a:ext uri="{FF2B5EF4-FFF2-40B4-BE49-F238E27FC236}">
                    <a16:creationId xmlns:a16="http://schemas.microsoft.com/office/drawing/2014/main" id="{133F1677-C248-E53A-EA4D-E332159D4F57}"/>
                  </a:ext>
                </a:extLst>
              </p:cNvPr>
              <p:cNvSpPr>
                <a:spLocks noChangeArrowheads="1"/>
              </p:cNvSpPr>
              <p:nvPr/>
            </p:nvSpPr>
            <p:spPr bwMode="auto">
              <a:xfrm>
                <a:off x="5781" y="2516"/>
                <a:ext cx="45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48,750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50" name="Rectangle 124">
                <a:extLst>
                  <a:ext uri="{FF2B5EF4-FFF2-40B4-BE49-F238E27FC236}">
                    <a16:creationId xmlns:a16="http://schemas.microsoft.com/office/drawing/2014/main" id="{CEBFE175-BD6D-ACD2-BB6F-789765594293}"/>
                  </a:ext>
                </a:extLst>
              </p:cNvPr>
              <p:cNvSpPr>
                <a:spLocks noChangeArrowheads="1"/>
              </p:cNvSpPr>
              <p:nvPr/>
            </p:nvSpPr>
            <p:spPr bwMode="auto">
              <a:xfrm>
                <a:off x="1915" y="2516"/>
                <a:ext cx="39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サッパリ酒造㈱</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51" name="Rectangle 125">
                <a:extLst>
                  <a:ext uri="{FF2B5EF4-FFF2-40B4-BE49-F238E27FC236}">
                    <a16:creationId xmlns:a16="http://schemas.microsoft.com/office/drawing/2014/main" id="{2A72FB62-B639-555F-48F0-84A78FB9C219}"/>
                  </a:ext>
                </a:extLst>
              </p:cNvPr>
              <p:cNvSpPr>
                <a:spLocks noChangeArrowheads="1"/>
              </p:cNvSpPr>
              <p:nvPr/>
            </p:nvSpPr>
            <p:spPr bwMode="auto">
              <a:xfrm>
                <a:off x="2883" y="2516"/>
                <a:ext cx="35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ビール（生）</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52" name="Rectangle 126">
                <a:extLst>
                  <a:ext uri="{FF2B5EF4-FFF2-40B4-BE49-F238E27FC236}">
                    <a16:creationId xmlns:a16="http://schemas.microsoft.com/office/drawing/2014/main" id="{D4A10DA1-57E9-CAF6-F4E6-A90FD226D230}"/>
                  </a:ext>
                </a:extLst>
              </p:cNvPr>
              <p:cNvSpPr>
                <a:spLocks noChangeArrowheads="1"/>
              </p:cNvSpPr>
              <p:nvPr/>
            </p:nvSpPr>
            <p:spPr bwMode="auto">
              <a:xfrm>
                <a:off x="3458" y="2521"/>
                <a:ext cx="357" cy="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アルコール飲料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53" name="Rectangle 127">
                <a:extLst>
                  <a:ext uri="{FF2B5EF4-FFF2-40B4-BE49-F238E27FC236}">
                    <a16:creationId xmlns:a16="http://schemas.microsoft.com/office/drawing/2014/main" id="{E450CE85-0ADA-58FF-0123-29BCAB86D87E}"/>
                  </a:ext>
                </a:extLst>
              </p:cNvPr>
              <p:cNvSpPr>
                <a:spLocks noChangeArrowheads="1"/>
              </p:cNvSpPr>
              <p:nvPr/>
            </p:nvSpPr>
            <p:spPr bwMode="auto">
              <a:xfrm>
                <a:off x="4118" y="2516"/>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54" name="Rectangle 128">
                <a:extLst>
                  <a:ext uri="{FF2B5EF4-FFF2-40B4-BE49-F238E27FC236}">
                    <a16:creationId xmlns:a16="http://schemas.microsoft.com/office/drawing/2014/main" id="{434975D0-FF28-9A58-B99A-EBD73F3AD4AE}"/>
                  </a:ext>
                </a:extLst>
              </p:cNvPr>
              <p:cNvSpPr>
                <a:spLocks noChangeArrowheads="1"/>
              </p:cNvSpPr>
              <p:nvPr/>
            </p:nvSpPr>
            <p:spPr bwMode="auto">
              <a:xfrm>
                <a:off x="4560" y="2625"/>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55" name="Rectangle 129">
                <a:extLst>
                  <a:ext uri="{FF2B5EF4-FFF2-40B4-BE49-F238E27FC236}">
                    <a16:creationId xmlns:a16="http://schemas.microsoft.com/office/drawing/2014/main" id="{4E3AA397-CE90-AE87-BCC7-B53E953B94A7}"/>
                  </a:ext>
                </a:extLst>
              </p:cNvPr>
              <p:cNvSpPr>
                <a:spLocks noChangeArrowheads="1"/>
              </p:cNvSpPr>
              <p:nvPr/>
            </p:nvSpPr>
            <p:spPr bwMode="auto">
              <a:xfrm>
                <a:off x="5032" y="2625"/>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84</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56" name="Rectangle 130">
                <a:extLst>
                  <a:ext uri="{FF2B5EF4-FFF2-40B4-BE49-F238E27FC236}">
                    <a16:creationId xmlns:a16="http://schemas.microsoft.com/office/drawing/2014/main" id="{930512BC-0F28-1D34-D44E-96D2C4A92C80}"/>
                  </a:ext>
                </a:extLst>
              </p:cNvPr>
              <p:cNvSpPr>
                <a:spLocks noChangeArrowheads="1"/>
              </p:cNvSpPr>
              <p:nvPr/>
            </p:nvSpPr>
            <p:spPr bwMode="auto">
              <a:xfrm>
                <a:off x="5354" y="2625"/>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57" name="Rectangle 131">
                <a:extLst>
                  <a:ext uri="{FF2B5EF4-FFF2-40B4-BE49-F238E27FC236}">
                    <a16:creationId xmlns:a16="http://schemas.microsoft.com/office/drawing/2014/main" id="{027F8F68-8FDF-1158-64E5-5D09C3612223}"/>
                  </a:ext>
                </a:extLst>
              </p:cNvPr>
              <p:cNvSpPr>
                <a:spLocks noChangeArrowheads="1"/>
              </p:cNvSpPr>
              <p:nvPr/>
            </p:nvSpPr>
            <p:spPr bwMode="auto">
              <a:xfrm>
                <a:off x="5781" y="2625"/>
                <a:ext cx="45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25,200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58" name="Rectangle 132">
                <a:extLst>
                  <a:ext uri="{FF2B5EF4-FFF2-40B4-BE49-F238E27FC236}">
                    <a16:creationId xmlns:a16="http://schemas.microsoft.com/office/drawing/2014/main" id="{1828A058-B916-B6FB-DA27-A0852FE9C6E5}"/>
                  </a:ext>
                </a:extLst>
              </p:cNvPr>
              <p:cNvSpPr>
                <a:spLocks noChangeArrowheads="1"/>
              </p:cNvSpPr>
              <p:nvPr/>
            </p:nvSpPr>
            <p:spPr bwMode="auto">
              <a:xfrm>
                <a:off x="1915" y="2625"/>
                <a:ext cx="39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タナカビール㈱</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59" name="Rectangle 133">
                <a:extLst>
                  <a:ext uri="{FF2B5EF4-FFF2-40B4-BE49-F238E27FC236}">
                    <a16:creationId xmlns:a16="http://schemas.microsoft.com/office/drawing/2014/main" id="{25F4F310-001E-9D04-123D-BD3561889C26}"/>
                  </a:ext>
                </a:extLst>
              </p:cNvPr>
              <p:cNvSpPr>
                <a:spLocks noChangeArrowheads="1"/>
              </p:cNvSpPr>
              <p:nvPr/>
            </p:nvSpPr>
            <p:spPr bwMode="auto">
              <a:xfrm>
                <a:off x="2883" y="2625"/>
                <a:ext cx="35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ビール（生）</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60" name="Rectangle 134">
                <a:extLst>
                  <a:ext uri="{FF2B5EF4-FFF2-40B4-BE49-F238E27FC236}">
                    <a16:creationId xmlns:a16="http://schemas.microsoft.com/office/drawing/2014/main" id="{B9199C0F-D865-9F33-3E21-06DDFA087680}"/>
                  </a:ext>
                </a:extLst>
              </p:cNvPr>
              <p:cNvSpPr>
                <a:spLocks noChangeArrowheads="1"/>
              </p:cNvSpPr>
              <p:nvPr/>
            </p:nvSpPr>
            <p:spPr bwMode="auto">
              <a:xfrm>
                <a:off x="3458" y="2630"/>
                <a:ext cx="357" cy="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アルコール飲料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61" name="Rectangle 135">
                <a:extLst>
                  <a:ext uri="{FF2B5EF4-FFF2-40B4-BE49-F238E27FC236}">
                    <a16:creationId xmlns:a16="http://schemas.microsoft.com/office/drawing/2014/main" id="{FF09DB6F-6E02-5BB3-FAFA-030C4BF101B8}"/>
                  </a:ext>
                </a:extLst>
              </p:cNvPr>
              <p:cNvSpPr>
                <a:spLocks noChangeArrowheads="1"/>
              </p:cNvSpPr>
              <p:nvPr/>
            </p:nvSpPr>
            <p:spPr bwMode="auto">
              <a:xfrm>
                <a:off x="4118" y="2625"/>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62" name="Rectangle 136">
                <a:extLst>
                  <a:ext uri="{FF2B5EF4-FFF2-40B4-BE49-F238E27FC236}">
                    <a16:creationId xmlns:a16="http://schemas.microsoft.com/office/drawing/2014/main" id="{14554761-7DCB-51DD-9EB4-8BA4386C826E}"/>
                  </a:ext>
                </a:extLst>
              </p:cNvPr>
              <p:cNvSpPr>
                <a:spLocks noChangeArrowheads="1"/>
              </p:cNvSpPr>
              <p:nvPr/>
            </p:nvSpPr>
            <p:spPr bwMode="auto">
              <a:xfrm>
                <a:off x="4560" y="2297"/>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63" name="Rectangle 137">
                <a:extLst>
                  <a:ext uri="{FF2B5EF4-FFF2-40B4-BE49-F238E27FC236}">
                    <a16:creationId xmlns:a16="http://schemas.microsoft.com/office/drawing/2014/main" id="{35591997-461B-C79D-6F25-A376B38481F0}"/>
                  </a:ext>
                </a:extLst>
              </p:cNvPr>
              <p:cNvSpPr>
                <a:spLocks noChangeArrowheads="1"/>
              </p:cNvSpPr>
              <p:nvPr/>
            </p:nvSpPr>
            <p:spPr bwMode="auto">
              <a:xfrm>
                <a:off x="5032" y="2297"/>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64" name="Rectangle 138">
                <a:extLst>
                  <a:ext uri="{FF2B5EF4-FFF2-40B4-BE49-F238E27FC236}">
                    <a16:creationId xmlns:a16="http://schemas.microsoft.com/office/drawing/2014/main" id="{78B440FC-9FC0-1BD4-E2EA-F28B130BE0C2}"/>
                  </a:ext>
                </a:extLst>
              </p:cNvPr>
              <p:cNvSpPr>
                <a:spLocks noChangeArrowheads="1"/>
              </p:cNvSpPr>
              <p:nvPr/>
            </p:nvSpPr>
            <p:spPr bwMode="auto">
              <a:xfrm>
                <a:off x="5374" y="2297"/>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65" name="Rectangle 139">
                <a:extLst>
                  <a:ext uri="{FF2B5EF4-FFF2-40B4-BE49-F238E27FC236}">
                    <a16:creationId xmlns:a16="http://schemas.microsoft.com/office/drawing/2014/main" id="{61032D5F-47E2-7F24-B259-0704D0D0568B}"/>
                  </a:ext>
                </a:extLst>
              </p:cNvPr>
              <p:cNvSpPr>
                <a:spLocks noChangeArrowheads="1"/>
              </p:cNvSpPr>
              <p:nvPr/>
            </p:nvSpPr>
            <p:spPr bwMode="auto">
              <a:xfrm>
                <a:off x="5845" y="2297"/>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66" name="Rectangle 140">
                <a:extLst>
                  <a:ext uri="{FF2B5EF4-FFF2-40B4-BE49-F238E27FC236}">
                    <a16:creationId xmlns:a16="http://schemas.microsoft.com/office/drawing/2014/main" id="{B8ECFA1A-4C01-CC59-EF43-A27B8C955264}"/>
                  </a:ext>
                </a:extLst>
              </p:cNvPr>
              <p:cNvSpPr>
                <a:spLocks noChangeArrowheads="1"/>
              </p:cNvSpPr>
              <p:nvPr/>
            </p:nvSpPr>
            <p:spPr bwMode="auto">
              <a:xfrm>
                <a:off x="1915" y="2297"/>
                <a:ext cx="66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ｺｶｺｱﾗﾎﾞﾄﾗｰｽﾞ㈱</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67" name="Rectangle 141">
                <a:extLst>
                  <a:ext uri="{FF2B5EF4-FFF2-40B4-BE49-F238E27FC236}">
                    <a16:creationId xmlns:a16="http://schemas.microsoft.com/office/drawing/2014/main" id="{93A92F4E-B692-4077-A1ED-C72DDEB82767}"/>
                  </a:ext>
                </a:extLst>
              </p:cNvPr>
              <p:cNvSpPr>
                <a:spLocks noChangeArrowheads="1"/>
              </p:cNvSpPr>
              <p:nvPr/>
            </p:nvSpPr>
            <p:spPr bwMode="auto">
              <a:xfrm>
                <a:off x="2878" y="2302"/>
                <a:ext cx="357" cy="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パンダオレンジ</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68" name="Rectangle 142">
                <a:extLst>
                  <a:ext uri="{FF2B5EF4-FFF2-40B4-BE49-F238E27FC236}">
                    <a16:creationId xmlns:a16="http://schemas.microsoft.com/office/drawing/2014/main" id="{F2AE6C27-2549-E1AD-FD9A-74EC32E9768A}"/>
                  </a:ext>
                </a:extLst>
              </p:cNvPr>
              <p:cNvSpPr>
                <a:spLocks noChangeArrowheads="1"/>
              </p:cNvSpPr>
              <p:nvPr/>
            </p:nvSpPr>
            <p:spPr bwMode="auto">
              <a:xfrm>
                <a:off x="3463" y="2297"/>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炭酸飲料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69" name="Rectangle 143">
                <a:extLst>
                  <a:ext uri="{FF2B5EF4-FFF2-40B4-BE49-F238E27FC236}">
                    <a16:creationId xmlns:a16="http://schemas.microsoft.com/office/drawing/2014/main" id="{539C1000-D257-0FBB-CBAA-E19B61AAFEFD}"/>
                  </a:ext>
                </a:extLst>
              </p:cNvPr>
              <p:cNvSpPr>
                <a:spLocks noChangeArrowheads="1"/>
              </p:cNvSpPr>
              <p:nvPr/>
            </p:nvSpPr>
            <p:spPr bwMode="auto">
              <a:xfrm>
                <a:off x="4118" y="2297"/>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70" name="Rectangle 144">
                <a:extLst>
                  <a:ext uri="{FF2B5EF4-FFF2-40B4-BE49-F238E27FC236}">
                    <a16:creationId xmlns:a16="http://schemas.microsoft.com/office/drawing/2014/main" id="{BE96EE9E-7256-CE61-4FB8-E69D0EEB63B8}"/>
                  </a:ext>
                </a:extLst>
              </p:cNvPr>
              <p:cNvSpPr>
                <a:spLocks noChangeArrowheads="1"/>
              </p:cNvSpPr>
              <p:nvPr/>
            </p:nvSpPr>
            <p:spPr bwMode="auto">
              <a:xfrm>
                <a:off x="4560" y="2407"/>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71" name="Rectangle 145">
                <a:extLst>
                  <a:ext uri="{FF2B5EF4-FFF2-40B4-BE49-F238E27FC236}">
                    <a16:creationId xmlns:a16="http://schemas.microsoft.com/office/drawing/2014/main" id="{E8DA97A4-D1AE-BB26-C5AD-7BE5157C3DA2}"/>
                  </a:ext>
                </a:extLst>
              </p:cNvPr>
              <p:cNvSpPr>
                <a:spLocks noChangeArrowheads="1"/>
              </p:cNvSpPr>
              <p:nvPr/>
            </p:nvSpPr>
            <p:spPr bwMode="auto">
              <a:xfrm>
                <a:off x="5032" y="2407"/>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72" name="Rectangle 146">
                <a:extLst>
                  <a:ext uri="{FF2B5EF4-FFF2-40B4-BE49-F238E27FC236}">
                    <a16:creationId xmlns:a16="http://schemas.microsoft.com/office/drawing/2014/main" id="{6AE3A6F5-F39A-0721-9FC1-DF763F3E7D80}"/>
                  </a:ext>
                </a:extLst>
              </p:cNvPr>
              <p:cNvSpPr>
                <a:spLocks noChangeArrowheads="1"/>
              </p:cNvSpPr>
              <p:nvPr/>
            </p:nvSpPr>
            <p:spPr bwMode="auto">
              <a:xfrm>
                <a:off x="5374" y="2407"/>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73" name="Rectangle 147">
                <a:extLst>
                  <a:ext uri="{FF2B5EF4-FFF2-40B4-BE49-F238E27FC236}">
                    <a16:creationId xmlns:a16="http://schemas.microsoft.com/office/drawing/2014/main" id="{5CFA8CF1-EA71-7587-1B24-88F3CFD8498B}"/>
                  </a:ext>
                </a:extLst>
              </p:cNvPr>
              <p:cNvSpPr>
                <a:spLocks noChangeArrowheads="1"/>
              </p:cNvSpPr>
              <p:nvPr/>
            </p:nvSpPr>
            <p:spPr bwMode="auto">
              <a:xfrm>
                <a:off x="5845" y="2407"/>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74" name="Rectangle 148">
                <a:extLst>
                  <a:ext uri="{FF2B5EF4-FFF2-40B4-BE49-F238E27FC236}">
                    <a16:creationId xmlns:a16="http://schemas.microsoft.com/office/drawing/2014/main" id="{B31FE168-3188-B9BA-74D8-8832D975D139}"/>
                  </a:ext>
                </a:extLst>
              </p:cNvPr>
              <p:cNvSpPr>
                <a:spLocks noChangeArrowheads="1"/>
              </p:cNvSpPr>
              <p:nvPr/>
            </p:nvSpPr>
            <p:spPr bwMode="auto">
              <a:xfrm>
                <a:off x="1915" y="2407"/>
                <a:ext cx="35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コゴメ食品㈱</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75" name="Rectangle 149">
                <a:extLst>
                  <a:ext uri="{FF2B5EF4-FFF2-40B4-BE49-F238E27FC236}">
                    <a16:creationId xmlns:a16="http://schemas.microsoft.com/office/drawing/2014/main" id="{E554BF75-0B7B-07D3-E963-9F83F816F534}"/>
                  </a:ext>
                </a:extLst>
              </p:cNvPr>
              <p:cNvSpPr>
                <a:spLocks noChangeArrowheads="1"/>
              </p:cNvSpPr>
              <p:nvPr/>
            </p:nvSpPr>
            <p:spPr bwMode="auto">
              <a:xfrm>
                <a:off x="2883" y="2407"/>
                <a:ext cx="30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トマトジュース</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76" name="Rectangle 150">
                <a:extLst>
                  <a:ext uri="{FF2B5EF4-FFF2-40B4-BE49-F238E27FC236}">
                    <a16:creationId xmlns:a16="http://schemas.microsoft.com/office/drawing/2014/main" id="{2DEC3B1D-F968-3A54-4DCD-88ABFA221AED}"/>
                  </a:ext>
                </a:extLst>
              </p:cNvPr>
              <p:cNvSpPr>
                <a:spLocks noChangeArrowheads="1"/>
              </p:cNvSpPr>
              <p:nvPr/>
            </p:nvSpPr>
            <p:spPr bwMode="auto">
              <a:xfrm>
                <a:off x="3463" y="2407"/>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果樹飲料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77" name="Rectangle 151">
                <a:extLst>
                  <a:ext uri="{FF2B5EF4-FFF2-40B4-BE49-F238E27FC236}">
                    <a16:creationId xmlns:a16="http://schemas.microsoft.com/office/drawing/2014/main" id="{FC3D713A-5CC0-6422-3D92-D73CCEC6080E}"/>
                  </a:ext>
                </a:extLst>
              </p:cNvPr>
              <p:cNvSpPr>
                <a:spLocks noChangeArrowheads="1"/>
              </p:cNvSpPr>
              <p:nvPr/>
            </p:nvSpPr>
            <p:spPr bwMode="auto">
              <a:xfrm>
                <a:off x="4118" y="2407"/>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78" name="Rectangle 152">
                <a:extLst>
                  <a:ext uri="{FF2B5EF4-FFF2-40B4-BE49-F238E27FC236}">
                    <a16:creationId xmlns:a16="http://schemas.microsoft.com/office/drawing/2014/main" id="{E05D418E-D937-7F78-7419-F8A47992D681}"/>
                  </a:ext>
                </a:extLst>
              </p:cNvPr>
              <p:cNvSpPr>
                <a:spLocks noChangeArrowheads="1"/>
              </p:cNvSpPr>
              <p:nvPr/>
            </p:nvSpPr>
            <p:spPr bwMode="auto">
              <a:xfrm>
                <a:off x="4560" y="2079"/>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79" name="Rectangle 153">
                <a:extLst>
                  <a:ext uri="{FF2B5EF4-FFF2-40B4-BE49-F238E27FC236}">
                    <a16:creationId xmlns:a16="http://schemas.microsoft.com/office/drawing/2014/main" id="{E0448DB6-E83D-83F3-8D5A-8E973617214C}"/>
                  </a:ext>
                </a:extLst>
              </p:cNvPr>
              <p:cNvSpPr>
                <a:spLocks noChangeArrowheads="1"/>
              </p:cNvSpPr>
              <p:nvPr/>
            </p:nvSpPr>
            <p:spPr bwMode="auto">
              <a:xfrm>
                <a:off x="5032" y="2079"/>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48</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80" name="Rectangle 154">
                <a:extLst>
                  <a:ext uri="{FF2B5EF4-FFF2-40B4-BE49-F238E27FC236}">
                    <a16:creationId xmlns:a16="http://schemas.microsoft.com/office/drawing/2014/main" id="{87FBE4A2-ECE0-96A6-8231-8FD0A3C724FC}"/>
                  </a:ext>
                </a:extLst>
              </p:cNvPr>
              <p:cNvSpPr>
                <a:spLocks noChangeArrowheads="1"/>
              </p:cNvSpPr>
              <p:nvPr/>
            </p:nvSpPr>
            <p:spPr bwMode="auto">
              <a:xfrm>
                <a:off x="5374" y="2079"/>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81" name="Rectangle 155">
                <a:extLst>
                  <a:ext uri="{FF2B5EF4-FFF2-40B4-BE49-F238E27FC236}">
                    <a16:creationId xmlns:a16="http://schemas.microsoft.com/office/drawing/2014/main" id="{018D3678-09E2-F72F-3703-53B71F28F159}"/>
                  </a:ext>
                </a:extLst>
              </p:cNvPr>
              <p:cNvSpPr>
                <a:spLocks noChangeArrowheads="1"/>
              </p:cNvSpPr>
              <p:nvPr/>
            </p:nvSpPr>
            <p:spPr bwMode="auto">
              <a:xfrm>
                <a:off x="5845" y="2079"/>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5,280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82" name="Rectangle 156">
                <a:extLst>
                  <a:ext uri="{FF2B5EF4-FFF2-40B4-BE49-F238E27FC236}">
                    <a16:creationId xmlns:a16="http://schemas.microsoft.com/office/drawing/2014/main" id="{E28BA30A-9042-CF31-8A04-4226C55304B2}"/>
                  </a:ext>
                </a:extLst>
              </p:cNvPr>
              <p:cNvSpPr>
                <a:spLocks noChangeArrowheads="1"/>
              </p:cNvSpPr>
              <p:nvPr/>
            </p:nvSpPr>
            <p:spPr bwMode="auto">
              <a:xfrm>
                <a:off x="1915" y="2079"/>
                <a:ext cx="66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ｺｶｺｱﾗﾎﾞﾄﾗｰｽﾞ㈱</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83" name="Rectangle 157">
                <a:extLst>
                  <a:ext uri="{FF2B5EF4-FFF2-40B4-BE49-F238E27FC236}">
                    <a16:creationId xmlns:a16="http://schemas.microsoft.com/office/drawing/2014/main" id="{2BF3B534-05E5-837C-BC36-DD9C3B525233}"/>
                  </a:ext>
                </a:extLst>
              </p:cNvPr>
              <p:cNvSpPr>
                <a:spLocks noChangeArrowheads="1"/>
              </p:cNvSpPr>
              <p:nvPr/>
            </p:nvSpPr>
            <p:spPr bwMode="auto">
              <a:xfrm>
                <a:off x="2883" y="2079"/>
                <a:ext cx="30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スプライン</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84" name="Rectangle 158">
                <a:extLst>
                  <a:ext uri="{FF2B5EF4-FFF2-40B4-BE49-F238E27FC236}">
                    <a16:creationId xmlns:a16="http://schemas.microsoft.com/office/drawing/2014/main" id="{FB56FD0A-E421-F6BB-1A48-8345F66C65F4}"/>
                  </a:ext>
                </a:extLst>
              </p:cNvPr>
              <p:cNvSpPr>
                <a:spLocks noChangeArrowheads="1"/>
              </p:cNvSpPr>
              <p:nvPr/>
            </p:nvSpPr>
            <p:spPr bwMode="auto">
              <a:xfrm>
                <a:off x="3463" y="2079"/>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炭酸飲料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85" name="Rectangle 159">
                <a:extLst>
                  <a:ext uri="{FF2B5EF4-FFF2-40B4-BE49-F238E27FC236}">
                    <a16:creationId xmlns:a16="http://schemas.microsoft.com/office/drawing/2014/main" id="{51FD9412-5051-F8D7-FB75-F33AB6838F78}"/>
                  </a:ext>
                </a:extLst>
              </p:cNvPr>
              <p:cNvSpPr>
                <a:spLocks noChangeArrowheads="1"/>
              </p:cNvSpPr>
              <p:nvPr/>
            </p:nvSpPr>
            <p:spPr bwMode="auto">
              <a:xfrm>
                <a:off x="4118" y="2079"/>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86" name="Rectangle 160">
                <a:extLst>
                  <a:ext uri="{FF2B5EF4-FFF2-40B4-BE49-F238E27FC236}">
                    <a16:creationId xmlns:a16="http://schemas.microsoft.com/office/drawing/2014/main" id="{83C4B61E-D2DE-FE46-7A6B-D86C23CC1F12}"/>
                  </a:ext>
                </a:extLst>
              </p:cNvPr>
              <p:cNvSpPr>
                <a:spLocks noChangeArrowheads="1"/>
              </p:cNvSpPr>
              <p:nvPr/>
            </p:nvSpPr>
            <p:spPr bwMode="auto">
              <a:xfrm>
                <a:off x="4560" y="2188"/>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87" name="Rectangle 161">
                <a:extLst>
                  <a:ext uri="{FF2B5EF4-FFF2-40B4-BE49-F238E27FC236}">
                    <a16:creationId xmlns:a16="http://schemas.microsoft.com/office/drawing/2014/main" id="{CA823425-626D-A459-7C0C-4D18880771D6}"/>
                  </a:ext>
                </a:extLst>
              </p:cNvPr>
              <p:cNvSpPr>
                <a:spLocks noChangeArrowheads="1"/>
              </p:cNvSpPr>
              <p:nvPr/>
            </p:nvSpPr>
            <p:spPr bwMode="auto">
              <a:xfrm>
                <a:off x="5041" y="2188"/>
                <a:ext cx="21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88" name="Rectangle 162">
                <a:extLst>
                  <a:ext uri="{FF2B5EF4-FFF2-40B4-BE49-F238E27FC236}">
                    <a16:creationId xmlns:a16="http://schemas.microsoft.com/office/drawing/2014/main" id="{32D8329B-54DF-B094-0835-961D1D953B90}"/>
                  </a:ext>
                </a:extLst>
              </p:cNvPr>
              <p:cNvSpPr>
                <a:spLocks noChangeArrowheads="1"/>
              </p:cNvSpPr>
              <p:nvPr/>
            </p:nvSpPr>
            <p:spPr bwMode="auto">
              <a:xfrm>
                <a:off x="5364" y="2188"/>
                <a:ext cx="28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170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89" name="Rectangle 163">
                <a:extLst>
                  <a:ext uri="{FF2B5EF4-FFF2-40B4-BE49-F238E27FC236}">
                    <a16:creationId xmlns:a16="http://schemas.microsoft.com/office/drawing/2014/main" id="{89F71F74-9728-B0D0-9AB4-C62E1B778FAB}"/>
                  </a:ext>
                </a:extLst>
              </p:cNvPr>
              <p:cNvSpPr>
                <a:spLocks noChangeArrowheads="1"/>
              </p:cNvSpPr>
              <p:nvPr/>
            </p:nvSpPr>
            <p:spPr bwMode="auto">
              <a:xfrm>
                <a:off x="5845" y="2188"/>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2,040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90" name="Rectangle 164">
                <a:extLst>
                  <a:ext uri="{FF2B5EF4-FFF2-40B4-BE49-F238E27FC236}">
                    <a16:creationId xmlns:a16="http://schemas.microsoft.com/office/drawing/2014/main" id="{8B33DF44-16CB-4F5B-5B46-FDD4005F8FE9}"/>
                  </a:ext>
                </a:extLst>
              </p:cNvPr>
              <p:cNvSpPr>
                <a:spLocks noChangeArrowheads="1"/>
              </p:cNvSpPr>
              <p:nvPr/>
            </p:nvSpPr>
            <p:spPr bwMode="auto">
              <a:xfrm>
                <a:off x="1915" y="2188"/>
                <a:ext cx="66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ｺｶｺｱﾗﾎﾞﾄﾗｰｽﾞ㈱</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91" name="Rectangle 165">
                <a:extLst>
                  <a:ext uri="{FF2B5EF4-FFF2-40B4-BE49-F238E27FC236}">
                    <a16:creationId xmlns:a16="http://schemas.microsoft.com/office/drawing/2014/main" id="{CA310E2F-2ABA-661A-5F96-765745B7BA7C}"/>
                  </a:ext>
                </a:extLst>
              </p:cNvPr>
              <p:cNvSpPr>
                <a:spLocks noChangeArrowheads="1"/>
              </p:cNvSpPr>
              <p:nvPr/>
            </p:nvSpPr>
            <p:spPr bwMode="auto">
              <a:xfrm>
                <a:off x="2883" y="2188"/>
                <a:ext cx="30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スプライン</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92" name="Rectangle 166">
                <a:extLst>
                  <a:ext uri="{FF2B5EF4-FFF2-40B4-BE49-F238E27FC236}">
                    <a16:creationId xmlns:a16="http://schemas.microsoft.com/office/drawing/2014/main" id="{4BF7D2D2-8109-56F1-956D-E4C16E636E44}"/>
                  </a:ext>
                </a:extLst>
              </p:cNvPr>
              <p:cNvSpPr>
                <a:spLocks noChangeArrowheads="1"/>
              </p:cNvSpPr>
              <p:nvPr/>
            </p:nvSpPr>
            <p:spPr bwMode="auto">
              <a:xfrm>
                <a:off x="3463" y="2188"/>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炭酸飲料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93" name="Rectangle 167">
                <a:extLst>
                  <a:ext uri="{FF2B5EF4-FFF2-40B4-BE49-F238E27FC236}">
                    <a16:creationId xmlns:a16="http://schemas.microsoft.com/office/drawing/2014/main" id="{38DA1BB2-9964-4A7E-6AD1-E21E388572CD}"/>
                  </a:ext>
                </a:extLst>
              </p:cNvPr>
              <p:cNvSpPr>
                <a:spLocks noChangeArrowheads="1"/>
              </p:cNvSpPr>
              <p:nvPr/>
            </p:nvSpPr>
            <p:spPr bwMode="auto">
              <a:xfrm>
                <a:off x="4118" y="2188"/>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94" name="Rectangle 168">
                <a:extLst>
                  <a:ext uri="{FF2B5EF4-FFF2-40B4-BE49-F238E27FC236}">
                    <a16:creationId xmlns:a16="http://schemas.microsoft.com/office/drawing/2014/main" id="{83485FA5-84CD-CBB1-BF58-CDDC0D4403CB}"/>
                  </a:ext>
                </a:extLst>
              </p:cNvPr>
              <p:cNvSpPr>
                <a:spLocks noChangeArrowheads="1"/>
              </p:cNvSpPr>
              <p:nvPr/>
            </p:nvSpPr>
            <p:spPr bwMode="auto">
              <a:xfrm>
                <a:off x="4560" y="1861"/>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95" name="Rectangle 169">
                <a:extLst>
                  <a:ext uri="{FF2B5EF4-FFF2-40B4-BE49-F238E27FC236}">
                    <a16:creationId xmlns:a16="http://schemas.microsoft.com/office/drawing/2014/main" id="{EDEF4139-49E0-4745-1C59-AADE427FC461}"/>
                  </a:ext>
                </a:extLst>
              </p:cNvPr>
              <p:cNvSpPr>
                <a:spLocks noChangeArrowheads="1"/>
              </p:cNvSpPr>
              <p:nvPr/>
            </p:nvSpPr>
            <p:spPr bwMode="auto">
              <a:xfrm>
                <a:off x="5032" y="1861"/>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96" name="Rectangle 170">
                <a:extLst>
                  <a:ext uri="{FF2B5EF4-FFF2-40B4-BE49-F238E27FC236}">
                    <a16:creationId xmlns:a16="http://schemas.microsoft.com/office/drawing/2014/main" id="{C24CF743-2A9A-F7FB-408B-6783C36711C9}"/>
                  </a:ext>
                </a:extLst>
              </p:cNvPr>
              <p:cNvSpPr>
                <a:spLocks noChangeArrowheads="1"/>
              </p:cNvSpPr>
              <p:nvPr/>
            </p:nvSpPr>
            <p:spPr bwMode="auto">
              <a:xfrm>
                <a:off x="5374" y="1861"/>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97" name="Rectangle 171">
                <a:extLst>
                  <a:ext uri="{FF2B5EF4-FFF2-40B4-BE49-F238E27FC236}">
                    <a16:creationId xmlns:a16="http://schemas.microsoft.com/office/drawing/2014/main" id="{9E69F698-FE43-C3BE-AABA-31D141B4B634}"/>
                  </a:ext>
                </a:extLst>
              </p:cNvPr>
              <p:cNvSpPr>
                <a:spLocks noChangeArrowheads="1"/>
              </p:cNvSpPr>
              <p:nvPr/>
            </p:nvSpPr>
            <p:spPr bwMode="auto">
              <a:xfrm>
                <a:off x="5845" y="1861"/>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2,640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98" name="Rectangle 172">
                <a:extLst>
                  <a:ext uri="{FF2B5EF4-FFF2-40B4-BE49-F238E27FC236}">
                    <a16:creationId xmlns:a16="http://schemas.microsoft.com/office/drawing/2014/main" id="{C27D19FE-E8A7-6CB0-DD9B-A82EC0CD67A9}"/>
                  </a:ext>
                </a:extLst>
              </p:cNvPr>
              <p:cNvSpPr>
                <a:spLocks noChangeArrowheads="1"/>
              </p:cNvSpPr>
              <p:nvPr/>
            </p:nvSpPr>
            <p:spPr bwMode="auto">
              <a:xfrm>
                <a:off x="1915" y="1861"/>
                <a:ext cx="66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ｺｶｺｱﾗﾎﾞﾄﾗｰｽﾞ㈱</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999" name="Rectangle 173">
                <a:extLst>
                  <a:ext uri="{FF2B5EF4-FFF2-40B4-BE49-F238E27FC236}">
                    <a16:creationId xmlns:a16="http://schemas.microsoft.com/office/drawing/2014/main" id="{98959CDD-94BE-03A5-69B9-1DF198EE0D2D}"/>
                  </a:ext>
                </a:extLst>
              </p:cNvPr>
              <p:cNvSpPr>
                <a:spLocks noChangeArrowheads="1"/>
              </p:cNvSpPr>
              <p:nvPr/>
            </p:nvSpPr>
            <p:spPr bwMode="auto">
              <a:xfrm>
                <a:off x="2883" y="1861"/>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コーヒー</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00" name="Rectangle 174">
                <a:extLst>
                  <a:ext uri="{FF2B5EF4-FFF2-40B4-BE49-F238E27FC236}">
                    <a16:creationId xmlns:a16="http://schemas.microsoft.com/office/drawing/2014/main" id="{6A620B9B-2B04-8343-BA25-060402EAC394}"/>
                  </a:ext>
                </a:extLst>
              </p:cNvPr>
              <p:cNvSpPr>
                <a:spLocks noChangeArrowheads="1"/>
              </p:cNvSpPr>
              <p:nvPr/>
            </p:nvSpPr>
            <p:spPr bwMode="auto">
              <a:xfrm>
                <a:off x="3463" y="1861"/>
                <a:ext cx="35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コーヒー飲料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01" name="Rectangle 175">
                <a:extLst>
                  <a:ext uri="{FF2B5EF4-FFF2-40B4-BE49-F238E27FC236}">
                    <a16:creationId xmlns:a16="http://schemas.microsoft.com/office/drawing/2014/main" id="{E92A5EFA-E109-9D66-C901-9B0D18AC40E0}"/>
                  </a:ext>
                </a:extLst>
              </p:cNvPr>
              <p:cNvSpPr>
                <a:spLocks noChangeArrowheads="1"/>
              </p:cNvSpPr>
              <p:nvPr/>
            </p:nvSpPr>
            <p:spPr bwMode="auto">
              <a:xfrm>
                <a:off x="4118" y="1861"/>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02" name="Rectangle 176">
                <a:extLst>
                  <a:ext uri="{FF2B5EF4-FFF2-40B4-BE49-F238E27FC236}">
                    <a16:creationId xmlns:a16="http://schemas.microsoft.com/office/drawing/2014/main" id="{EE8D06A1-880B-45BF-8710-C0580497E8AC}"/>
                  </a:ext>
                </a:extLst>
              </p:cNvPr>
              <p:cNvSpPr>
                <a:spLocks noChangeArrowheads="1"/>
              </p:cNvSpPr>
              <p:nvPr/>
            </p:nvSpPr>
            <p:spPr bwMode="auto">
              <a:xfrm>
                <a:off x="4560" y="1970"/>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03" name="Rectangle 177">
                <a:extLst>
                  <a:ext uri="{FF2B5EF4-FFF2-40B4-BE49-F238E27FC236}">
                    <a16:creationId xmlns:a16="http://schemas.microsoft.com/office/drawing/2014/main" id="{BBC46A01-E40D-6B9A-EEC2-CEAA0FA731B8}"/>
                  </a:ext>
                </a:extLst>
              </p:cNvPr>
              <p:cNvSpPr>
                <a:spLocks noChangeArrowheads="1"/>
              </p:cNvSpPr>
              <p:nvPr/>
            </p:nvSpPr>
            <p:spPr bwMode="auto">
              <a:xfrm>
                <a:off x="4977" y="1970"/>
                <a:ext cx="28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132</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04" name="Rectangle 178">
                <a:extLst>
                  <a:ext uri="{FF2B5EF4-FFF2-40B4-BE49-F238E27FC236}">
                    <a16:creationId xmlns:a16="http://schemas.microsoft.com/office/drawing/2014/main" id="{05C932AD-53D3-EC57-F3F0-3DF760490B50}"/>
                  </a:ext>
                </a:extLst>
              </p:cNvPr>
              <p:cNvSpPr>
                <a:spLocks noChangeArrowheads="1"/>
              </p:cNvSpPr>
              <p:nvPr/>
            </p:nvSpPr>
            <p:spPr bwMode="auto">
              <a:xfrm>
                <a:off x="5374" y="1970"/>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05" name="Rectangle 179">
                <a:extLst>
                  <a:ext uri="{FF2B5EF4-FFF2-40B4-BE49-F238E27FC236}">
                    <a16:creationId xmlns:a16="http://schemas.microsoft.com/office/drawing/2014/main" id="{B760E211-82D9-00A9-606A-06CABC9E09B4}"/>
                  </a:ext>
                </a:extLst>
              </p:cNvPr>
              <p:cNvSpPr>
                <a:spLocks noChangeArrowheads="1"/>
              </p:cNvSpPr>
              <p:nvPr/>
            </p:nvSpPr>
            <p:spPr bwMode="auto">
              <a:xfrm>
                <a:off x="5791" y="1970"/>
                <a:ext cx="44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14,520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06" name="Rectangle 180">
                <a:extLst>
                  <a:ext uri="{FF2B5EF4-FFF2-40B4-BE49-F238E27FC236}">
                    <a16:creationId xmlns:a16="http://schemas.microsoft.com/office/drawing/2014/main" id="{D9FE4F4E-8F0C-87E2-C882-B1F14B9D6EF5}"/>
                  </a:ext>
                </a:extLst>
              </p:cNvPr>
              <p:cNvSpPr>
                <a:spLocks noChangeArrowheads="1"/>
              </p:cNvSpPr>
              <p:nvPr/>
            </p:nvSpPr>
            <p:spPr bwMode="auto">
              <a:xfrm>
                <a:off x="1915" y="1970"/>
                <a:ext cx="66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ｺｶｺｱﾗﾎﾞﾄﾗｰｽﾞ㈱</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07" name="Rectangle 181">
                <a:extLst>
                  <a:ext uri="{FF2B5EF4-FFF2-40B4-BE49-F238E27FC236}">
                    <a16:creationId xmlns:a16="http://schemas.microsoft.com/office/drawing/2014/main" id="{09296766-BC47-0514-6684-44D0D0C85E49}"/>
                  </a:ext>
                </a:extLst>
              </p:cNvPr>
              <p:cNvSpPr>
                <a:spLocks noChangeArrowheads="1"/>
              </p:cNvSpPr>
              <p:nvPr/>
            </p:nvSpPr>
            <p:spPr bwMode="auto">
              <a:xfrm>
                <a:off x="2883" y="1970"/>
                <a:ext cx="21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コーラ</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08" name="Rectangle 182">
                <a:extLst>
                  <a:ext uri="{FF2B5EF4-FFF2-40B4-BE49-F238E27FC236}">
                    <a16:creationId xmlns:a16="http://schemas.microsoft.com/office/drawing/2014/main" id="{2DDABFCD-0BD9-9A85-6F4F-D37ED10DE8DE}"/>
                  </a:ext>
                </a:extLst>
              </p:cNvPr>
              <p:cNvSpPr>
                <a:spLocks noChangeArrowheads="1"/>
              </p:cNvSpPr>
              <p:nvPr/>
            </p:nvSpPr>
            <p:spPr bwMode="auto">
              <a:xfrm>
                <a:off x="3463" y="1970"/>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炭酸飲料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09" name="Rectangle 183">
                <a:extLst>
                  <a:ext uri="{FF2B5EF4-FFF2-40B4-BE49-F238E27FC236}">
                    <a16:creationId xmlns:a16="http://schemas.microsoft.com/office/drawing/2014/main" id="{D6ADA678-FD9D-3731-A4D4-51131E1106B7}"/>
                  </a:ext>
                </a:extLst>
              </p:cNvPr>
              <p:cNvSpPr>
                <a:spLocks noChangeArrowheads="1"/>
              </p:cNvSpPr>
              <p:nvPr/>
            </p:nvSpPr>
            <p:spPr bwMode="auto">
              <a:xfrm>
                <a:off x="4118" y="1970"/>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10" name="Rectangle 184">
                <a:extLst>
                  <a:ext uri="{FF2B5EF4-FFF2-40B4-BE49-F238E27FC236}">
                    <a16:creationId xmlns:a16="http://schemas.microsoft.com/office/drawing/2014/main" id="{47C53F88-F81A-7660-30A3-A5C07F910714}"/>
                  </a:ext>
                </a:extLst>
              </p:cNvPr>
              <p:cNvSpPr>
                <a:spLocks noChangeArrowheads="1"/>
              </p:cNvSpPr>
              <p:nvPr/>
            </p:nvSpPr>
            <p:spPr bwMode="auto">
              <a:xfrm>
                <a:off x="4560" y="1642"/>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11" name="Rectangle 185">
                <a:extLst>
                  <a:ext uri="{FF2B5EF4-FFF2-40B4-BE49-F238E27FC236}">
                    <a16:creationId xmlns:a16="http://schemas.microsoft.com/office/drawing/2014/main" id="{956308CA-997C-85E0-77BA-78553C7A62E5}"/>
                  </a:ext>
                </a:extLst>
              </p:cNvPr>
              <p:cNvSpPr>
                <a:spLocks noChangeArrowheads="1"/>
              </p:cNvSpPr>
              <p:nvPr/>
            </p:nvSpPr>
            <p:spPr bwMode="auto">
              <a:xfrm>
                <a:off x="4977" y="1642"/>
                <a:ext cx="28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12" name="Rectangle 186">
                <a:extLst>
                  <a:ext uri="{FF2B5EF4-FFF2-40B4-BE49-F238E27FC236}">
                    <a16:creationId xmlns:a16="http://schemas.microsoft.com/office/drawing/2014/main" id="{01861C28-C3CC-0146-37CB-67080A3E663E}"/>
                  </a:ext>
                </a:extLst>
              </p:cNvPr>
              <p:cNvSpPr>
                <a:spLocks noChangeArrowheads="1"/>
              </p:cNvSpPr>
              <p:nvPr/>
            </p:nvSpPr>
            <p:spPr bwMode="auto">
              <a:xfrm>
                <a:off x="5374" y="1642"/>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13" name="Rectangle 187">
                <a:extLst>
                  <a:ext uri="{FF2B5EF4-FFF2-40B4-BE49-F238E27FC236}">
                    <a16:creationId xmlns:a16="http://schemas.microsoft.com/office/drawing/2014/main" id="{4834C5C1-0D88-3C71-4EAF-08D8861FE07A}"/>
                  </a:ext>
                </a:extLst>
              </p:cNvPr>
              <p:cNvSpPr>
                <a:spLocks noChangeArrowheads="1"/>
              </p:cNvSpPr>
              <p:nvPr/>
            </p:nvSpPr>
            <p:spPr bwMode="auto">
              <a:xfrm>
                <a:off x="5791" y="1642"/>
                <a:ext cx="44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13,200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14" name="Rectangle 188">
                <a:extLst>
                  <a:ext uri="{FF2B5EF4-FFF2-40B4-BE49-F238E27FC236}">
                    <a16:creationId xmlns:a16="http://schemas.microsoft.com/office/drawing/2014/main" id="{664D4BC5-EA44-540F-2A57-1FF65E2264B9}"/>
                  </a:ext>
                </a:extLst>
              </p:cNvPr>
              <p:cNvSpPr>
                <a:spLocks noChangeArrowheads="1"/>
              </p:cNvSpPr>
              <p:nvPr/>
            </p:nvSpPr>
            <p:spPr bwMode="auto">
              <a:xfrm>
                <a:off x="1915" y="1642"/>
                <a:ext cx="66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ｺｶｺｱﾗﾎﾞﾄﾗｰｽﾞ㈱</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15" name="Rectangle 189">
                <a:extLst>
                  <a:ext uri="{FF2B5EF4-FFF2-40B4-BE49-F238E27FC236}">
                    <a16:creationId xmlns:a16="http://schemas.microsoft.com/office/drawing/2014/main" id="{43C93F41-47FA-FBFC-2EA1-2E6683E31567}"/>
                  </a:ext>
                </a:extLst>
              </p:cNvPr>
              <p:cNvSpPr>
                <a:spLocks noChangeArrowheads="1"/>
              </p:cNvSpPr>
              <p:nvPr/>
            </p:nvSpPr>
            <p:spPr bwMode="auto">
              <a:xfrm>
                <a:off x="2883" y="1642"/>
                <a:ext cx="39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アクエーリアス</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16" name="Rectangle 190">
                <a:extLst>
                  <a:ext uri="{FF2B5EF4-FFF2-40B4-BE49-F238E27FC236}">
                    <a16:creationId xmlns:a16="http://schemas.microsoft.com/office/drawing/2014/main" id="{54BB5F95-6C18-A38B-4A41-D2C1C94ED124}"/>
                  </a:ext>
                </a:extLst>
              </p:cNvPr>
              <p:cNvSpPr>
                <a:spLocks noChangeArrowheads="1"/>
              </p:cNvSpPr>
              <p:nvPr/>
            </p:nvSpPr>
            <p:spPr bwMode="auto">
              <a:xfrm>
                <a:off x="3463" y="1642"/>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健康飲料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17" name="Rectangle 191">
                <a:extLst>
                  <a:ext uri="{FF2B5EF4-FFF2-40B4-BE49-F238E27FC236}">
                    <a16:creationId xmlns:a16="http://schemas.microsoft.com/office/drawing/2014/main" id="{3012577B-2FCD-3D02-FB8D-D08963FF41AE}"/>
                  </a:ext>
                </a:extLst>
              </p:cNvPr>
              <p:cNvSpPr>
                <a:spLocks noChangeArrowheads="1"/>
              </p:cNvSpPr>
              <p:nvPr/>
            </p:nvSpPr>
            <p:spPr bwMode="auto">
              <a:xfrm>
                <a:off x="4118" y="1642"/>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18" name="Rectangle 192">
                <a:extLst>
                  <a:ext uri="{FF2B5EF4-FFF2-40B4-BE49-F238E27FC236}">
                    <a16:creationId xmlns:a16="http://schemas.microsoft.com/office/drawing/2014/main" id="{4C2797AF-61FD-DE92-01EB-36F0DC97BF27}"/>
                  </a:ext>
                </a:extLst>
              </p:cNvPr>
              <p:cNvSpPr>
                <a:spLocks noChangeArrowheads="1"/>
              </p:cNvSpPr>
              <p:nvPr/>
            </p:nvSpPr>
            <p:spPr bwMode="auto">
              <a:xfrm>
                <a:off x="4560" y="1752"/>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19" name="Rectangle 193">
                <a:extLst>
                  <a:ext uri="{FF2B5EF4-FFF2-40B4-BE49-F238E27FC236}">
                    <a16:creationId xmlns:a16="http://schemas.microsoft.com/office/drawing/2014/main" id="{CCCA2F7B-D462-2283-57C3-2F112429074E}"/>
                  </a:ext>
                </a:extLst>
              </p:cNvPr>
              <p:cNvSpPr>
                <a:spLocks noChangeArrowheads="1"/>
              </p:cNvSpPr>
              <p:nvPr/>
            </p:nvSpPr>
            <p:spPr bwMode="auto">
              <a:xfrm>
                <a:off x="5032" y="1752"/>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20" name="Rectangle 194">
                <a:extLst>
                  <a:ext uri="{FF2B5EF4-FFF2-40B4-BE49-F238E27FC236}">
                    <a16:creationId xmlns:a16="http://schemas.microsoft.com/office/drawing/2014/main" id="{0389FDD3-215B-36B1-31AC-E7A2395F3CA8}"/>
                  </a:ext>
                </a:extLst>
              </p:cNvPr>
              <p:cNvSpPr>
                <a:spLocks noChangeArrowheads="1"/>
              </p:cNvSpPr>
              <p:nvPr/>
            </p:nvSpPr>
            <p:spPr bwMode="auto">
              <a:xfrm>
                <a:off x="5364" y="1752"/>
                <a:ext cx="28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21" name="Rectangle 195">
                <a:extLst>
                  <a:ext uri="{FF2B5EF4-FFF2-40B4-BE49-F238E27FC236}">
                    <a16:creationId xmlns:a16="http://schemas.microsoft.com/office/drawing/2014/main" id="{F0B76A27-C920-983E-580A-793EC3023862}"/>
                  </a:ext>
                </a:extLst>
              </p:cNvPr>
              <p:cNvSpPr>
                <a:spLocks noChangeArrowheads="1"/>
              </p:cNvSpPr>
              <p:nvPr/>
            </p:nvSpPr>
            <p:spPr bwMode="auto">
              <a:xfrm>
                <a:off x="5845" y="1752"/>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22" name="Rectangle 196">
                <a:extLst>
                  <a:ext uri="{FF2B5EF4-FFF2-40B4-BE49-F238E27FC236}">
                    <a16:creationId xmlns:a16="http://schemas.microsoft.com/office/drawing/2014/main" id="{9F385789-ACDB-8324-0F1C-141C3BF2C4CA}"/>
                  </a:ext>
                </a:extLst>
              </p:cNvPr>
              <p:cNvSpPr>
                <a:spLocks noChangeArrowheads="1"/>
              </p:cNvSpPr>
              <p:nvPr/>
            </p:nvSpPr>
            <p:spPr bwMode="auto">
              <a:xfrm>
                <a:off x="1915" y="1752"/>
                <a:ext cx="66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ｺｶｺｱﾗﾎﾞﾄﾗｰｽﾞ㈱</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23" name="Rectangle 197">
                <a:extLst>
                  <a:ext uri="{FF2B5EF4-FFF2-40B4-BE49-F238E27FC236}">
                    <a16:creationId xmlns:a16="http://schemas.microsoft.com/office/drawing/2014/main" id="{470C23E5-7EF0-299F-5B30-7623F90C8870}"/>
                  </a:ext>
                </a:extLst>
              </p:cNvPr>
              <p:cNvSpPr>
                <a:spLocks noChangeArrowheads="1"/>
              </p:cNvSpPr>
              <p:nvPr/>
            </p:nvSpPr>
            <p:spPr bwMode="auto">
              <a:xfrm>
                <a:off x="2883" y="1752"/>
                <a:ext cx="39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アクエーリアス</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24" name="Rectangle 198">
                <a:extLst>
                  <a:ext uri="{FF2B5EF4-FFF2-40B4-BE49-F238E27FC236}">
                    <a16:creationId xmlns:a16="http://schemas.microsoft.com/office/drawing/2014/main" id="{72EC8584-4681-EBD3-B7B0-7EB30D00D06E}"/>
                  </a:ext>
                </a:extLst>
              </p:cNvPr>
              <p:cNvSpPr>
                <a:spLocks noChangeArrowheads="1"/>
              </p:cNvSpPr>
              <p:nvPr/>
            </p:nvSpPr>
            <p:spPr bwMode="auto">
              <a:xfrm>
                <a:off x="3463" y="1752"/>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健康飲料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25" name="Rectangle 199">
                <a:extLst>
                  <a:ext uri="{FF2B5EF4-FFF2-40B4-BE49-F238E27FC236}">
                    <a16:creationId xmlns:a16="http://schemas.microsoft.com/office/drawing/2014/main" id="{0B51B021-B6BF-BC55-DDB7-CCFBA701B60C}"/>
                  </a:ext>
                </a:extLst>
              </p:cNvPr>
              <p:cNvSpPr>
                <a:spLocks noChangeArrowheads="1"/>
              </p:cNvSpPr>
              <p:nvPr/>
            </p:nvSpPr>
            <p:spPr bwMode="auto">
              <a:xfrm>
                <a:off x="4118" y="1752"/>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26" name="Rectangle 200">
                <a:extLst>
                  <a:ext uri="{FF2B5EF4-FFF2-40B4-BE49-F238E27FC236}">
                    <a16:creationId xmlns:a16="http://schemas.microsoft.com/office/drawing/2014/main" id="{DC2C5696-5C3F-D79E-2FD7-B092E7BC1BC0}"/>
                  </a:ext>
                </a:extLst>
              </p:cNvPr>
              <p:cNvSpPr>
                <a:spLocks noChangeArrowheads="1"/>
              </p:cNvSpPr>
              <p:nvPr/>
            </p:nvSpPr>
            <p:spPr bwMode="auto">
              <a:xfrm>
                <a:off x="4560" y="1424"/>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27" name="Rectangle 201">
                <a:extLst>
                  <a:ext uri="{FF2B5EF4-FFF2-40B4-BE49-F238E27FC236}">
                    <a16:creationId xmlns:a16="http://schemas.microsoft.com/office/drawing/2014/main" id="{CB2ED6AB-4316-4062-4CBC-E3CD124CE2EE}"/>
                  </a:ext>
                </a:extLst>
              </p:cNvPr>
              <p:cNvSpPr>
                <a:spLocks noChangeArrowheads="1"/>
              </p:cNvSpPr>
              <p:nvPr/>
            </p:nvSpPr>
            <p:spPr bwMode="auto">
              <a:xfrm>
                <a:off x="5041" y="1424"/>
                <a:ext cx="21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18</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28" name="Rectangle 202">
                <a:extLst>
                  <a:ext uri="{FF2B5EF4-FFF2-40B4-BE49-F238E27FC236}">
                    <a16:creationId xmlns:a16="http://schemas.microsoft.com/office/drawing/2014/main" id="{64B67466-E92B-BC83-457E-FDAC1A251413}"/>
                  </a:ext>
                </a:extLst>
              </p:cNvPr>
              <p:cNvSpPr>
                <a:spLocks noChangeArrowheads="1"/>
              </p:cNvSpPr>
              <p:nvPr/>
            </p:nvSpPr>
            <p:spPr bwMode="auto">
              <a:xfrm>
                <a:off x="5374" y="1424"/>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29" name="Rectangle 203">
                <a:extLst>
                  <a:ext uri="{FF2B5EF4-FFF2-40B4-BE49-F238E27FC236}">
                    <a16:creationId xmlns:a16="http://schemas.microsoft.com/office/drawing/2014/main" id="{7CE2F364-FD63-DB59-0DD8-90229D1079CE}"/>
                  </a:ext>
                </a:extLst>
              </p:cNvPr>
              <p:cNvSpPr>
                <a:spLocks noChangeArrowheads="1"/>
              </p:cNvSpPr>
              <p:nvPr/>
            </p:nvSpPr>
            <p:spPr bwMode="auto">
              <a:xfrm>
                <a:off x="5855" y="1424"/>
                <a:ext cx="37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1,980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030" name="Rectangle 204">
                <a:extLst>
                  <a:ext uri="{FF2B5EF4-FFF2-40B4-BE49-F238E27FC236}">
                    <a16:creationId xmlns:a16="http://schemas.microsoft.com/office/drawing/2014/main" id="{26D0C557-B785-389D-3A0C-85268CFAC85C}"/>
                  </a:ext>
                </a:extLst>
              </p:cNvPr>
              <p:cNvSpPr>
                <a:spLocks noChangeArrowheads="1"/>
              </p:cNvSpPr>
              <p:nvPr/>
            </p:nvSpPr>
            <p:spPr bwMode="auto">
              <a:xfrm>
                <a:off x="1915" y="1424"/>
                <a:ext cx="39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エルビス食品㈱</a:t>
                </a:r>
                <a:endParaRPr kumimoji="0" lang="ja-JP" altLang="ja-JP" sz="1800" b="0" i="0" u="none" strike="noStrike" cap="none" normalizeH="0" baseline="0">
                  <a:ln>
                    <a:noFill/>
                  </a:ln>
                  <a:solidFill>
                    <a:schemeClr val="tx1"/>
                  </a:solidFill>
                  <a:effectLst/>
                  <a:latin typeface="Arial" panose="020B0604020202020204" pitchFamily="34" charset="0"/>
                </a:endParaRPr>
              </a:p>
            </p:txBody>
          </p:sp>
        </p:grpSp>
        <p:grpSp>
          <p:nvGrpSpPr>
            <p:cNvPr id="6" name="Group 406">
              <a:extLst>
                <a:ext uri="{FF2B5EF4-FFF2-40B4-BE49-F238E27FC236}">
                  <a16:creationId xmlns:a16="http://schemas.microsoft.com/office/drawing/2014/main" id="{52D2FAF0-1786-4524-D892-8F6DE9035DBA}"/>
                </a:ext>
              </a:extLst>
            </p:cNvPr>
            <p:cNvGrpSpPr>
              <a:grpSpLocks/>
            </p:cNvGrpSpPr>
            <p:nvPr/>
          </p:nvGrpSpPr>
          <p:grpSpPr bwMode="auto">
            <a:xfrm>
              <a:off x="1890" y="302"/>
              <a:ext cx="4348" cy="3966"/>
              <a:chOff x="1890" y="302"/>
              <a:chExt cx="4348" cy="3966"/>
            </a:xfrm>
          </p:grpSpPr>
          <p:sp>
            <p:nvSpPr>
              <p:cNvPr id="22" name="Rectangle 206">
                <a:extLst>
                  <a:ext uri="{FF2B5EF4-FFF2-40B4-BE49-F238E27FC236}">
                    <a16:creationId xmlns:a16="http://schemas.microsoft.com/office/drawing/2014/main" id="{815FB6FB-7A89-3302-ADB6-C85165AFF296}"/>
                  </a:ext>
                </a:extLst>
              </p:cNvPr>
              <p:cNvSpPr>
                <a:spLocks noChangeArrowheads="1"/>
              </p:cNvSpPr>
              <p:nvPr/>
            </p:nvSpPr>
            <p:spPr bwMode="auto">
              <a:xfrm>
                <a:off x="2883" y="1424"/>
                <a:ext cx="21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ソーダ</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3" name="Rectangle 207">
                <a:extLst>
                  <a:ext uri="{FF2B5EF4-FFF2-40B4-BE49-F238E27FC236}">
                    <a16:creationId xmlns:a16="http://schemas.microsoft.com/office/drawing/2014/main" id="{FCBAE96A-30FD-D72C-E276-FFA4135C5559}"/>
                  </a:ext>
                </a:extLst>
              </p:cNvPr>
              <p:cNvSpPr>
                <a:spLocks noChangeArrowheads="1"/>
              </p:cNvSpPr>
              <p:nvPr/>
            </p:nvSpPr>
            <p:spPr bwMode="auto">
              <a:xfrm>
                <a:off x="3463" y="1424"/>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炭酸飲料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4" name="Rectangle 208">
                <a:extLst>
                  <a:ext uri="{FF2B5EF4-FFF2-40B4-BE49-F238E27FC236}">
                    <a16:creationId xmlns:a16="http://schemas.microsoft.com/office/drawing/2014/main" id="{21505545-FA1C-EE4A-D92D-D2CFD025B8BF}"/>
                  </a:ext>
                </a:extLst>
              </p:cNvPr>
              <p:cNvSpPr>
                <a:spLocks noChangeArrowheads="1"/>
              </p:cNvSpPr>
              <p:nvPr/>
            </p:nvSpPr>
            <p:spPr bwMode="auto">
              <a:xfrm>
                <a:off x="4118" y="1424"/>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5" name="Rectangle 209">
                <a:extLst>
                  <a:ext uri="{FF2B5EF4-FFF2-40B4-BE49-F238E27FC236}">
                    <a16:creationId xmlns:a16="http://schemas.microsoft.com/office/drawing/2014/main" id="{4E47D0BA-FFC6-A8A4-BD8D-6FB2621CC304}"/>
                  </a:ext>
                </a:extLst>
              </p:cNvPr>
              <p:cNvSpPr>
                <a:spLocks noChangeArrowheads="1"/>
              </p:cNvSpPr>
              <p:nvPr/>
            </p:nvSpPr>
            <p:spPr bwMode="auto">
              <a:xfrm>
                <a:off x="4560" y="1533"/>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6" name="Rectangle 210">
                <a:extLst>
                  <a:ext uri="{FF2B5EF4-FFF2-40B4-BE49-F238E27FC236}">
                    <a16:creationId xmlns:a16="http://schemas.microsoft.com/office/drawing/2014/main" id="{264CCEE8-DC3A-FA6A-C61C-61685C9E446E}"/>
                  </a:ext>
                </a:extLst>
              </p:cNvPr>
              <p:cNvSpPr>
                <a:spLocks noChangeArrowheads="1"/>
              </p:cNvSpPr>
              <p:nvPr/>
            </p:nvSpPr>
            <p:spPr bwMode="auto">
              <a:xfrm>
                <a:off x="5032" y="1533"/>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7" name="Rectangle 211">
                <a:extLst>
                  <a:ext uri="{FF2B5EF4-FFF2-40B4-BE49-F238E27FC236}">
                    <a16:creationId xmlns:a16="http://schemas.microsoft.com/office/drawing/2014/main" id="{B75AB7B4-F9EF-7273-C8D9-690CE978908B}"/>
                  </a:ext>
                </a:extLst>
              </p:cNvPr>
              <p:cNvSpPr>
                <a:spLocks noChangeArrowheads="1"/>
              </p:cNvSpPr>
              <p:nvPr/>
            </p:nvSpPr>
            <p:spPr bwMode="auto">
              <a:xfrm>
                <a:off x="5364" y="1533"/>
                <a:ext cx="28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 name="Rectangle 212">
                <a:extLst>
                  <a:ext uri="{FF2B5EF4-FFF2-40B4-BE49-F238E27FC236}">
                    <a16:creationId xmlns:a16="http://schemas.microsoft.com/office/drawing/2014/main" id="{B52ED59B-1FCF-D2FB-CF3D-EBB3C81EE608}"/>
                  </a:ext>
                </a:extLst>
              </p:cNvPr>
              <p:cNvSpPr>
                <a:spLocks noChangeArrowheads="1"/>
              </p:cNvSpPr>
              <p:nvPr/>
            </p:nvSpPr>
            <p:spPr bwMode="auto">
              <a:xfrm>
                <a:off x="5845" y="1533"/>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4,500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 name="Rectangle 213">
                <a:extLst>
                  <a:ext uri="{FF2B5EF4-FFF2-40B4-BE49-F238E27FC236}">
                    <a16:creationId xmlns:a16="http://schemas.microsoft.com/office/drawing/2014/main" id="{4AC0B2A0-F1D2-C5E2-7DB0-16C164DA3107}"/>
                  </a:ext>
                </a:extLst>
              </p:cNvPr>
              <p:cNvSpPr>
                <a:spLocks noChangeArrowheads="1"/>
              </p:cNvSpPr>
              <p:nvPr/>
            </p:nvSpPr>
            <p:spPr bwMode="auto">
              <a:xfrm>
                <a:off x="1915" y="1533"/>
                <a:ext cx="66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ｺｶｺｱﾗﾎﾞﾄﾗｰｽﾞ㈱</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 name="Rectangle 214">
                <a:extLst>
                  <a:ext uri="{FF2B5EF4-FFF2-40B4-BE49-F238E27FC236}">
                    <a16:creationId xmlns:a16="http://schemas.microsoft.com/office/drawing/2014/main" id="{F8F346FF-C251-9A3D-F565-221926BD6F4C}"/>
                  </a:ext>
                </a:extLst>
              </p:cNvPr>
              <p:cNvSpPr>
                <a:spLocks noChangeArrowheads="1"/>
              </p:cNvSpPr>
              <p:nvPr/>
            </p:nvSpPr>
            <p:spPr bwMode="auto">
              <a:xfrm>
                <a:off x="2878" y="1543"/>
                <a:ext cx="36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8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サンフィルオレンジ</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1" name="Rectangle 215">
                <a:extLst>
                  <a:ext uri="{FF2B5EF4-FFF2-40B4-BE49-F238E27FC236}">
                    <a16:creationId xmlns:a16="http://schemas.microsoft.com/office/drawing/2014/main" id="{5513B7BA-6CCA-05DE-FA07-DFDC5CFDA94E}"/>
                  </a:ext>
                </a:extLst>
              </p:cNvPr>
              <p:cNvSpPr>
                <a:spLocks noChangeArrowheads="1"/>
              </p:cNvSpPr>
              <p:nvPr/>
            </p:nvSpPr>
            <p:spPr bwMode="auto">
              <a:xfrm>
                <a:off x="3463" y="1533"/>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果樹飲料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2" name="Rectangle 216">
                <a:extLst>
                  <a:ext uri="{FF2B5EF4-FFF2-40B4-BE49-F238E27FC236}">
                    <a16:creationId xmlns:a16="http://schemas.microsoft.com/office/drawing/2014/main" id="{F0CA4A2B-91EC-CDBB-2C63-767EE1CDE8CB}"/>
                  </a:ext>
                </a:extLst>
              </p:cNvPr>
              <p:cNvSpPr>
                <a:spLocks noChangeArrowheads="1"/>
              </p:cNvSpPr>
              <p:nvPr/>
            </p:nvSpPr>
            <p:spPr bwMode="auto">
              <a:xfrm>
                <a:off x="4118" y="1533"/>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3" name="Rectangle 217">
                <a:extLst>
                  <a:ext uri="{FF2B5EF4-FFF2-40B4-BE49-F238E27FC236}">
                    <a16:creationId xmlns:a16="http://schemas.microsoft.com/office/drawing/2014/main" id="{BDA46453-CE42-2348-CDDC-C308E4F907EC}"/>
                  </a:ext>
                </a:extLst>
              </p:cNvPr>
              <p:cNvSpPr>
                <a:spLocks noChangeArrowheads="1"/>
              </p:cNvSpPr>
              <p:nvPr/>
            </p:nvSpPr>
            <p:spPr bwMode="auto">
              <a:xfrm>
                <a:off x="4560" y="1206"/>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4" name="Rectangle 218">
                <a:extLst>
                  <a:ext uri="{FF2B5EF4-FFF2-40B4-BE49-F238E27FC236}">
                    <a16:creationId xmlns:a16="http://schemas.microsoft.com/office/drawing/2014/main" id="{9721BA7D-FA16-E12B-B123-E8FCB443F498}"/>
                  </a:ext>
                </a:extLst>
              </p:cNvPr>
              <p:cNvSpPr>
                <a:spLocks noChangeArrowheads="1"/>
              </p:cNvSpPr>
              <p:nvPr/>
            </p:nvSpPr>
            <p:spPr bwMode="auto">
              <a:xfrm>
                <a:off x="5032" y="1206"/>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5" name="Rectangle 219">
                <a:extLst>
                  <a:ext uri="{FF2B5EF4-FFF2-40B4-BE49-F238E27FC236}">
                    <a16:creationId xmlns:a16="http://schemas.microsoft.com/office/drawing/2014/main" id="{531F2A1D-8852-DE84-4ACD-8CA2DE564524}"/>
                  </a:ext>
                </a:extLst>
              </p:cNvPr>
              <p:cNvSpPr>
                <a:spLocks noChangeArrowheads="1"/>
              </p:cNvSpPr>
              <p:nvPr/>
            </p:nvSpPr>
            <p:spPr bwMode="auto">
              <a:xfrm>
                <a:off x="5374" y="1206"/>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6" name="Rectangle 220">
                <a:extLst>
                  <a:ext uri="{FF2B5EF4-FFF2-40B4-BE49-F238E27FC236}">
                    <a16:creationId xmlns:a16="http://schemas.microsoft.com/office/drawing/2014/main" id="{69CC986C-E1CF-3465-E2E1-F5CBE8A8A12A}"/>
                  </a:ext>
                </a:extLst>
              </p:cNvPr>
              <p:cNvSpPr>
                <a:spLocks noChangeArrowheads="1"/>
              </p:cNvSpPr>
              <p:nvPr/>
            </p:nvSpPr>
            <p:spPr bwMode="auto">
              <a:xfrm>
                <a:off x="5845" y="1206"/>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7" name="Rectangle 221">
                <a:extLst>
                  <a:ext uri="{FF2B5EF4-FFF2-40B4-BE49-F238E27FC236}">
                    <a16:creationId xmlns:a16="http://schemas.microsoft.com/office/drawing/2014/main" id="{3E80E72D-6839-83D2-628C-71F074AE28F9}"/>
                  </a:ext>
                </a:extLst>
              </p:cNvPr>
              <p:cNvSpPr>
                <a:spLocks noChangeArrowheads="1"/>
              </p:cNvSpPr>
              <p:nvPr/>
            </p:nvSpPr>
            <p:spPr bwMode="auto">
              <a:xfrm>
                <a:off x="1915" y="1206"/>
                <a:ext cx="48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dirty="0">
                    <a:ln>
                      <a:noFill/>
                    </a:ln>
                    <a:solidFill>
                      <a:srgbClr val="000000"/>
                    </a:solidFill>
                    <a:effectLst/>
                    <a:latin typeface="BIZ UDPゴシック" panose="020B0400000000000000" pitchFamily="50" charset="-128"/>
                    <a:ea typeface="BIZ UDPゴシック" panose="020B0400000000000000" pitchFamily="50" charset="-128"/>
                  </a:rPr>
                  <a:t>Ｕ</a:t>
                </a:r>
                <a:r>
                  <a:rPr kumimoji="0" lang="en-US" altLang="ja-JP" sz="1100" b="0" i="0" u="none" strike="noStrike" cap="none" normalizeH="0" baseline="0" dirty="0">
                    <a:ln>
                      <a:noFill/>
                    </a:ln>
                    <a:solidFill>
                      <a:srgbClr val="000000"/>
                    </a:solidFill>
                    <a:effectLst/>
                    <a:latin typeface="BIZ UDPゴシック" panose="020B0400000000000000" pitchFamily="50" charset="-128"/>
                    <a:ea typeface="BIZ UDPゴシック" panose="020B0400000000000000" pitchFamily="50" charset="-128"/>
                  </a:rPr>
                  <a:t>UC</a:t>
                </a:r>
                <a:r>
                  <a:rPr kumimoji="0" lang="ja-JP" altLang="ja-JP" sz="1100" b="0" i="0" u="none" strike="noStrike" cap="none" normalizeH="0" baseline="0" dirty="0">
                    <a:ln>
                      <a:noFill/>
                    </a:ln>
                    <a:solidFill>
                      <a:srgbClr val="000000"/>
                    </a:solidFill>
                    <a:effectLst/>
                    <a:latin typeface="BIZ UDPゴシック" panose="020B0400000000000000" pitchFamily="50" charset="-128"/>
                    <a:ea typeface="BIZ UDPゴシック" panose="020B0400000000000000" pitchFamily="50" charset="-128"/>
                  </a:rPr>
                  <a:t>飲料㈱</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38" name="Rectangle 222">
                <a:extLst>
                  <a:ext uri="{FF2B5EF4-FFF2-40B4-BE49-F238E27FC236}">
                    <a16:creationId xmlns:a16="http://schemas.microsoft.com/office/drawing/2014/main" id="{6B62A752-2A8B-0B67-67AA-574A71246C96}"/>
                  </a:ext>
                </a:extLst>
              </p:cNvPr>
              <p:cNvSpPr>
                <a:spLocks noChangeArrowheads="1"/>
              </p:cNvSpPr>
              <p:nvPr/>
            </p:nvSpPr>
            <p:spPr bwMode="auto">
              <a:xfrm>
                <a:off x="2883" y="1206"/>
                <a:ext cx="30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梅ドリンク</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9" name="Rectangle 223">
                <a:extLst>
                  <a:ext uri="{FF2B5EF4-FFF2-40B4-BE49-F238E27FC236}">
                    <a16:creationId xmlns:a16="http://schemas.microsoft.com/office/drawing/2014/main" id="{34BB08F2-D5D0-914F-C9B0-C454EF5C03A3}"/>
                  </a:ext>
                </a:extLst>
              </p:cNvPr>
              <p:cNvSpPr>
                <a:spLocks noChangeArrowheads="1"/>
              </p:cNvSpPr>
              <p:nvPr/>
            </p:nvSpPr>
            <p:spPr bwMode="auto">
              <a:xfrm>
                <a:off x="3463" y="1206"/>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炭酸飲料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0" name="Rectangle 224">
                <a:extLst>
                  <a:ext uri="{FF2B5EF4-FFF2-40B4-BE49-F238E27FC236}">
                    <a16:creationId xmlns:a16="http://schemas.microsoft.com/office/drawing/2014/main" id="{D227E716-46E1-5B83-F6E2-0F9ABCEDECC8}"/>
                  </a:ext>
                </a:extLst>
              </p:cNvPr>
              <p:cNvSpPr>
                <a:spLocks noChangeArrowheads="1"/>
              </p:cNvSpPr>
              <p:nvPr/>
            </p:nvSpPr>
            <p:spPr bwMode="auto">
              <a:xfrm>
                <a:off x="4118" y="1206"/>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1" name="Rectangle 225">
                <a:extLst>
                  <a:ext uri="{FF2B5EF4-FFF2-40B4-BE49-F238E27FC236}">
                    <a16:creationId xmlns:a16="http://schemas.microsoft.com/office/drawing/2014/main" id="{F212629D-1263-0DA4-D188-49D62A59D722}"/>
                  </a:ext>
                </a:extLst>
              </p:cNvPr>
              <p:cNvSpPr>
                <a:spLocks noChangeArrowheads="1"/>
              </p:cNvSpPr>
              <p:nvPr/>
            </p:nvSpPr>
            <p:spPr bwMode="auto">
              <a:xfrm>
                <a:off x="4560" y="1315"/>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2" name="Rectangle 226">
                <a:extLst>
                  <a:ext uri="{FF2B5EF4-FFF2-40B4-BE49-F238E27FC236}">
                    <a16:creationId xmlns:a16="http://schemas.microsoft.com/office/drawing/2014/main" id="{57389EEA-39D9-DC43-8F23-21207228587E}"/>
                  </a:ext>
                </a:extLst>
              </p:cNvPr>
              <p:cNvSpPr>
                <a:spLocks noChangeArrowheads="1"/>
              </p:cNvSpPr>
              <p:nvPr/>
            </p:nvSpPr>
            <p:spPr bwMode="auto">
              <a:xfrm>
                <a:off x="5032" y="1315"/>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72</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3" name="Rectangle 227">
                <a:extLst>
                  <a:ext uri="{FF2B5EF4-FFF2-40B4-BE49-F238E27FC236}">
                    <a16:creationId xmlns:a16="http://schemas.microsoft.com/office/drawing/2014/main" id="{EAB0BA7E-870D-597A-4115-E3730F7DF89F}"/>
                  </a:ext>
                </a:extLst>
              </p:cNvPr>
              <p:cNvSpPr>
                <a:spLocks noChangeArrowheads="1"/>
              </p:cNvSpPr>
              <p:nvPr/>
            </p:nvSpPr>
            <p:spPr bwMode="auto">
              <a:xfrm>
                <a:off x="5374" y="1315"/>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4" name="Rectangle 228">
                <a:extLst>
                  <a:ext uri="{FF2B5EF4-FFF2-40B4-BE49-F238E27FC236}">
                    <a16:creationId xmlns:a16="http://schemas.microsoft.com/office/drawing/2014/main" id="{C1EF62C2-35CE-F357-3C72-E12012C55DA7}"/>
                  </a:ext>
                </a:extLst>
              </p:cNvPr>
              <p:cNvSpPr>
                <a:spLocks noChangeArrowheads="1"/>
              </p:cNvSpPr>
              <p:nvPr/>
            </p:nvSpPr>
            <p:spPr bwMode="auto">
              <a:xfrm>
                <a:off x="5845" y="1315"/>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7,920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5" name="Rectangle 229">
                <a:extLst>
                  <a:ext uri="{FF2B5EF4-FFF2-40B4-BE49-F238E27FC236}">
                    <a16:creationId xmlns:a16="http://schemas.microsoft.com/office/drawing/2014/main" id="{3D42FFD1-E7AA-C26D-0111-7303439246BE}"/>
                  </a:ext>
                </a:extLst>
              </p:cNvPr>
              <p:cNvSpPr>
                <a:spLocks noChangeArrowheads="1"/>
              </p:cNvSpPr>
              <p:nvPr/>
            </p:nvSpPr>
            <p:spPr bwMode="auto">
              <a:xfrm>
                <a:off x="1915" y="1315"/>
                <a:ext cx="30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飯塚製薬㈱</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6" name="Rectangle 230">
                <a:extLst>
                  <a:ext uri="{FF2B5EF4-FFF2-40B4-BE49-F238E27FC236}">
                    <a16:creationId xmlns:a16="http://schemas.microsoft.com/office/drawing/2014/main" id="{5113F112-0584-ECF9-1290-636892D18FD3}"/>
                  </a:ext>
                </a:extLst>
              </p:cNvPr>
              <p:cNvSpPr>
                <a:spLocks noChangeArrowheads="1"/>
              </p:cNvSpPr>
              <p:nvPr/>
            </p:nvSpPr>
            <p:spPr bwMode="auto">
              <a:xfrm>
                <a:off x="2883" y="1315"/>
                <a:ext cx="39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ボカリスエット</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7" name="Rectangle 231">
                <a:extLst>
                  <a:ext uri="{FF2B5EF4-FFF2-40B4-BE49-F238E27FC236}">
                    <a16:creationId xmlns:a16="http://schemas.microsoft.com/office/drawing/2014/main" id="{A2102CD5-2539-C095-7CA6-7AC892A060C9}"/>
                  </a:ext>
                </a:extLst>
              </p:cNvPr>
              <p:cNvSpPr>
                <a:spLocks noChangeArrowheads="1"/>
              </p:cNvSpPr>
              <p:nvPr/>
            </p:nvSpPr>
            <p:spPr bwMode="auto">
              <a:xfrm>
                <a:off x="3463" y="1315"/>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健康飲料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8" name="Rectangle 232">
                <a:extLst>
                  <a:ext uri="{FF2B5EF4-FFF2-40B4-BE49-F238E27FC236}">
                    <a16:creationId xmlns:a16="http://schemas.microsoft.com/office/drawing/2014/main" id="{EF0F5404-5A07-BAFD-05F9-2A69D33BF628}"/>
                  </a:ext>
                </a:extLst>
              </p:cNvPr>
              <p:cNvSpPr>
                <a:spLocks noChangeArrowheads="1"/>
              </p:cNvSpPr>
              <p:nvPr/>
            </p:nvSpPr>
            <p:spPr bwMode="auto">
              <a:xfrm>
                <a:off x="4118" y="1315"/>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9" name="Rectangle 233">
                <a:extLst>
                  <a:ext uri="{FF2B5EF4-FFF2-40B4-BE49-F238E27FC236}">
                    <a16:creationId xmlns:a16="http://schemas.microsoft.com/office/drawing/2014/main" id="{69008FC7-B5FF-944B-7308-AD42D80851EF}"/>
                  </a:ext>
                </a:extLst>
              </p:cNvPr>
              <p:cNvSpPr>
                <a:spLocks noChangeArrowheads="1"/>
              </p:cNvSpPr>
              <p:nvPr/>
            </p:nvSpPr>
            <p:spPr bwMode="auto">
              <a:xfrm>
                <a:off x="4560" y="987"/>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0" name="Rectangle 234">
                <a:extLst>
                  <a:ext uri="{FF2B5EF4-FFF2-40B4-BE49-F238E27FC236}">
                    <a16:creationId xmlns:a16="http://schemas.microsoft.com/office/drawing/2014/main" id="{61C1DB4B-D62E-73AB-3B4E-651D09BD3C1A}"/>
                  </a:ext>
                </a:extLst>
              </p:cNvPr>
              <p:cNvSpPr>
                <a:spLocks noChangeArrowheads="1"/>
              </p:cNvSpPr>
              <p:nvPr/>
            </p:nvSpPr>
            <p:spPr bwMode="auto">
              <a:xfrm>
                <a:off x="5032" y="987"/>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48</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1" name="Rectangle 235">
                <a:extLst>
                  <a:ext uri="{FF2B5EF4-FFF2-40B4-BE49-F238E27FC236}">
                    <a16:creationId xmlns:a16="http://schemas.microsoft.com/office/drawing/2014/main" id="{DA261D5A-5E2F-1179-C83B-5D80CD7E562E}"/>
                  </a:ext>
                </a:extLst>
              </p:cNvPr>
              <p:cNvSpPr>
                <a:spLocks noChangeArrowheads="1"/>
              </p:cNvSpPr>
              <p:nvPr/>
            </p:nvSpPr>
            <p:spPr bwMode="auto">
              <a:xfrm>
                <a:off x="5374" y="987"/>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2" name="Rectangle 236">
                <a:extLst>
                  <a:ext uri="{FF2B5EF4-FFF2-40B4-BE49-F238E27FC236}">
                    <a16:creationId xmlns:a16="http://schemas.microsoft.com/office/drawing/2014/main" id="{989A0D5C-FEAD-6654-B0B6-690DBD13EF66}"/>
                  </a:ext>
                </a:extLst>
              </p:cNvPr>
              <p:cNvSpPr>
                <a:spLocks noChangeArrowheads="1"/>
              </p:cNvSpPr>
              <p:nvPr/>
            </p:nvSpPr>
            <p:spPr bwMode="auto">
              <a:xfrm>
                <a:off x="5845" y="987"/>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5,280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3" name="Rectangle 237">
                <a:extLst>
                  <a:ext uri="{FF2B5EF4-FFF2-40B4-BE49-F238E27FC236}">
                    <a16:creationId xmlns:a16="http://schemas.microsoft.com/office/drawing/2014/main" id="{9B051030-9737-0916-6791-C2AA49D9D0EA}"/>
                  </a:ext>
                </a:extLst>
              </p:cNvPr>
              <p:cNvSpPr>
                <a:spLocks noChangeArrowheads="1"/>
              </p:cNvSpPr>
              <p:nvPr/>
            </p:nvSpPr>
            <p:spPr bwMode="auto">
              <a:xfrm>
                <a:off x="1915" y="987"/>
                <a:ext cx="30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ＱＣ酒造㈱</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4" name="Rectangle 238">
                <a:extLst>
                  <a:ext uri="{FF2B5EF4-FFF2-40B4-BE49-F238E27FC236}">
                    <a16:creationId xmlns:a16="http://schemas.microsoft.com/office/drawing/2014/main" id="{F89DE384-8911-1F9A-B0B0-682F9DD97EA4}"/>
                  </a:ext>
                </a:extLst>
              </p:cNvPr>
              <p:cNvSpPr>
                <a:spLocks noChangeArrowheads="1"/>
              </p:cNvSpPr>
              <p:nvPr/>
            </p:nvSpPr>
            <p:spPr bwMode="auto">
              <a:xfrm>
                <a:off x="2883" y="987"/>
                <a:ext cx="21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レモン</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5" name="Rectangle 239">
                <a:extLst>
                  <a:ext uri="{FF2B5EF4-FFF2-40B4-BE49-F238E27FC236}">
                    <a16:creationId xmlns:a16="http://schemas.microsoft.com/office/drawing/2014/main" id="{2327C35C-EE3F-50DD-7C97-B65239C0CF79}"/>
                  </a:ext>
                </a:extLst>
              </p:cNvPr>
              <p:cNvSpPr>
                <a:spLocks noChangeArrowheads="1"/>
              </p:cNvSpPr>
              <p:nvPr/>
            </p:nvSpPr>
            <p:spPr bwMode="auto">
              <a:xfrm>
                <a:off x="3463" y="987"/>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炭酸飲料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6" name="Rectangle 240">
                <a:extLst>
                  <a:ext uri="{FF2B5EF4-FFF2-40B4-BE49-F238E27FC236}">
                    <a16:creationId xmlns:a16="http://schemas.microsoft.com/office/drawing/2014/main" id="{620F6C4E-6CC4-4A9F-1A8B-B3A382E5149F}"/>
                  </a:ext>
                </a:extLst>
              </p:cNvPr>
              <p:cNvSpPr>
                <a:spLocks noChangeArrowheads="1"/>
              </p:cNvSpPr>
              <p:nvPr/>
            </p:nvSpPr>
            <p:spPr bwMode="auto">
              <a:xfrm>
                <a:off x="4118" y="987"/>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7" name="Rectangle 241">
                <a:extLst>
                  <a:ext uri="{FF2B5EF4-FFF2-40B4-BE49-F238E27FC236}">
                    <a16:creationId xmlns:a16="http://schemas.microsoft.com/office/drawing/2014/main" id="{9ECC97DC-8A2B-5308-FE0E-5C2120EF50E8}"/>
                  </a:ext>
                </a:extLst>
              </p:cNvPr>
              <p:cNvSpPr>
                <a:spLocks noChangeArrowheads="1"/>
              </p:cNvSpPr>
              <p:nvPr/>
            </p:nvSpPr>
            <p:spPr bwMode="auto">
              <a:xfrm>
                <a:off x="4560" y="1096"/>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8" name="Rectangle 242">
                <a:extLst>
                  <a:ext uri="{FF2B5EF4-FFF2-40B4-BE49-F238E27FC236}">
                    <a16:creationId xmlns:a16="http://schemas.microsoft.com/office/drawing/2014/main" id="{B34EDE0D-57E2-2D5F-6825-10E273A46147}"/>
                  </a:ext>
                </a:extLst>
              </p:cNvPr>
              <p:cNvSpPr>
                <a:spLocks noChangeArrowheads="1"/>
              </p:cNvSpPr>
              <p:nvPr/>
            </p:nvSpPr>
            <p:spPr bwMode="auto">
              <a:xfrm>
                <a:off x="5032" y="1096"/>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9" name="Rectangle 243">
                <a:extLst>
                  <a:ext uri="{FF2B5EF4-FFF2-40B4-BE49-F238E27FC236}">
                    <a16:creationId xmlns:a16="http://schemas.microsoft.com/office/drawing/2014/main" id="{3FA4172B-B8E6-006A-69B8-D005924D7A2A}"/>
                  </a:ext>
                </a:extLst>
              </p:cNvPr>
              <p:cNvSpPr>
                <a:spLocks noChangeArrowheads="1"/>
              </p:cNvSpPr>
              <p:nvPr/>
            </p:nvSpPr>
            <p:spPr bwMode="auto">
              <a:xfrm>
                <a:off x="5374" y="1096"/>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60" name="Rectangle 244">
                <a:extLst>
                  <a:ext uri="{FF2B5EF4-FFF2-40B4-BE49-F238E27FC236}">
                    <a16:creationId xmlns:a16="http://schemas.microsoft.com/office/drawing/2014/main" id="{EB077DF4-ADFD-551D-590F-5FA34FD53607}"/>
                  </a:ext>
                </a:extLst>
              </p:cNvPr>
              <p:cNvSpPr>
                <a:spLocks noChangeArrowheads="1"/>
              </p:cNvSpPr>
              <p:nvPr/>
            </p:nvSpPr>
            <p:spPr bwMode="auto">
              <a:xfrm>
                <a:off x="5845" y="1096"/>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3,960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61" name="Rectangle 245">
                <a:extLst>
                  <a:ext uri="{FF2B5EF4-FFF2-40B4-BE49-F238E27FC236}">
                    <a16:creationId xmlns:a16="http://schemas.microsoft.com/office/drawing/2014/main" id="{25A00D3C-6CD8-D5C9-C4AF-12DDC976503A}"/>
                  </a:ext>
                </a:extLst>
              </p:cNvPr>
              <p:cNvSpPr>
                <a:spLocks noChangeArrowheads="1"/>
              </p:cNvSpPr>
              <p:nvPr/>
            </p:nvSpPr>
            <p:spPr bwMode="auto">
              <a:xfrm>
                <a:off x="1915" y="1096"/>
                <a:ext cx="48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dirty="0">
                    <a:ln>
                      <a:noFill/>
                    </a:ln>
                    <a:solidFill>
                      <a:srgbClr val="000000"/>
                    </a:solidFill>
                    <a:effectLst/>
                    <a:latin typeface="BIZ UDPゴシック" panose="020B0400000000000000" pitchFamily="50" charset="-128"/>
                    <a:ea typeface="BIZ UDPゴシック" panose="020B0400000000000000" pitchFamily="50" charset="-128"/>
                  </a:rPr>
                  <a:t>Ｕ</a:t>
                </a:r>
                <a:r>
                  <a:rPr kumimoji="0" lang="en-US" altLang="ja-JP" sz="1100" b="0" i="0" u="none" strike="noStrike" cap="none" normalizeH="0" baseline="0" dirty="0">
                    <a:ln>
                      <a:noFill/>
                    </a:ln>
                    <a:solidFill>
                      <a:srgbClr val="000000"/>
                    </a:solidFill>
                    <a:effectLst/>
                    <a:latin typeface="BIZ UDPゴシック" panose="020B0400000000000000" pitchFamily="50" charset="-128"/>
                    <a:ea typeface="BIZ UDPゴシック" panose="020B0400000000000000" pitchFamily="50" charset="-128"/>
                  </a:rPr>
                  <a:t>UC</a:t>
                </a:r>
                <a:r>
                  <a:rPr kumimoji="0" lang="ja-JP" altLang="ja-JP" sz="1100" b="0" i="0" u="none" strike="noStrike" cap="none" normalizeH="0" baseline="0" dirty="0">
                    <a:ln>
                      <a:noFill/>
                    </a:ln>
                    <a:solidFill>
                      <a:srgbClr val="000000"/>
                    </a:solidFill>
                    <a:effectLst/>
                    <a:latin typeface="BIZ UDPゴシック" panose="020B0400000000000000" pitchFamily="50" charset="-128"/>
                    <a:ea typeface="BIZ UDPゴシック" panose="020B0400000000000000" pitchFamily="50" charset="-128"/>
                  </a:rPr>
                  <a:t>飲料㈱</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62" name="Rectangle 246">
                <a:extLst>
                  <a:ext uri="{FF2B5EF4-FFF2-40B4-BE49-F238E27FC236}">
                    <a16:creationId xmlns:a16="http://schemas.microsoft.com/office/drawing/2014/main" id="{3AE394CF-7C01-A016-9336-AE61DD751DAD}"/>
                  </a:ext>
                </a:extLst>
              </p:cNvPr>
              <p:cNvSpPr>
                <a:spLocks noChangeArrowheads="1"/>
              </p:cNvSpPr>
              <p:nvPr/>
            </p:nvSpPr>
            <p:spPr bwMode="auto">
              <a:xfrm>
                <a:off x="2883" y="1096"/>
                <a:ext cx="3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dirty="0">
                    <a:ln>
                      <a:noFill/>
                    </a:ln>
                    <a:solidFill>
                      <a:srgbClr val="000000"/>
                    </a:solidFill>
                    <a:effectLst/>
                    <a:latin typeface="BIZ UDPゴシック" panose="020B0400000000000000" pitchFamily="50" charset="-128"/>
                    <a:ea typeface="BIZ UDPゴシック" panose="020B0400000000000000" pitchFamily="50" charset="-128"/>
                  </a:rPr>
                  <a:t>ピーチドリンク</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63" name="Rectangle 247">
                <a:extLst>
                  <a:ext uri="{FF2B5EF4-FFF2-40B4-BE49-F238E27FC236}">
                    <a16:creationId xmlns:a16="http://schemas.microsoft.com/office/drawing/2014/main" id="{FF653F9A-7216-ED4A-5EF2-838975E766F1}"/>
                  </a:ext>
                </a:extLst>
              </p:cNvPr>
              <p:cNvSpPr>
                <a:spLocks noChangeArrowheads="1"/>
              </p:cNvSpPr>
              <p:nvPr/>
            </p:nvSpPr>
            <p:spPr bwMode="auto">
              <a:xfrm>
                <a:off x="3463" y="1096"/>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果樹飲料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72" name="Rectangle 248">
                <a:extLst>
                  <a:ext uri="{FF2B5EF4-FFF2-40B4-BE49-F238E27FC236}">
                    <a16:creationId xmlns:a16="http://schemas.microsoft.com/office/drawing/2014/main" id="{102742AB-3B85-8415-A693-80E637FB0655}"/>
                  </a:ext>
                </a:extLst>
              </p:cNvPr>
              <p:cNvSpPr>
                <a:spLocks noChangeArrowheads="1"/>
              </p:cNvSpPr>
              <p:nvPr/>
            </p:nvSpPr>
            <p:spPr bwMode="auto">
              <a:xfrm>
                <a:off x="4118" y="1096"/>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73" name="Rectangle 249">
                <a:extLst>
                  <a:ext uri="{FF2B5EF4-FFF2-40B4-BE49-F238E27FC236}">
                    <a16:creationId xmlns:a16="http://schemas.microsoft.com/office/drawing/2014/main" id="{245DE661-759E-D51A-1691-8127BD161150}"/>
                  </a:ext>
                </a:extLst>
              </p:cNvPr>
              <p:cNvSpPr>
                <a:spLocks noChangeArrowheads="1"/>
              </p:cNvSpPr>
              <p:nvPr/>
            </p:nvSpPr>
            <p:spPr bwMode="auto">
              <a:xfrm>
                <a:off x="4560" y="769"/>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75" name="Rectangle 250">
                <a:extLst>
                  <a:ext uri="{FF2B5EF4-FFF2-40B4-BE49-F238E27FC236}">
                    <a16:creationId xmlns:a16="http://schemas.microsoft.com/office/drawing/2014/main" id="{5F1EBD3A-D2EC-A453-FA4E-BBBEE06CB195}"/>
                  </a:ext>
                </a:extLst>
              </p:cNvPr>
              <p:cNvSpPr>
                <a:spLocks noChangeArrowheads="1"/>
              </p:cNvSpPr>
              <p:nvPr/>
            </p:nvSpPr>
            <p:spPr bwMode="auto">
              <a:xfrm>
                <a:off x="5032" y="769"/>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45</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76" name="Rectangle 251">
                <a:extLst>
                  <a:ext uri="{FF2B5EF4-FFF2-40B4-BE49-F238E27FC236}">
                    <a16:creationId xmlns:a16="http://schemas.microsoft.com/office/drawing/2014/main" id="{46ABD9D6-CBF5-C486-E05E-3BBCAEC2AF1C}"/>
                  </a:ext>
                </a:extLst>
              </p:cNvPr>
              <p:cNvSpPr>
                <a:spLocks noChangeArrowheads="1"/>
              </p:cNvSpPr>
              <p:nvPr/>
            </p:nvSpPr>
            <p:spPr bwMode="auto">
              <a:xfrm>
                <a:off x="5374" y="769"/>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77" name="Rectangle 252">
                <a:extLst>
                  <a:ext uri="{FF2B5EF4-FFF2-40B4-BE49-F238E27FC236}">
                    <a16:creationId xmlns:a16="http://schemas.microsoft.com/office/drawing/2014/main" id="{7360CBBC-9D96-932B-0B84-4E992EFE1E5C}"/>
                  </a:ext>
                </a:extLst>
              </p:cNvPr>
              <p:cNvSpPr>
                <a:spLocks noChangeArrowheads="1"/>
              </p:cNvSpPr>
              <p:nvPr/>
            </p:nvSpPr>
            <p:spPr bwMode="auto">
              <a:xfrm>
                <a:off x="5845" y="769"/>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4,950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78" name="Rectangle 253">
                <a:extLst>
                  <a:ext uri="{FF2B5EF4-FFF2-40B4-BE49-F238E27FC236}">
                    <a16:creationId xmlns:a16="http://schemas.microsoft.com/office/drawing/2014/main" id="{506CF18C-2995-2A25-0023-33D16456C173}"/>
                  </a:ext>
                </a:extLst>
              </p:cNvPr>
              <p:cNvSpPr>
                <a:spLocks noChangeArrowheads="1"/>
              </p:cNvSpPr>
              <p:nvPr/>
            </p:nvSpPr>
            <p:spPr bwMode="auto">
              <a:xfrm>
                <a:off x="1915" y="769"/>
                <a:ext cx="30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ＱＣ酒造㈱</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79" name="Rectangle 254">
                <a:extLst>
                  <a:ext uri="{FF2B5EF4-FFF2-40B4-BE49-F238E27FC236}">
                    <a16:creationId xmlns:a16="http://schemas.microsoft.com/office/drawing/2014/main" id="{E9193F53-71CC-A60D-5C0C-D8106C489765}"/>
                  </a:ext>
                </a:extLst>
              </p:cNvPr>
              <p:cNvSpPr>
                <a:spLocks noChangeArrowheads="1"/>
              </p:cNvSpPr>
              <p:nvPr/>
            </p:nvSpPr>
            <p:spPr bwMode="auto">
              <a:xfrm>
                <a:off x="2878" y="774"/>
                <a:ext cx="397" cy="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オレンジジュース</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80" name="Rectangle 255">
                <a:extLst>
                  <a:ext uri="{FF2B5EF4-FFF2-40B4-BE49-F238E27FC236}">
                    <a16:creationId xmlns:a16="http://schemas.microsoft.com/office/drawing/2014/main" id="{042E000C-5D09-5B82-6F2B-C1DF814345A9}"/>
                  </a:ext>
                </a:extLst>
              </p:cNvPr>
              <p:cNvSpPr>
                <a:spLocks noChangeArrowheads="1"/>
              </p:cNvSpPr>
              <p:nvPr/>
            </p:nvSpPr>
            <p:spPr bwMode="auto">
              <a:xfrm>
                <a:off x="3463" y="769"/>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果樹飲料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81" name="Rectangle 256">
                <a:extLst>
                  <a:ext uri="{FF2B5EF4-FFF2-40B4-BE49-F238E27FC236}">
                    <a16:creationId xmlns:a16="http://schemas.microsoft.com/office/drawing/2014/main" id="{3AFF3B00-73A1-CDDF-3A8E-07A40C0C0C72}"/>
                  </a:ext>
                </a:extLst>
              </p:cNvPr>
              <p:cNvSpPr>
                <a:spLocks noChangeArrowheads="1"/>
              </p:cNvSpPr>
              <p:nvPr/>
            </p:nvSpPr>
            <p:spPr bwMode="auto">
              <a:xfrm>
                <a:off x="4118" y="769"/>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82" name="Rectangle 257">
                <a:extLst>
                  <a:ext uri="{FF2B5EF4-FFF2-40B4-BE49-F238E27FC236}">
                    <a16:creationId xmlns:a16="http://schemas.microsoft.com/office/drawing/2014/main" id="{FF0B1D21-860B-727C-AB35-067B39F0F53D}"/>
                  </a:ext>
                </a:extLst>
              </p:cNvPr>
              <p:cNvSpPr>
                <a:spLocks noChangeArrowheads="1"/>
              </p:cNvSpPr>
              <p:nvPr/>
            </p:nvSpPr>
            <p:spPr bwMode="auto">
              <a:xfrm>
                <a:off x="4560" y="878"/>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83" name="Rectangle 258">
                <a:extLst>
                  <a:ext uri="{FF2B5EF4-FFF2-40B4-BE49-F238E27FC236}">
                    <a16:creationId xmlns:a16="http://schemas.microsoft.com/office/drawing/2014/main" id="{7E517D00-4223-23CC-0E15-698B9A95DCA7}"/>
                  </a:ext>
                </a:extLst>
              </p:cNvPr>
              <p:cNvSpPr>
                <a:spLocks noChangeArrowheads="1"/>
              </p:cNvSpPr>
              <p:nvPr/>
            </p:nvSpPr>
            <p:spPr bwMode="auto">
              <a:xfrm>
                <a:off x="5032" y="878"/>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84" name="Rectangle 259">
                <a:extLst>
                  <a:ext uri="{FF2B5EF4-FFF2-40B4-BE49-F238E27FC236}">
                    <a16:creationId xmlns:a16="http://schemas.microsoft.com/office/drawing/2014/main" id="{034268B8-ED88-5945-62C1-49C5CFAED443}"/>
                  </a:ext>
                </a:extLst>
              </p:cNvPr>
              <p:cNvSpPr>
                <a:spLocks noChangeArrowheads="1"/>
              </p:cNvSpPr>
              <p:nvPr/>
            </p:nvSpPr>
            <p:spPr bwMode="auto">
              <a:xfrm>
                <a:off x="5374" y="878"/>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85" name="Rectangle 260">
                <a:extLst>
                  <a:ext uri="{FF2B5EF4-FFF2-40B4-BE49-F238E27FC236}">
                    <a16:creationId xmlns:a16="http://schemas.microsoft.com/office/drawing/2014/main" id="{ADA1ED31-5274-354C-4980-2F08890F85CC}"/>
                  </a:ext>
                </a:extLst>
              </p:cNvPr>
              <p:cNvSpPr>
                <a:spLocks noChangeArrowheads="1"/>
              </p:cNvSpPr>
              <p:nvPr/>
            </p:nvSpPr>
            <p:spPr bwMode="auto">
              <a:xfrm>
                <a:off x="5845" y="878"/>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86" name="Rectangle 261">
                <a:extLst>
                  <a:ext uri="{FF2B5EF4-FFF2-40B4-BE49-F238E27FC236}">
                    <a16:creationId xmlns:a16="http://schemas.microsoft.com/office/drawing/2014/main" id="{0F446902-2B4C-8963-0ADE-41BF8E55639E}"/>
                  </a:ext>
                </a:extLst>
              </p:cNvPr>
              <p:cNvSpPr>
                <a:spLocks noChangeArrowheads="1"/>
              </p:cNvSpPr>
              <p:nvPr/>
            </p:nvSpPr>
            <p:spPr bwMode="auto">
              <a:xfrm>
                <a:off x="1915" y="878"/>
                <a:ext cx="30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ＱＣ酒造㈱</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87" name="Rectangle 262">
                <a:extLst>
                  <a:ext uri="{FF2B5EF4-FFF2-40B4-BE49-F238E27FC236}">
                    <a16:creationId xmlns:a16="http://schemas.microsoft.com/office/drawing/2014/main" id="{04BC1179-3D73-557D-BAA1-F7EDBF7B06D7}"/>
                  </a:ext>
                </a:extLst>
              </p:cNvPr>
              <p:cNvSpPr>
                <a:spLocks noChangeArrowheads="1"/>
              </p:cNvSpPr>
              <p:nvPr/>
            </p:nvSpPr>
            <p:spPr bwMode="auto">
              <a:xfrm>
                <a:off x="2883" y="878"/>
                <a:ext cx="30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トマトジュース</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88" name="Rectangle 263">
                <a:extLst>
                  <a:ext uri="{FF2B5EF4-FFF2-40B4-BE49-F238E27FC236}">
                    <a16:creationId xmlns:a16="http://schemas.microsoft.com/office/drawing/2014/main" id="{7868A44D-AFC5-EB01-8A53-554CFC95CE53}"/>
                  </a:ext>
                </a:extLst>
              </p:cNvPr>
              <p:cNvSpPr>
                <a:spLocks noChangeArrowheads="1"/>
              </p:cNvSpPr>
              <p:nvPr/>
            </p:nvSpPr>
            <p:spPr bwMode="auto">
              <a:xfrm>
                <a:off x="3463" y="878"/>
                <a:ext cx="2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果樹飲料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89" name="Rectangle 264">
                <a:extLst>
                  <a:ext uri="{FF2B5EF4-FFF2-40B4-BE49-F238E27FC236}">
                    <a16:creationId xmlns:a16="http://schemas.microsoft.com/office/drawing/2014/main" id="{458826FE-B571-E373-A1E2-6DBEAFE3EF59}"/>
                  </a:ext>
                </a:extLst>
              </p:cNvPr>
              <p:cNvSpPr>
                <a:spLocks noChangeArrowheads="1"/>
              </p:cNvSpPr>
              <p:nvPr/>
            </p:nvSpPr>
            <p:spPr bwMode="auto">
              <a:xfrm>
                <a:off x="4118" y="878"/>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90" name="Rectangle 265">
                <a:extLst>
                  <a:ext uri="{FF2B5EF4-FFF2-40B4-BE49-F238E27FC236}">
                    <a16:creationId xmlns:a16="http://schemas.microsoft.com/office/drawing/2014/main" id="{D330A32A-E609-B869-099C-10C4444398AA}"/>
                  </a:ext>
                </a:extLst>
              </p:cNvPr>
              <p:cNvSpPr>
                <a:spLocks noChangeArrowheads="1"/>
              </p:cNvSpPr>
              <p:nvPr/>
            </p:nvSpPr>
            <p:spPr bwMode="auto">
              <a:xfrm>
                <a:off x="4560" y="550"/>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91" name="Rectangle 266">
                <a:extLst>
                  <a:ext uri="{FF2B5EF4-FFF2-40B4-BE49-F238E27FC236}">
                    <a16:creationId xmlns:a16="http://schemas.microsoft.com/office/drawing/2014/main" id="{F94D4B6C-21B1-2DF2-56C1-5E1C5D25A112}"/>
                  </a:ext>
                </a:extLst>
              </p:cNvPr>
              <p:cNvSpPr>
                <a:spLocks noChangeArrowheads="1"/>
              </p:cNvSpPr>
              <p:nvPr/>
            </p:nvSpPr>
            <p:spPr bwMode="auto">
              <a:xfrm>
                <a:off x="5032" y="550"/>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90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92" name="Rectangle 267">
                <a:extLst>
                  <a:ext uri="{FF2B5EF4-FFF2-40B4-BE49-F238E27FC236}">
                    <a16:creationId xmlns:a16="http://schemas.microsoft.com/office/drawing/2014/main" id="{64179FCD-AA37-08FF-63B5-9B43AF51A7FA}"/>
                  </a:ext>
                </a:extLst>
              </p:cNvPr>
              <p:cNvSpPr>
                <a:spLocks noChangeArrowheads="1"/>
              </p:cNvSpPr>
              <p:nvPr/>
            </p:nvSpPr>
            <p:spPr bwMode="auto">
              <a:xfrm>
                <a:off x="5354" y="550"/>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93" name="Rectangle 268">
                <a:extLst>
                  <a:ext uri="{FF2B5EF4-FFF2-40B4-BE49-F238E27FC236}">
                    <a16:creationId xmlns:a16="http://schemas.microsoft.com/office/drawing/2014/main" id="{1070B57D-D83E-92D5-7576-16088C74FA8F}"/>
                  </a:ext>
                </a:extLst>
              </p:cNvPr>
              <p:cNvSpPr>
                <a:spLocks noChangeArrowheads="1"/>
              </p:cNvSpPr>
              <p:nvPr/>
            </p:nvSpPr>
            <p:spPr bwMode="auto">
              <a:xfrm>
                <a:off x="5781" y="550"/>
                <a:ext cx="45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27,000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94" name="Rectangle 269">
                <a:extLst>
                  <a:ext uri="{FF2B5EF4-FFF2-40B4-BE49-F238E27FC236}">
                    <a16:creationId xmlns:a16="http://schemas.microsoft.com/office/drawing/2014/main" id="{5AC13C99-7139-BB77-1A91-8DE0E8187690}"/>
                  </a:ext>
                </a:extLst>
              </p:cNvPr>
              <p:cNvSpPr>
                <a:spLocks noChangeArrowheads="1"/>
              </p:cNvSpPr>
              <p:nvPr/>
            </p:nvSpPr>
            <p:spPr bwMode="auto">
              <a:xfrm>
                <a:off x="1915" y="550"/>
                <a:ext cx="30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ＱＣ酒造㈱</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95" name="Rectangle 270">
                <a:extLst>
                  <a:ext uri="{FF2B5EF4-FFF2-40B4-BE49-F238E27FC236}">
                    <a16:creationId xmlns:a16="http://schemas.microsoft.com/office/drawing/2014/main" id="{F487C6B6-FDB1-141F-44E2-142D1A6AF263}"/>
                  </a:ext>
                </a:extLst>
              </p:cNvPr>
              <p:cNvSpPr>
                <a:spLocks noChangeArrowheads="1"/>
              </p:cNvSpPr>
              <p:nvPr/>
            </p:nvSpPr>
            <p:spPr bwMode="auto">
              <a:xfrm>
                <a:off x="2883" y="550"/>
                <a:ext cx="35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ビール（生）</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96" name="Rectangle 271">
                <a:extLst>
                  <a:ext uri="{FF2B5EF4-FFF2-40B4-BE49-F238E27FC236}">
                    <a16:creationId xmlns:a16="http://schemas.microsoft.com/office/drawing/2014/main" id="{2AFC920D-B376-23D3-E9D3-9E0D47D6E518}"/>
                  </a:ext>
                </a:extLst>
              </p:cNvPr>
              <p:cNvSpPr>
                <a:spLocks noChangeArrowheads="1"/>
              </p:cNvSpPr>
              <p:nvPr/>
            </p:nvSpPr>
            <p:spPr bwMode="auto">
              <a:xfrm>
                <a:off x="3458" y="555"/>
                <a:ext cx="357" cy="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アルコール飲料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97" name="Rectangle 272">
                <a:extLst>
                  <a:ext uri="{FF2B5EF4-FFF2-40B4-BE49-F238E27FC236}">
                    <a16:creationId xmlns:a16="http://schemas.microsoft.com/office/drawing/2014/main" id="{D3E0E727-FBC9-CC73-BD74-99A7E0D42338}"/>
                  </a:ext>
                </a:extLst>
              </p:cNvPr>
              <p:cNvSpPr>
                <a:spLocks noChangeArrowheads="1"/>
              </p:cNvSpPr>
              <p:nvPr/>
            </p:nvSpPr>
            <p:spPr bwMode="auto">
              <a:xfrm>
                <a:off x="4118" y="550"/>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98" name="Rectangle 273">
                <a:extLst>
                  <a:ext uri="{FF2B5EF4-FFF2-40B4-BE49-F238E27FC236}">
                    <a16:creationId xmlns:a16="http://schemas.microsoft.com/office/drawing/2014/main" id="{D2DB04FE-7C7F-9D9E-C9EF-2B6A62F60F59}"/>
                  </a:ext>
                </a:extLst>
              </p:cNvPr>
              <p:cNvSpPr>
                <a:spLocks noChangeArrowheads="1"/>
              </p:cNvSpPr>
              <p:nvPr/>
            </p:nvSpPr>
            <p:spPr bwMode="auto">
              <a:xfrm>
                <a:off x="4560" y="660"/>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699" name="Rectangle 274">
                <a:extLst>
                  <a:ext uri="{FF2B5EF4-FFF2-40B4-BE49-F238E27FC236}">
                    <a16:creationId xmlns:a16="http://schemas.microsoft.com/office/drawing/2014/main" id="{653995FC-D945-AF15-0432-3C72C152FAC3}"/>
                  </a:ext>
                </a:extLst>
              </p:cNvPr>
              <p:cNvSpPr>
                <a:spLocks noChangeArrowheads="1"/>
              </p:cNvSpPr>
              <p:nvPr/>
            </p:nvSpPr>
            <p:spPr bwMode="auto">
              <a:xfrm>
                <a:off x="5032" y="660"/>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48</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00" name="Rectangle 275">
                <a:extLst>
                  <a:ext uri="{FF2B5EF4-FFF2-40B4-BE49-F238E27FC236}">
                    <a16:creationId xmlns:a16="http://schemas.microsoft.com/office/drawing/2014/main" id="{4945F15B-41B1-8ADD-97AF-BC75F9B6F0FE}"/>
                  </a:ext>
                </a:extLst>
              </p:cNvPr>
              <p:cNvSpPr>
                <a:spLocks noChangeArrowheads="1"/>
              </p:cNvSpPr>
              <p:nvPr/>
            </p:nvSpPr>
            <p:spPr bwMode="auto">
              <a:xfrm>
                <a:off x="5354" y="660"/>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01" name="Rectangle 276">
                <a:extLst>
                  <a:ext uri="{FF2B5EF4-FFF2-40B4-BE49-F238E27FC236}">
                    <a16:creationId xmlns:a16="http://schemas.microsoft.com/office/drawing/2014/main" id="{A226F348-D2F3-06B0-6810-368333A7E137}"/>
                  </a:ext>
                </a:extLst>
              </p:cNvPr>
              <p:cNvSpPr>
                <a:spLocks noChangeArrowheads="1"/>
              </p:cNvSpPr>
              <p:nvPr/>
            </p:nvSpPr>
            <p:spPr bwMode="auto">
              <a:xfrm>
                <a:off x="5791" y="660"/>
                <a:ext cx="44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02" name="Rectangle 277">
                <a:extLst>
                  <a:ext uri="{FF2B5EF4-FFF2-40B4-BE49-F238E27FC236}">
                    <a16:creationId xmlns:a16="http://schemas.microsoft.com/office/drawing/2014/main" id="{BB2D82EE-227E-A99C-6C79-A9A4AC445872}"/>
                  </a:ext>
                </a:extLst>
              </p:cNvPr>
              <p:cNvSpPr>
                <a:spLocks noChangeArrowheads="1"/>
              </p:cNvSpPr>
              <p:nvPr/>
            </p:nvSpPr>
            <p:spPr bwMode="auto">
              <a:xfrm>
                <a:off x="1915" y="660"/>
                <a:ext cx="30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ＱＣ酒造㈱</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03" name="Rectangle 278">
                <a:extLst>
                  <a:ext uri="{FF2B5EF4-FFF2-40B4-BE49-F238E27FC236}">
                    <a16:creationId xmlns:a16="http://schemas.microsoft.com/office/drawing/2014/main" id="{45621188-8162-6293-7ABC-5A7DEDE471BD}"/>
                  </a:ext>
                </a:extLst>
              </p:cNvPr>
              <p:cNvSpPr>
                <a:spLocks noChangeArrowheads="1"/>
              </p:cNvSpPr>
              <p:nvPr/>
            </p:nvSpPr>
            <p:spPr bwMode="auto">
              <a:xfrm>
                <a:off x="2883" y="660"/>
                <a:ext cx="35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ビール（生）</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04" name="Rectangle 279">
                <a:extLst>
                  <a:ext uri="{FF2B5EF4-FFF2-40B4-BE49-F238E27FC236}">
                    <a16:creationId xmlns:a16="http://schemas.microsoft.com/office/drawing/2014/main" id="{878ACE10-36C4-23E8-109B-41A2F4A38563}"/>
                  </a:ext>
                </a:extLst>
              </p:cNvPr>
              <p:cNvSpPr>
                <a:spLocks noChangeArrowheads="1"/>
              </p:cNvSpPr>
              <p:nvPr/>
            </p:nvSpPr>
            <p:spPr bwMode="auto">
              <a:xfrm>
                <a:off x="3458" y="665"/>
                <a:ext cx="357" cy="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アルコール飲料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05" name="Rectangle 280">
                <a:extLst>
                  <a:ext uri="{FF2B5EF4-FFF2-40B4-BE49-F238E27FC236}">
                    <a16:creationId xmlns:a16="http://schemas.microsoft.com/office/drawing/2014/main" id="{49015646-F270-2DCB-11E6-214EA73E1BEA}"/>
                  </a:ext>
                </a:extLst>
              </p:cNvPr>
              <p:cNvSpPr>
                <a:spLocks noChangeArrowheads="1"/>
              </p:cNvSpPr>
              <p:nvPr/>
            </p:nvSpPr>
            <p:spPr bwMode="auto">
              <a:xfrm>
                <a:off x="4118" y="660"/>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06" name="Rectangle 281">
                <a:extLst>
                  <a:ext uri="{FF2B5EF4-FFF2-40B4-BE49-F238E27FC236}">
                    <a16:creationId xmlns:a16="http://schemas.microsoft.com/office/drawing/2014/main" id="{3DE6083E-4F0F-0BA9-11FB-14B72E22E070}"/>
                  </a:ext>
                </a:extLst>
              </p:cNvPr>
              <p:cNvSpPr>
                <a:spLocks noChangeArrowheads="1"/>
              </p:cNvSpPr>
              <p:nvPr/>
            </p:nvSpPr>
            <p:spPr bwMode="auto">
              <a:xfrm>
                <a:off x="4501" y="327"/>
                <a:ext cx="19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容 器</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07" name="Rectangle 282">
                <a:extLst>
                  <a:ext uri="{FF2B5EF4-FFF2-40B4-BE49-F238E27FC236}">
                    <a16:creationId xmlns:a16="http://schemas.microsoft.com/office/drawing/2014/main" id="{387E0301-D7D7-7BCE-0938-ED6EB3AD26AA}"/>
                  </a:ext>
                </a:extLst>
              </p:cNvPr>
              <p:cNvSpPr>
                <a:spLocks noChangeArrowheads="1"/>
              </p:cNvSpPr>
              <p:nvPr/>
            </p:nvSpPr>
            <p:spPr bwMode="auto">
              <a:xfrm>
                <a:off x="4888" y="327"/>
                <a:ext cx="19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本 数</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08" name="Rectangle 283">
                <a:extLst>
                  <a:ext uri="{FF2B5EF4-FFF2-40B4-BE49-F238E27FC236}">
                    <a16:creationId xmlns:a16="http://schemas.microsoft.com/office/drawing/2014/main" id="{493888BE-8763-F5C2-687D-0428E6CC4C6F}"/>
                  </a:ext>
                </a:extLst>
              </p:cNvPr>
              <p:cNvSpPr>
                <a:spLocks noChangeArrowheads="1"/>
              </p:cNvSpPr>
              <p:nvPr/>
            </p:nvSpPr>
            <p:spPr bwMode="auto">
              <a:xfrm>
                <a:off x="5275" y="327"/>
                <a:ext cx="19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単 価</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09" name="Rectangle 284">
                <a:extLst>
                  <a:ext uri="{FF2B5EF4-FFF2-40B4-BE49-F238E27FC236}">
                    <a16:creationId xmlns:a16="http://schemas.microsoft.com/office/drawing/2014/main" id="{3851BFAC-FE67-D4D3-A6A0-65174A879CF5}"/>
                  </a:ext>
                </a:extLst>
              </p:cNvPr>
              <p:cNvSpPr>
                <a:spLocks noChangeArrowheads="1"/>
              </p:cNvSpPr>
              <p:nvPr/>
            </p:nvSpPr>
            <p:spPr bwMode="auto">
              <a:xfrm>
                <a:off x="5761" y="327"/>
                <a:ext cx="194"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合 計</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10" name="Rectangle 285">
                <a:extLst>
                  <a:ext uri="{FF2B5EF4-FFF2-40B4-BE49-F238E27FC236}">
                    <a16:creationId xmlns:a16="http://schemas.microsoft.com/office/drawing/2014/main" id="{39AC6AC2-FACA-52AD-3EAC-CB89398B7C71}"/>
                  </a:ext>
                </a:extLst>
              </p:cNvPr>
              <p:cNvSpPr>
                <a:spLocks noChangeArrowheads="1"/>
              </p:cNvSpPr>
              <p:nvPr/>
            </p:nvSpPr>
            <p:spPr bwMode="auto">
              <a:xfrm>
                <a:off x="2218" y="327"/>
                <a:ext cx="2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メーカー</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11" name="Rectangle 286">
                <a:extLst>
                  <a:ext uri="{FF2B5EF4-FFF2-40B4-BE49-F238E27FC236}">
                    <a16:creationId xmlns:a16="http://schemas.microsoft.com/office/drawing/2014/main" id="{16978457-BDCA-2BF7-E03B-77517EA9D847}"/>
                  </a:ext>
                </a:extLst>
              </p:cNvPr>
              <p:cNvSpPr>
                <a:spLocks noChangeArrowheads="1"/>
              </p:cNvSpPr>
              <p:nvPr/>
            </p:nvSpPr>
            <p:spPr bwMode="auto">
              <a:xfrm>
                <a:off x="3051" y="327"/>
                <a:ext cx="19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銘 柄</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12" name="Rectangle 287">
                <a:extLst>
                  <a:ext uri="{FF2B5EF4-FFF2-40B4-BE49-F238E27FC236}">
                    <a16:creationId xmlns:a16="http://schemas.microsoft.com/office/drawing/2014/main" id="{4D15C05A-A98C-F14B-80A5-7FA172321FE8}"/>
                  </a:ext>
                </a:extLst>
              </p:cNvPr>
              <p:cNvSpPr>
                <a:spLocks noChangeArrowheads="1"/>
              </p:cNvSpPr>
              <p:nvPr/>
            </p:nvSpPr>
            <p:spPr bwMode="auto">
              <a:xfrm>
                <a:off x="3632" y="327"/>
                <a:ext cx="19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種 別</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13" name="Rectangle 288">
                <a:extLst>
                  <a:ext uri="{FF2B5EF4-FFF2-40B4-BE49-F238E27FC236}">
                    <a16:creationId xmlns:a16="http://schemas.microsoft.com/office/drawing/2014/main" id="{9FDE24BB-4516-4DBB-AC79-D593898FDAB4}"/>
                  </a:ext>
                </a:extLst>
              </p:cNvPr>
              <p:cNvSpPr>
                <a:spLocks noChangeArrowheads="1"/>
              </p:cNvSpPr>
              <p:nvPr/>
            </p:nvSpPr>
            <p:spPr bwMode="auto">
              <a:xfrm>
                <a:off x="4089" y="327"/>
                <a:ext cx="21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内容量</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14" name="Rectangle 289">
                <a:extLst>
                  <a:ext uri="{FF2B5EF4-FFF2-40B4-BE49-F238E27FC236}">
                    <a16:creationId xmlns:a16="http://schemas.microsoft.com/office/drawing/2014/main" id="{153B2CAC-07F7-2713-FD25-BEB7344067F2}"/>
                  </a:ext>
                </a:extLst>
              </p:cNvPr>
              <p:cNvSpPr>
                <a:spLocks noChangeArrowheads="1"/>
              </p:cNvSpPr>
              <p:nvPr/>
            </p:nvSpPr>
            <p:spPr bwMode="auto">
              <a:xfrm>
                <a:off x="4560" y="441"/>
                <a:ext cx="12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15" name="Rectangle 290">
                <a:extLst>
                  <a:ext uri="{FF2B5EF4-FFF2-40B4-BE49-F238E27FC236}">
                    <a16:creationId xmlns:a16="http://schemas.microsoft.com/office/drawing/2014/main" id="{C8958905-F54F-922E-DCD0-4A3D5F036A4A}"/>
                  </a:ext>
                </a:extLst>
              </p:cNvPr>
              <p:cNvSpPr>
                <a:spLocks noChangeArrowheads="1"/>
              </p:cNvSpPr>
              <p:nvPr/>
            </p:nvSpPr>
            <p:spPr bwMode="auto">
              <a:xfrm>
                <a:off x="5032" y="441"/>
                <a:ext cx="2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16" name="Rectangle 291">
                <a:extLst>
                  <a:ext uri="{FF2B5EF4-FFF2-40B4-BE49-F238E27FC236}">
                    <a16:creationId xmlns:a16="http://schemas.microsoft.com/office/drawing/2014/main" id="{8DDDFA0C-E277-BA40-DA53-E64B723454B8}"/>
                  </a:ext>
                </a:extLst>
              </p:cNvPr>
              <p:cNvSpPr>
                <a:spLocks noChangeArrowheads="1"/>
              </p:cNvSpPr>
              <p:nvPr/>
            </p:nvSpPr>
            <p:spPr bwMode="auto">
              <a:xfrm>
                <a:off x="5354" y="441"/>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17" name="Rectangle 292">
                <a:extLst>
                  <a:ext uri="{FF2B5EF4-FFF2-40B4-BE49-F238E27FC236}">
                    <a16:creationId xmlns:a16="http://schemas.microsoft.com/office/drawing/2014/main" id="{01DACD97-3B0F-C5A6-51D0-F8DD738085F0}"/>
                  </a:ext>
                </a:extLst>
              </p:cNvPr>
              <p:cNvSpPr>
                <a:spLocks noChangeArrowheads="1"/>
              </p:cNvSpPr>
              <p:nvPr/>
            </p:nvSpPr>
            <p:spPr bwMode="auto">
              <a:xfrm>
                <a:off x="5845" y="441"/>
                <a:ext cx="38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dirty="0">
                    <a:ln>
                      <a:noFill/>
                    </a:ln>
                    <a:solidFill>
                      <a:srgbClr val="000000"/>
                    </a:solidFill>
                    <a:effectLst/>
                    <a:latin typeface="BIZ UDPゴシック" panose="020B0400000000000000" pitchFamily="50" charset="-128"/>
                    <a:ea typeface="BIZ UDPゴシック" panose="020B0400000000000000" pitchFamily="50" charset="-128"/>
                  </a:rPr>
                  <a:t>6,000</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28718" name="Rectangle 293">
                <a:extLst>
                  <a:ext uri="{FF2B5EF4-FFF2-40B4-BE49-F238E27FC236}">
                    <a16:creationId xmlns:a16="http://schemas.microsoft.com/office/drawing/2014/main" id="{3F1859B7-4066-B402-31F0-4F03AE1C26B9}"/>
                  </a:ext>
                </a:extLst>
              </p:cNvPr>
              <p:cNvSpPr>
                <a:spLocks noChangeArrowheads="1"/>
              </p:cNvSpPr>
              <p:nvPr/>
            </p:nvSpPr>
            <p:spPr bwMode="auto">
              <a:xfrm>
                <a:off x="1915" y="441"/>
                <a:ext cx="30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ＱＣ酒造㈱</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19" name="Rectangle 294">
                <a:extLst>
                  <a:ext uri="{FF2B5EF4-FFF2-40B4-BE49-F238E27FC236}">
                    <a16:creationId xmlns:a16="http://schemas.microsoft.com/office/drawing/2014/main" id="{8E3494E4-A71F-FE33-4A61-12FF0D4E3AC3}"/>
                  </a:ext>
                </a:extLst>
              </p:cNvPr>
              <p:cNvSpPr>
                <a:spLocks noChangeArrowheads="1"/>
              </p:cNvSpPr>
              <p:nvPr/>
            </p:nvSpPr>
            <p:spPr bwMode="auto">
              <a:xfrm>
                <a:off x="2883" y="441"/>
                <a:ext cx="21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ビール</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20" name="Rectangle 295">
                <a:extLst>
                  <a:ext uri="{FF2B5EF4-FFF2-40B4-BE49-F238E27FC236}">
                    <a16:creationId xmlns:a16="http://schemas.microsoft.com/office/drawing/2014/main" id="{C937E7DA-48A6-9DD2-8C82-A2E2C258AC25}"/>
                  </a:ext>
                </a:extLst>
              </p:cNvPr>
              <p:cNvSpPr>
                <a:spLocks noChangeArrowheads="1"/>
              </p:cNvSpPr>
              <p:nvPr/>
            </p:nvSpPr>
            <p:spPr bwMode="auto">
              <a:xfrm>
                <a:off x="3458" y="446"/>
                <a:ext cx="357" cy="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アルコール飲料</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21" name="Rectangle 296">
                <a:extLst>
                  <a:ext uri="{FF2B5EF4-FFF2-40B4-BE49-F238E27FC236}">
                    <a16:creationId xmlns:a16="http://schemas.microsoft.com/office/drawing/2014/main" id="{E3026867-BB2F-48A0-BCFF-00FE00682626}"/>
                  </a:ext>
                </a:extLst>
              </p:cNvPr>
              <p:cNvSpPr>
                <a:spLocks noChangeArrowheads="1"/>
              </p:cNvSpPr>
              <p:nvPr/>
            </p:nvSpPr>
            <p:spPr bwMode="auto">
              <a:xfrm>
                <a:off x="4118" y="441"/>
                <a:ext cx="29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8722" name="Line 297">
                <a:extLst>
                  <a:ext uri="{FF2B5EF4-FFF2-40B4-BE49-F238E27FC236}">
                    <a16:creationId xmlns:a16="http://schemas.microsoft.com/office/drawing/2014/main" id="{87A19CA4-4F0A-EC7B-94D1-999025057BB0}"/>
                  </a:ext>
                </a:extLst>
              </p:cNvPr>
              <p:cNvSpPr>
                <a:spLocks noChangeShapeType="1"/>
              </p:cNvSpPr>
              <p:nvPr/>
            </p:nvSpPr>
            <p:spPr bwMode="auto">
              <a:xfrm>
                <a:off x="2858" y="307"/>
                <a:ext cx="0" cy="1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23" name="Rectangle 298">
                <a:extLst>
                  <a:ext uri="{FF2B5EF4-FFF2-40B4-BE49-F238E27FC236}">
                    <a16:creationId xmlns:a16="http://schemas.microsoft.com/office/drawing/2014/main" id="{2EFAB2F3-96C2-0B8E-90E0-A8E97CCA95F5}"/>
                  </a:ext>
                </a:extLst>
              </p:cNvPr>
              <p:cNvSpPr>
                <a:spLocks noChangeArrowheads="1"/>
              </p:cNvSpPr>
              <p:nvPr/>
            </p:nvSpPr>
            <p:spPr bwMode="auto">
              <a:xfrm>
                <a:off x="2858" y="307"/>
                <a:ext cx="5" cy="1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24" name="Line 299">
                <a:extLst>
                  <a:ext uri="{FF2B5EF4-FFF2-40B4-BE49-F238E27FC236}">
                    <a16:creationId xmlns:a16="http://schemas.microsoft.com/office/drawing/2014/main" id="{3395914E-BF27-D596-668E-660BD133EF89}"/>
                  </a:ext>
                </a:extLst>
              </p:cNvPr>
              <p:cNvSpPr>
                <a:spLocks noChangeShapeType="1"/>
              </p:cNvSpPr>
              <p:nvPr/>
            </p:nvSpPr>
            <p:spPr bwMode="auto">
              <a:xfrm>
                <a:off x="3438" y="307"/>
                <a:ext cx="0" cy="1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25" name="Rectangle 300">
                <a:extLst>
                  <a:ext uri="{FF2B5EF4-FFF2-40B4-BE49-F238E27FC236}">
                    <a16:creationId xmlns:a16="http://schemas.microsoft.com/office/drawing/2014/main" id="{C4293D48-6DDA-BFEE-19EA-A4ED84B05C5B}"/>
                  </a:ext>
                </a:extLst>
              </p:cNvPr>
              <p:cNvSpPr>
                <a:spLocks noChangeArrowheads="1"/>
              </p:cNvSpPr>
              <p:nvPr/>
            </p:nvSpPr>
            <p:spPr bwMode="auto">
              <a:xfrm>
                <a:off x="3438" y="307"/>
                <a:ext cx="5" cy="1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26" name="Line 301">
                <a:extLst>
                  <a:ext uri="{FF2B5EF4-FFF2-40B4-BE49-F238E27FC236}">
                    <a16:creationId xmlns:a16="http://schemas.microsoft.com/office/drawing/2014/main" id="{4D8BDDFC-FCB2-D1C2-9639-09F0624EEEBB}"/>
                  </a:ext>
                </a:extLst>
              </p:cNvPr>
              <p:cNvSpPr>
                <a:spLocks noChangeShapeType="1"/>
              </p:cNvSpPr>
              <p:nvPr/>
            </p:nvSpPr>
            <p:spPr bwMode="auto">
              <a:xfrm>
                <a:off x="4019" y="307"/>
                <a:ext cx="0" cy="1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27" name="Rectangle 302">
                <a:extLst>
                  <a:ext uri="{FF2B5EF4-FFF2-40B4-BE49-F238E27FC236}">
                    <a16:creationId xmlns:a16="http://schemas.microsoft.com/office/drawing/2014/main" id="{1141D373-B3BE-B5B1-8232-61E077930BDB}"/>
                  </a:ext>
                </a:extLst>
              </p:cNvPr>
              <p:cNvSpPr>
                <a:spLocks noChangeArrowheads="1"/>
              </p:cNvSpPr>
              <p:nvPr/>
            </p:nvSpPr>
            <p:spPr bwMode="auto">
              <a:xfrm>
                <a:off x="4019" y="307"/>
                <a:ext cx="5" cy="1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28" name="Line 303">
                <a:extLst>
                  <a:ext uri="{FF2B5EF4-FFF2-40B4-BE49-F238E27FC236}">
                    <a16:creationId xmlns:a16="http://schemas.microsoft.com/office/drawing/2014/main" id="{12DA6682-8E46-7AAE-9C75-71211BFE4B98}"/>
                  </a:ext>
                </a:extLst>
              </p:cNvPr>
              <p:cNvSpPr>
                <a:spLocks noChangeShapeType="1"/>
              </p:cNvSpPr>
              <p:nvPr/>
            </p:nvSpPr>
            <p:spPr bwMode="auto">
              <a:xfrm>
                <a:off x="4406" y="307"/>
                <a:ext cx="0" cy="1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29" name="Rectangle 304">
                <a:extLst>
                  <a:ext uri="{FF2B5EF4-FFF2-40B4-BE49-F238E27FC236}">
                    <a16:creationId xmlns:a16="http://schemas.microsoft.com/office/drawing/2014/main" id="{E6DF5577-98BF-0BDF-D224-70AC75FBCE54}"/>
                  </a:ext>
                </a:extLst>
              </p:cNvPr>
              <p:cNvSpPr>
                <a:spLocks noChangeArrowheads="1"/>
              </p:cNvSpPr>
              <p:nvPr/>
            </p:nvSpPr>
            <p:spPr bwMode="auto">
              <a:xfrm>
                <a:off x="4406" y="307"/>
                <a:ext cx="5" cy="1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30" name="Line 305">
                <a:extLst>
                  <a:ext uri="{FF2B5EF4-FFF2-40B4-BE49-F238E27FC236}">
                    <a16:creationId xmlns:a16="http://schemas.microsoft.com/office/drawing/2014/main" id="{C89A4A77-318E-D77D-C078-1A703F5C8889}"/>
                  </a:ext>
                </a:extLst>
              </p:cNvPr>
              <p:cNvSpPr>
                <a:spLocks noChangeShapeType="1"/>
              </p:cNvSpPr>
              <p:nvPr/>
            </p:nvSpPr>
            <p:spPr bwMode="auto">
              <a:xfrm>
                <a:off x="4793" y="307"/>
                <a:ext cx="0" cy="1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31" name="Rectangle 306">
                <a:extLst>
                  <a:ext uri="{FF2B5EF4-FFF2-40B4-BE49-F238E27FC236}">
                    <a16:creationId xmlns:a16="http://schemas.microsoft.com/office/drawing/2014/main" id="{EE56AF06-B175-7EDD-0726-F53A7CEB0BA9}"/>
                  </a:ext>
                </a:extLst>
              </p:cNvPr>
              <p:cNvSpPr>
                <a:spLocks noChangeArrowheads="1"/>
              </p:cNvSpPr>
              <p:nvPr/>
            </p:nvSpPr>
            <p:spPr bwMode="auto">
              <a:xfrm>
                <a:off x="4793" y="307"/>
                <a:ext cx="5" cy="1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32" name="Line 307">
                <a:extLst>
                  <a:ext uri="{FF2B5EF4-FFF2-40B4-BE49-F238E27FC236}">
                    <a16:creationId xmlns:a16="http://schemas.microsoft.com/office/drawing/2014/main" id="{02A64A5E-F2CE-3D40-97C4-F72FB6489832}"/>
                  </a:ext>
                </a:extLst>
              </p:cNvPr>
              <p:cNvSpPr>
                <a:spLocks noChangeShapeType="1"/>
              </p:cNvSpPr>
              <p:nvPr/>
            </p:nvSpPr>
            <p:spPr bwMode="auto">
              <a:xfrm>
                <a:off x="5180" y="307"/>
                <a:ext cx="0" cy="1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33" name="Rectangle 308">
                <a:extLst>
                  <a:ext uri="{FF2B5EF4-FFF2-40B4-BE49-F238E27FC236}">
                    <a16:creationId xmlns:a16="http://schemas.microsoft.com/office/drawing/2014/main" id="{6951ADCF-7838-9E45-D9C2-B49F42E5C80F}"/>
                  </a:ext>
                </a:extLst>
              </p:cNvPr>
              <p:cNvSpPr>
                <a:spLocks noChangeArrowheads="1"/>
              </p:cNvSpPr>
              <p:nvPr/>
            </p:nvSpPr>
            <p:spPr bwMode="auto">
              <a:xfrm>
                <a:off x="5180" y="307"/>
                <a:ext cx="5" cy="1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34" name="Line 309">
                <a:extLst>
                  <a:ext uri="{FF2B5EF4-FFF2-40B4-BE49-F238E27FC236}">
                    <a16:creationId xmlns:a16="http://schemas.microsoft.com/office/drawing/2014/main" id="{16F7856A-BEC8-B277-4927-4106235E2E0D}"/>
                  </a:ext>
                </a:extLst>
              </p:cNvPr>
              <p:cNvSpPr>
                <a:spLocks noChangeShapeType="1"/>
              </p:cNvSpPr>
              <p:nvPr/>
            </p:nvSpPr>
            <p:spPr bwMode="auto">
              <a:xfrm>
                <a:off x="5568" y="307"/>
                <a:ext cx="0" cy="11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35" name="Rectangle 310">
                <a:extLst>
                  <a:ext uri="{FF2B5EF4-FFF2-40B4-BE49-F238E27FC236}">
                    <a16:creationId xmlns:a16="http://schemas.microsoft.com/office/drawing/2014/main" id="{A7345955-A813-D351-B061-55446DE515FC}"/>
                  </a:ext>
                </a:extLst>
              </p:cNvPr>
              <p:cNvSpPr>
                <a:spLocks noChangeArrowheads="1"/>
              </p:cNvSpPr>
              <p:nvPr/>
            </p:nvSpPr>
            <p:spPr bwMode="auto">
              <a:xfrm>
                <a:off x="5568" y="307"/>
                <a:ext cx="4" cy="1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36" name="Line 311">
                <a:extLst>
                  <a:ext uri="{FF2B5EF4-FFF2-40B4-BE49-F238E27FC236}">
                    <a16:creationId xmlns:a16="http://schemas.microsoft.com/office/drawing/2014/main" id="{53C7B3EC-C34C-5EA9-A6FE-8BFECDF8AF45}"/>
                  </a:ext>
                </a:extLst>
              </p:cNvPr>
              <p:cNvSpPr>
                <a:spLocks noChangeShapeType="1"/>
              </p:cNvSpPr>
              <p:nvPr/>
            </p:nvSpPr>
            <p:spPr bwMode="auto">
              <a:xfrm>
                <a:off x="2858" y="436"/>
                <a:ext cx="0" cy="369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37" name="Rectangle 312">
                <a:extLst>
                  <a:ext uri="{FF2B5EF4-FFF2-40B4-BE49-F238E27FC236}">
                    <a16:creationId xmlns:a16="http://schemas.microsoft.com/office/drawing/2014/main" id="{C4EEC6D2-EF67-C3C9-34E3-67F2F4585D10}"/>
                  </a:ext>
                </a:extLst>
              </p:cNvPr>
              <p:cNvSpPr>
                <a:spLocks noChangeArrowheads="1"/>
              </p:cNvSpPr>
              <p:nvPr/>
            </p:nvSpPr>
            <p:spPr bwMode="auto">
              <a:xfrm>
                <a:off x="2858" y="436"/>
                <a:ext cx="5" cy="369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38" name="Line 313">
                <a:extLst>
                  <a:ext uri="{FF2B5EF4-FFF2-40B4-BE49-F238E27FC236}">
                    <a16:creationId xmlns:a16="http://schemas.microsoft.com/office/drawing/2014/main" id="{321AE8EA-EEAC-6105-4E49-683AB391F472}"/>
                  </a:ext>
                </a:extLst>
              </p:cNvPr>
              <p:cNvSpPr>
                <a:spLocks noChangeShapeType="1"/>
              </p:cNvSpPr>
              <p:nvPr/>
            </p:nvSpPr>
            <p:spPr bwMode="auto">
              <a:xfrm>
                <a:off x="3438" y="436"/>
                <a:ext cx="0" cy="369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39" name="Rectangle 314">
                <a:extLst>
                  <a:ext uri="{FF2B5EF4-FFF2-40B4-BE49-F238E27FC236}">
                    <a16:creationId xmlns:a16="http://schemas.microsoft.com/office/drawing/2014/main" id="{4B0C218C-4EB0-C7CA-E8A7-7D54E193F849}"/>
                  </a:ext>
                </a:extLst>
              </p:cNvPr>
              <p:cNvSpPr>
                <a:spLocks noChangeArrowheads="1"/>
              </p:cNvSpPr>
              <p:nvPr/>
            </p:nvSpPr>
            <p:spPr bwMode="auto">
              <a:xfrm>
                <a:off x="3438" y="436"/>
                <a:ext cx="5" cy="369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40" name="Line 315">
                <a:extLst>
                  <a:ext uri="{FF2B5EF4-FFF2-40B4-BE49-F238E27FC236}">
                    <a16:creationId xmlns:a16="http://schemas.microsoft.com/office/drawing/2014/main" id="{D366659A-CC84-10D1-AB68-6DFDED555295}"/>
                  </a:ext>
                </a:extLst>
              </p:cNvPr>
              <p:cNvSpPr>
                <a:spLocks noChangeShapeType="1"/>
              </p:cNvSpPr>
              <p:nvPr/>
            </p:nvSpPr>
            <p:spPr bwMode="auto">
              <a:xfrm>
                <a:off x="4019" y="436"/>
                <a:ext cx="0" cy="369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41" name="Rectangle 316">
                <a:extLst>
                  <a:ext uri="{FF2B5EF4-FFF2-40B4-BE49-F238E27FC236}">
                    <a16:creationId xmlns:a16="http://schemas.microsoft.com/office/drawing/2014/main" id="{54CFC6E9-23C6-E036-802B-9A005FE6B145}"/>
                  </a:ext>
                </a:extLst>
              </p:cNvPr>
              <p:cNvSpPr>
                <a:spLocks noChangeArrowheads="1"/>
              </p:cNvSpPr>
              <p:nvPr/>
            </p:nvSpPr>
            <p:spPr bwMode="auto">
              <a:xfrm>
                <a:off x="4019" y="436"/>
                <a:ext cx="5" cy="369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42" name="Line 317">
                <a:extLst>
                  <a:ext uri="{FF2B5EF4-FFF2-40B4-BE49-F238E27FC236}">
                    <a16:creationId xmlns:a16="http://schemas.microsoft.com/office/drawing/2014/main" id="{CB59323A-5A22-3186-B2E7-073ABD97B3FC}"/>
                  </a:ext>
                </a:extLst>
              </p:cNvPr>
              <p:cNvSpPr>
                <a:spLocks noChangeShapeType="1"/>
              </p:cNvSpPr>
              <p:nvPr/>
            </p:nvSpPr>
            <p:spPr bwMode="auto">
              <a:xfrm>
                <a:off x="4406" y="436"/>
                <a:ext cx="0" cy="369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43" name="Rectangle 318">
                <a:extLst>
                  <a:ext uri="{FF2B5EF4-FFF2-40B4-BE49-F238E27FC236}">
                    <a16:creationId xmlns:a16="http://schemas.microsoft.com/office/drawing/2014/main" id="{9F7D45E4-960D-8CD1-127C-F73FA786D58F}"/>
                  </a:ext>
                </a:extLst>
              </p:cNvPr>
              <p:cNvSpPr>
                <a:spLocks noChangeArrowheads="1"/>
              </p:cNvSpPr>
              <p:nvPr/>
            </p:nvSpPr>
            <p:spPr bwMode="auto">
              <a:xfrm>
                <a:off x="4406" y="436"/>
                <a:ext cx="5" cy="369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44" name="Line 319">
                <a:extLst>
                  <a:ext uri="{FF2B5EF4-FFF2-40B4-BE49-F238E27FC236}">
                    <a16:creationId xmlns:a16="http://schemas.microsoft.com/office/drawing/2014/main" id="{5B0F6368-3FED-D8BC-F972-378AB06B48AF}"/>
                  </a:ext>
                </a:extLst>
              </p:cNvPr>
              <p:cNvSpPr>
                <a:spLocks noChangeShapeType="1"/>
              </p:cNvSpPr>
              <p:nvPr/>
            </p:nvSpPr>
            <p:spPr bwMode="auto">
              <a:xfrm>
                <a:off x="4793" y="436"/>
                <a:ext cx="0" cy="369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45" name="Rectangle 320">
                <a:extLst>
                  <a:ext uri="{FF2B5EF4-FFF2-40B4-BE49-F238E27FC236}">
                    <a16:creationId xmlns:a16="http://schemas.microsoft.com/office/drawing/2014/main" id="{A3BBCABC-EA29-7939-27AF-833823E0AFBF}"/>
                  </a:ext>
                </a:extLst>
              </p:cNvPr>
              <p:cNvSpPr>
                <a:spLocks noChangeArrowheads="1"/>
              </p:cNvSpPr>
              <p:nvPr/>
            </p:nvSpPr>
            <p:spPr bwMode="auto">
              <a:xfrm>
                <a:off x="4793" y="436"/>
                <a:ext cx="5" cy="369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46" name="Line 321">
                <a:extLst>
                  <a:ext uri="{FF2B5EF4-FFF2-40B4-BE49-F238E27FC236}">
                    <a16:creationId xmlns:a16="http://schemas.microsoft.com/office/drawing/2014/main" id="{694AE48F-920D-33D2-40CA-5CD7C8454191}"/>
                  </a:ext>
                </a:extLst>
              </p:cNvPr>
              <p:cNvSpPr>
                <a:spLocks noChangeShapeType="1"/>
              </p:cNvSpPr>
              <p:nvPr/>
            </p:nvSpPr>
            <p:spPr bwMode="auto">
              <a:xfrm>
                <a:off x="5180" y="436"/>
                <a:ext cx="0" cy="369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47" name="Rectangle 322">
                <a:extLst>
                  <a:ext uri="{FF2B5EF4-FFF2-40B4-BE49-F238E27FC236}">
                    <a16:creationId xmlns:a16="http://schemas.microsoft.com/office/drawing/2014/main" id="{77CCD392-48AE-7F57-16C5-AB694D06528E}"/>
                  </a:ext>
                </a:extLst>
              </p:cNvPr>
              <p:cNvSpPr>
                <a:spLocks noChangeArrowheads="1"/>
              </p:cNvSpPr>
              <p:nvPr/>
            </p:nvSpPr>
            <p:spPr bwMode="auto">
              <a:xfrm>
                <a:off x="5180" y="436"/>
                <a:ext cx="5" cy="369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48" name="Line 323">
                <a:extLst>
                  <a:ext uri="{FF2B5EF4-FFF2-40B4-BE49-F238E27FC236}">
                    <a16:creationId xmlns:a16="http://schemas.microsoft.com/office/drawing/2014/main" id="{49DD50D7-C26A-1C8E-CAD0-954475581B2E}"/>
                  </a:ext>
                </a:extLst>
              </p:cNvPr>
              <p:cNvSpPr>
                <a:spLocks noChangeShapeType="1"/>
              </p:cNvSpPr>
              <p:nvPr/>
            </p:nvSpPr>
            <p:spPr bwMode="auto">
              <a:xfrm>
                <a:off x="5568" y="436"/>
                <a:ext cx="0" cy="369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49" name="Rectangle 324">
                <a:extLst>
                  <a:ext uri="{FF2B5EF4-FFF2-40B4-BE49-F238E27FC236}">
                    <a16:creationId xmlns:a16="http://schemas.microsoft.com/office/drawing/2014/main" id="{A01B21F3-98EF-DBD5-AFAD-78DD9FCF9920}"/>
                  </a:ext>
                </a:extLst>
              </p:cNvPr>
              <p:cNvSpPr>
                <a:spLocks noChangeArrowheads="1"/>
              </p:cNvSpPr>
              <p:nvPr/>
            </p:nvSpPr>
            <p:spPr bwMode="auto">
              <a:xfrm>
                <a:off x="5568" y="436"/>
                <a:ext cx="4" cy="369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50" name="Line 325">
                <a:extLst>
                  <a:ext uri="{FF2B5EF4-FFF2-40B4-BE49-F238E27FC236}">
                    <a16:creationId xmlns:a16="http://schemas.microsoft.com/office/drawing/2014/main" id="{54FAED33-3DC7-AE32-F6AD-FECCFEFE81AE}"/>
                  </a:ext>
                </a:extLst>
              </p:cNvPr>
              <p:cNvSpPr>
                <a:spLocks noChangeShapeType="1"/>
              </p:cNvSpPr>
              <p:nvPr/>
            </p:nvSpPr>
            <p:spPr bwMode="auto">
              <a:xfrm>
                <a:off x="1890" y="302"/>
                <a:ext cx="0" cy="396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51" name="Rectangle 326">
                <a:extLst>
                  <a:ext uri="{FF2B5EF4-FFF2-40B4-BE49-F238E27FC236}">
                    <a16:creationId xmlns:a16="http://schemas.microsoft.com/office/drawing/2014/main" id="{3B7932E8-010E-A41F-9545-A980B4381886}"/>
                  </a:ext>
                </a:extLst>
              </p:cNvPr>
              <p:cNvSpPr>
                <a:spLocks noChangeArrowheads="1"/>
              </p:cNvSpPr>
              <p:nvPr/>
            </p:nvSpPr>
            <p:spPr bwMode="auto">
              <a:xfrm>
                <a:off x="1890" y="302"/>
                <a:ext cx="5" cy="39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52" name="Line 327">
                <a:extLst>
                  <a:ext uri="{FF2B5EF4-FFF2-40B4-BE49-F238E27FC236}">
                    <a16:creationId xmlns:a16="http://schemas.microsoft.com/office/drawing/2014/main" id="{B63F4DC9-0B1C-F96A-150A-28BF2E15C442}"/>
                  </a:ext>
                </a:extLst>
              </p:cNvPr>
              <p:cNvSpPr>
                <a:spLocks noChangeShapeType="1"/>
              </p:cNvSpPr>
              <p:nvPr/>
            </p:nvSpPr>
            <p:spPr bwMode="auto">
              <a:xfrm>
                <a:off x="2858" y="4149"/>
                <a:ext cx="0" cy="11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53" name="Rectangle 328">
                <a:extLst>
                  <a:ext uri="{FF2B5EF4-FFF2-40B4-BE49-F238E27FC236}">
                    <a16:creationId xmlns:a16="http://schemas.microsoft.com/office/drawing/2014/main" id="{FC46A632-D519-2CE4-A508-3D74D1B9B7E6}"/>
                  </a:ext>
                </a:extLst>
              </p:cNvPr>
              <p:cNvSpPr>
                <a:spLocks noChangeArrowheads="1"/>
              </p:cNvSpPr>
              <p:nvPr/>
            </p:nvSpPr>
            <p:spPr bwMode="auto">
              <a:xfrm>
                <a:off x="2858" y="4149"/>
                <a:ext cx="5" cy="11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54" name="Line 329">
                <a:extLst>
                  <a:ext uri="{FF2B5EF4-FFF2-40B4-BE49-F238E27FC236}">
                    <a16:creationId xmlns:a16="http://schemas.microsoft.com/office/drawing/2014/main" id="{2181248C-3229-D401-A067-1153481F4C29}"/>
                  </a:ext>
                </a:extLst>
              </p:cNvPr>
              <p:cNvSpPr>
                <a:spLocks noChangeShapeType="1"/>
              </p:cNvSpPr>
              <p:nvPr/>
            </p:nvSpPr>
            <p:spPr bwMode="auto">
              <a:xfrm>
                <a:off x="3438" y="4149"/>
                <a:ext cx="0" cy="11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55" name="Rectangle 330">
                <a:extLst>
                  <a:ext uri="{FF2B5EF4-FFF2-40B4-BE49-F238E27FC236}">
                    <a16:creationId xmlns:a16="http://schemas.microsoft.com/office/drawing/2014/main" id="{E8FB0B87-7472-490B-0654-80F25951FC2A}"/>
                  </a:ext>
                </a:extLst>
              </p:cNvPr>
              <p:cNvSpPr>
                <a:spLocks noChangeArrowheads="1"/>
              </p:cNvSpPr>
              <p:nvPr/>
            </p:nvSpPr>
            <p:spPr bwMode="auto">
              <a:xfrm>
                <a:off x="3438" y="4149"/>
                <a:ext cx="5" cy="11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56" name="Line 331">
                <a:extLst>
                  <a:ext uri="{FF2B5EF4-FFF2-40B4-BE49-F238E27FC236}">
                    <a16:creationId xmlns:a16="http://schemas.microsoft.com/office/drawing/2014/main" id="{CC1758EA-E611-B40B-8FF4-85AABC1E7B7F}"/>
                  </a:ext>
                </a:extLst>
              </p:cNvPr>
              <p:cNvSpPr>
                <a:spLocks noChangeShapeType="1"/>
              </p:cNvSpPr>
              <p:nvPr/>
            </p:nvSpPr>
            <p:spPr bwMode="auto">
              <a:xfrm>
                <a:off x="4019" y="4149"/>
                <a:ext cx="0" cy="11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57" name="Rectangle 332">
                <a:extLst>
                  <a:ext uri="{FF2B5EF4-FFF2-40B4-BE49-F238E27FC236}">
                    <a16:creationId xmlns:a16="http://schemas.microsoft.com/office/drawing/2014/main" id="{9EB86271-8977-7EA0-BF49-40B5F72BAD33}"/>
                  </a:ext>
                </a:extLst>
              </p:cNvPr>
              <p:cNvSpPr>
                <a:spLocks noChangeArrowheads="1"/>
              </p:cNvSpPr>
              <p:nvPr/>
            </p:nvSpPr>
            <p:spPr bwMode="auto">
              <a:xfrm>
                <a:off x="4019" y="4149"/>
                <a:ext cx="5" cy="11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58" name="Line 333">
                <a:extLst>
                  <a:ext uri="{FF2B5EF4-FFF2-40B4-BE49-F238E27FC236}">
                    <a16:creationId xmlns:a16="http://schemas.microsoft.com/office/drawing/2014/main" id="{BF3833B2-3FAF-D738-28D2-3CB82CDC2B72}"/>
                  </a:ext>
                </a:extLst>
              </p:cNvPr>
              <p:cNvSpPr>
                <a:spLocks noChangeShapeType="1"/>
              </p:cNvSpPr>
              <p:nvPr/>
            </p:nvSpPr>
            <p:spPr bwMode="auto">
              <a:xfrm>
                <a:off x="4406" y="4149"/>
                <a:ext cx="0" cy="11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59" name="Rectangle 334">
                <a:extLst>
                  <a:ext uri="{FF2B5EF4-FFF2-40B4-BE49-F238E27FC236}">
                    <a16:creationId xmlns:a16="http://schemas.microsoft.com/office/drawing/2014/main" id="{377F6ACC-23A8-48B6-6D8D-35843859CED7}"/>
                  </a:ext>
                </a:extLst>
              </p:cNvPr>
              <p:cNvSpPr>
                <a:spLocks noChangeArrowheads="1"/>
              </p:cNvSpPr>
              <p:nvPr/>
            </p:nvSpPr>
            <p:spPr bwMode="auto">
              <a:xfrm>
                <a:off x="4406" y="4149"/>
                <a:ext cx="5" cy="11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60" name="Line 335">
                <a:extLst>
                  <a:ext uri="{FF2B5EF4-FFF2-40B4-BE49-F238E27FC236}">
                    <a16:creationId xmlns:a16="http://schemas.microsoft.com/office/drawing/2014/main" id="{03CB9763-86CD-D53C-B136-3A875DD6F025}"/>
                  </a:ext>
                </a:extLst>
              </p:cNvPr>
              <p:cNvSpPr>
                <a:spLocks noChangeShapeType="1"/>
              </p:cNvSpPr>
              <p:nvPr/>
            </p:nvSpPr>
            <p:spPr bwMode="auto">
              <a:xfrm>
                <a:off x="4793" y="4149"/>
                <a:ext cx="0" cy="11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61" name="Rectangle 336">
                <a:extLst>
                  <a:ext uri="{FF2B5EF4-FFF2-40B4-BE49-F238E27FC236}">
                    <a16:creationId xmlns:a16="http://schemas.microsoft.com/office/drawing/2014/main" id="{95994AAE-E68C-F6B9-E39C-AF00B80CAAF3}"/>
                  </a:ext>
                </a:extLst>
              </p:cNvPr>
              <p:cNvSpPr>
                <a:spLocks noChangeArrowheads="1"/>
              </p:cNvSpPr>
              <p:nvPr/>
            </p:nvSpPr>
            <p:spPr bwMode="auto">
              <a:xfrm>
                <a:off x="4793" y="4149"/>
                <a:ext cx="5" cy="11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62" name="Line 337">
                <a:extLst>
                  <a:ext uri="{FF2B5EF4-FFF2-40B4-BE49-F238E27FC236}">
                    <a16:creationId xmlns:a16="http://schemas.microsoft.com/office/drawing/2014/main" id="{6CF75846-8955-37B2-4538-8FA84D6077BA}"/>
                  </a:ext>
                </a:extLst>
              </p:cNvPr>
              <p:cNvSpPr>
                <a:spLocks noChangeShapeType="1"/>
              </p:cNvSpPr>
              <p:nvPr/>
            </p:nvSpPr>
            <p:spPr bwMode="auto">
              <a:xfrm>
                <a:off x="5180" y="4149"/>
                <a:ext cx="0" cy="11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63" name="Rectangle 338">
                <a:extLst>
                  <a:ext uri="{FF2B5EF4-FFF2-40B4-BE49-F238E27FC236}">
                    <a16:creationId xmlns:a16="http://schemas.microsoft.com/office/drawing/2014/main" id="{1EE9A1A0-F832-60DE-4D8D-BAFE710AAEE1}"/>
                  </a:ext>
                </a:extLst>
              </p:cNvPr>
              <p:cNvSpPr>
                <a:spLocks noChangeArrowheads="1"/>
              </p:cNvSpPr>
              <p:nvPr/>
            </p:nvSpPr>
            <p:spPr bwMode="auto">
              <a:xfrm>
                <a:off x="5180" y="4149"/>
                <a:ext cx="5" cy="11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64" name="Line 339">
                <a:extLst>
                  <a:ext uri="{FF2B5EF4-FFF2-40B4-BE49-F238E27FC236}">
                    <a16:creationId xmlns:a16="http://schemas.microsoft.com/office/drawing/2014/main" id="{4A98509C-C927-C99E-2008-A7F8AD4AD71A}"/>
                  </a:ext>
                </a:extLst>
              </p:cNvPr>
              <p:cNvSpPr>
                <a:spLocks noChangeShapeType="1"/>
              </p:cNvSpPr>
              <p:nvPr/>
            </p:nvSpPr>
            <p:spPr bwMode="auto">
              <a:xfrm>
                <a:off x="5568" y="4149"/>
                <a:ext cx="0" cy="11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65" name="Rectangle 340">
                <a:extLst>
                  <a:ext uri="{FF2B5EF4-FFF2-40B4-BE49-F238E27FC236}">
                    <a16:creationId xmlns:a16="http://schemas.microsoft.com/office/drawing/2014/main" id="{FC30C4EF-FCFC-9C0A-6478-4E56CDA09A4F}"/>
                  </a:ext>
                </a:extLst>
              </p:cNvPr>
              <p:cNvSpPr>
                <a:spLocks noChangeArrowheads="1"/>
              </p:cNvSpPr>
              <p:nvPr/>
            </p:nvSpPr>
            <p:spPr bwMode="auto">
              <a:xfrm>
                <a:off x="5568" y="4149"/>
                <a:ext cx="4" cy="11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66" name="Line 341">
                <a:extLst>
                  <a:ext uri="{FF2B5EF4-FFF2-40B4-BE49-F238E27FC236}">
                    <a16:creationId xmlns:a16="http://schemas.microsoft.com/office/drawing/2014/main" id="{DAAC6AF3-A258-05FC-E410-7DF0150CB4A5}"/>
                  </a:ext>
                </a:extLst>
              </p:cNvPr>
              <p:cNvSpPr>
                <a:spLocks noChangeShapeType="1"/>
              </p:cNvSpPr>
              <p:nvPr/>
            </p:nvSpPr>
            <p:spPr bwMode="auto">
              <a:xfrm>
                <a:off x="6148" y="307"/>
                <a:ext cx="0" cy="3961"/>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67" name="Rectangle 342">
                <a:extLst>
                  <a:ext uri="{FF2B5EF4-FFF2-40B4-BE49-F238E27FC236}">
                    <a16:creationId xmlns:a16="http://schemas.microsoft.com/office/drawing/2014/main" id="{8D60D4AE-9B4F-4BA1-388A-BA60B6C7C83F}"/>
                  </a:ext>
                </a:extLst>
              </p:cNvPr>
              <p:cNvSpPr>
                <a:spLocks noChangeArrowheads="1"/>
              </p:cNvSpPr>
              <p:nvPr/>
            </p:nvSpPr>
            <p:spPr bwMode="auto">
              <a:xfrm>
                <a:off x="6148" y="307"/>
                <a:ext cx="5" cy="396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68" name="Line 343">
                <a:extLst>
                  <a:ext uri="{FF2B5EF4-FFF2-40B4-BE49-F238E27FC236}">
                    <a16:creationId xmlns:a16="http://schemas.microsoft.com/office/drawing/2014/main" id="{38071AFE-6356-EDC8-D0B2-4448A0EE5D6A}"/>
                  </a:ext>
                </a:extLst>
              </p:cNvPr>
              <p:cNvSpPr>
                <a:spLocks noChangeShapeType="1"/>
              </p:cNvSpPr>
              <p:nvPr/>
            </p:nvSpPr>
            <p:spPr bwMode="auto">
              <a:xfrm>
                <a:off x="1895" y="302"/>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69" name="Rectangle 344">
                <a:extLst>
                  <a:ext uri="{FF2B5EF4-FFF2-40B4-BE49-F238E27FC236}">
                    <a16:creationId xmlns:a16="http://schemas.microsoft.com/office/drawing/2014/main" id="{D986F85E-4A1B-6EDF-AE8D-0A389D180B5B}"/>
                  </a:ext>
                </a:extLst>
              </p:cNvPr>
              <p:cNvSpPr>
                <a:spLocks noChangeArrowheads="1"/>
              </p:cNvSpPr>
              <p:nvPr/>
            </p:nvSpPr>
            <p:spPr bwMode="auto">
              <a:xfrm>
                <a:off x="1895" y="302"/>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70" name="Line 345">
                <a:extLst>
                  <a:ext uri="{FF2B5EF4-FFF2-40B4-BE49-F238E27FC236}">
                    <a16:creationId xmlns:a16="http://schemas.microsoft.com/office/drawing/2014/main" id="{2D303FEF-2DC0-837D-2C29-D378920CD934}"/>
                  </a:ext>
                </a:extLst>
              </p:cNvPr>
              <p:cNvSpPr>
                <a:spLocks noChangeShapeType="1"/>
              </p:cNvSpPr>
              <p:nvPr/>
            </p:nvSpPr>
            <p:spPr bwMode="auto">
              <a:xfrm>
                <a:off x="1895" y="421"/>
                <a:ext cx="425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71" name="Rectangle 346">
                <a:extLst>
                  <a:ext uri="{FF2B5EF4-FFF2-40B4-BE49-F238E27FC236}">
                    <a16:creationId xmlns:a16="http://schemas.microsoft.com/office/drawing/2014/main" id="{D91EAD7B-02B6-5B3A-7FC5-3048AC6FB5D7}"/>
                  </a:ext>
                </a:extLst>
              </p:cNvPr>
              <p:cNvSpPr>
                <a:spLocks noChangeArrowheads="1"/>
              </p:cNvSpPr>
              <p:nvPr/>
            </p:nvSpPr>
            <p:spPr bwMode="auto">
              <a:xfrm>
                <a:off x="1895" y="421"/>
                <a:ext cx="425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72" name="Line 347">
                <a:extLst>
                  <a:ext uri="{FF2B5EF4-FFF2-40B4-BE49-F238E27FC236}">
                    <a16:creationId xmlns:a16="http://schemas.microsoft.com/office/drawing/2014/main" id="{BC8AD6C5-8B40-301D-44C1-E318635463DE}"/>
                  </a:ext>
                </a:extLst>
              </p:cNvPr>
              <p:cNvSpPr>
                <a:spLocks noChangeShapeType="1"/>
              </p:cNvSpPr>
              <p:nvPr/>
            </p:nvSpPr>
            <p:spPr bwMode="auto">
              <a:xfrm>
                <a:off x="1895" y="431"/>
                <a:ext cx="425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73" name="Rectangle 348">
                <a:extLst>
                  <a:ext uri="{FF2B5EF4-FFF2-40B4-BE49-F238E27FC236}">
                    <a16:creationId xmlns:a16="http://schemas.microsoft.com/office/drawing/2014/main" id="{EE1BC19C-C4C5-5B17-8034-F31747A4F5DC}"/>
                  </a:ext>
                </a:extLst>
              </p:cNvPr>
              <p:cNvSpPr>
                <a:spLocks noChangeArrowheads="1"/>
              </p:cNvSpPr>
              <p:nvPr/>
            </p:nvSpPr>
            <p:spPr bwMode="auto">
              <a:xfrm>
                <a:off x="1895" y="431"/>
                <a:ext cx="425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74" name="Line 349">
                <a:extLst>
                  <a:ext uri="{FF2B5EF4-FFF2-40B4-BE49-F238E27FC236}">
                    <a16:creationId xmlns:a16="http://schemas.microsoft.com/office/drawing/2014/main" id="{0D78C019-ECC8-ECBE-6CC6-CF0C850D74AA}"/>
                  </a:ext>
                </a:extLst>
              </p:cNvPr>
              <p:cNvSpPr>
                <a:spLocks noChangeShapeType="1"/>
              </p:cNvSpPr>
              <p:nvPr/>
            </p:nvSpPr>
            <p:spPr bwMode="auto">
              <a:xfrm>
                <a:off x="1895" y="535"/>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75" name="Rectangle 350">
                <a:extLst>
                  <a:ext uri="{FF2B5EF4-FFF2-40B4-BE49-F238E27FC236}">
                    <a16:creationId xmlns:a16="http://schemas.microsoft.com/office/drawing/2014/main" id="{9C1935E9-2991-C65D-69B5-5A31185EB570}"/>
                  </a:ext>
                </a:extLst>
              </p:cNvPr>
              <p:cNvSpPr>
                <a:spLocks noChangeArrowheads="1"/>
              </p:cNvSpPr>
              <p:nvPr/>
            </p:nvSpPr>
            <p:spPr bwMode="auto">
              <a:xfrm>
                <a:off x="1895" y="535"/>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76" name="Line 351">
                <a:extLst>
                  <a:ext uri="{FF2B5EF4-FFF2-40B4-BE49-F238E27FC236}">
                    <a16:creationId xmlns:a16="http://schemas.microsoft.com/office/drawing/2014/main" id="{D9745A12-0BAD-CC84-BC9C-A36F82D939D9}"/>
                  </a:ext>
                </a:extLst>
              </p:cNvPr>
              <p:cNvSpPr>
                <a:spLocks noChangeShapeType="1"/>
              </p:cNvSpPr>
              <p:nvPr/>
            </p:nvSpPr>
            <p:spPr bwMode="auto">
              <a:xfrm>
                <a:off x="1895" y="645"/>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77" name="Rectangle 352">
                <a:extLst>
                  <a:ext uri="{FF2B5EF4-FFF2-40B4-BE49-F238E27FC236}">
                    <a16:creationId xmlns:a16="http://schemas.microsoft.com/office/drawing/2014/main" id="{E70A84F5-6195-3BDD-4431-B7D4AF27F6AC}"/>
                  </a:ext>
                </a:extLst>
              </p:cNvPr>
              <p:cNvSpPr>
                <a:spLocks noChangeArrowheads="1"/>
              </p:cNvSpPr>
              <p:nvPr/>
            </p:nvSpPr>
            <p:spPr bwMode="auto">
              <a:xfrm>
                <a:off x="1895" y="645"/>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78" name="Line 353">
                <a:extLst>
                  <a:ext uri="{FF2B5EF4-FFF2-40B4-BE49-F238E27FC236}">
                    <a16:creationId xmlns:a16="http://schemas.microsoft.com/office/drawing/2014/main" id="{738E55E4-79CC-C6FB-1E4A-75F3B49191AD}"/>
                  </a:ext>
                </a:extLst>
              </p:cNvPr>
              <p:cNvSpPr>
                <a:spLocks noChangeShapeType="1"/>
              </p:cNvSpPr>
              <p:nvPr/>
            </p:nvSpPr>
            <p:spPr bwMode="auto">
              <a:xfrm>
                <a:off x="1895" y="754"/>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79" name="Rectangle 354">
                <a:extLst>
                  <a:ext uri="{FF2B5EF4-FFF2-40B4-BE49-F238E27FC236}">
                    <a16:creationId xmlns:a16="http://schemas.microsoft.com/office/drawing/2014/main" id="{51703336-ED2D-4051-8FBA-07733308BFF9}"/>
                  </a:ext>
                </a:extLst>
              </p:cNvPr>
              <p:cNvSpPr>
                <a:spLocks noChangeArrowheads="1"/>
              </p:cNvSpPr>
              <p:nvPr/>
            </p:nvSpPr>
            <p:spPr bwMode="auto">
              <a:xfrm>
                <a:off x="1895" y="754"/>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80" name="Line 355">
                <a:extLst>
                  <a:ext uri="{FF2B5EF4-FFF2-40B4-BE49-F238E27FC236}">
                    <a16:creationId xmlns:a16="http://schemas.microsoft.com/office/drawing/2014/main" id="{56C4F2BE-0130-3C26-D59D-4FA8FA907EB3}"/>
                  </a:ext>
                </a:extLst>
              </p:cNvPr>
              <p:cNvSpPr>
                <a:spLocks noChangeShapeType="1"/>
              </p:cNvSpPr>
              <p:nvPr/>
            </p:nvSpPr>
            <p:spPr bwMode="auto">
              <a:xfrm>
                <a:off x="1895" y="863"/>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81" name="Rectangle 356">
                <a:extLst>
                  <a:ext uri="{FF2B5EF4-FFF2-40B4-BE49-F238E27FC236}">
                    <a16:creationId xmlns:a16="http://schemas.microsoft.com/office/drawing/2014/main" id="{DB7B9AAD-0ACD-170A-4435-79D4618AF032}"/>
                  </a:ext>
                </a:extLst>
              </p:cNvPr>
              <p:cNvSpPr>
                <a:spLocks noChangeArrowheads="1"/>
              </p:cNvSpPr>
              <p:nvPr/>
            </p:nvSpPr>
            <p:spPr bwMode="auto">
              <a:xfrm>
                <a:off x="1895" y="863"/>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82" name="Line 357">
                <a:extLst>
                  <a:ext uri="{FF2B5EF4-FFF2-40B4-BE49-F238E27FC236}">
                    <a16:creationId xmlns:a16="http://schemas.microsoft.com/office/drawing/2014/main" id="{EF0B0BB4-9048-A7B0-30A1-277B4ABE78E5}"/>
                  </a:ext>
                </a:extLst>
              </p:cNvPr>
              <p:cNvSpPr>
                <a:spLocks noChangeShapeType="1"/>
              </p:cNvSpPr>
              <p:nvPr/>
            </p:nvSpPr>
            <p:spPr bwMode="auto">
              <a:xfrm>
                <a:off x="1895" y="972"/>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83" name="Rectangle 358">
                <a:extLst>
                  <a:ext uri="{FF2B5EF4-FFF2-40B4-BE49-F238E27FC236}">
                    <a16:creationId xmlns:a16="http://schemas.microsoft.com/office/drawing/2014/main" id="{337A13A8-E98E-FDD4-74B6-65BA9AAF2035}"/>
                  </a:ext>
                </a:extLst>
              </p:cNvPr>
              <p:cNvSpPr>
                <a:spLocks noChangeArrowheads="1"/>
              </p:cNvSpPr>
              <p:nvPr/>
            </p:nvSpPr>
            <p:spPr bwMode="auto">
              <a:xfrm>
                <a:off x="1895" y="972"/>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84" name="Line 359">
                <a:extLst>
                  <a:ext uri="{FF2B5EF4-FFF2-40B4-BE49-F238E27FC236}">
                    <a16:creationId xmlns:a16="http://schemas.microsoft.com/office/drawing/2014/main" id="{866A9CFD-2B32-ADD9-7653-809C933DF17C}"/>
                  </a:ext>
                </a:extLst>
              </p:cNvPr>
              <p:cNvSpPr>
                <a:spLocks noChangeShapeType="1"/>
              </p:cNvSpPr>
              <p:nvPr/>
            </p:nvSpPr>
            <p:spPr bwMode="auto">
              <a:xfrm>
                <a:off x="1895" y="1081"/>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85" name="Rectangle 360">
                <a:extLst>
                  <a:ext uri="{FF2B5EF4-FFF2-40B4-BE49-F238E27FC236}">
                    <a16:creationId xmlns:a16="http://schemas.microsoft.com/office/drawing/2014/main" id="{4F7A6F73-A2AF-0F35-7465-1767E8E1C5D2}"/>
                  </a:ext>
                </a:extLst>
              </p:cNvPr>
              <p:cNvSpPr>
                <a:spLocks noChangeArrowheads="1"/>
              </p:cNvSpPr>
              <p:nvPr/>
            </p:nvSpPr>
            <p:spPr bwMode="auto">
              <a:xfrm>
                <a:off x="1895" y="1081"/>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86" name="Line 361">
                <a:extLst>
                  <a:ext uri="{FF2B5EF4-FFF2-40B4-BE49-F238E27FC236}">
                    <a16:creationId xmlns:a16="http://schemas.microsoft.com/office/drawing/2014/main" id="{2E12F23B-18DA-0EF5-D8A3-830F86CFA01B}"/>
                  </a:ext>
                </a:extLst>
              </p:cNvPr>
              <p:cNvSpPr>
                <a:spLocks noChangeShapeType="1"/>
              </p:cNvSpPr>
              <p:nvPr/>
            </p:nvSpPr>
            <p:spPr bwMode="auto">
              <a:xfrm>
                <a:off x="1895" y="1191"/>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87" name="Rectangle 362">
                <a:extLst>
                  <a:ext uri="{FF2B5EF4-FFF2-40B4-BE49-F238E27FC236}">
                    <a16:creationId xmlns:a16="http://schemas.microsoft.com/office/drawing/2014/main" id="{90793DCF-2F11-A849-2B5A-0CA01053E249}"/>
                  </a:ext>
                </a:extLst>
              </p:cNvPr>
              <p:cNvSpPr>
                <a:spLocks noChangeArrowheads="1"/>
              </p:cNvSpPr>
              <p:nvPr/>
            </p:nvSpPr>
            <p:spPr bwMode="auto">
              <a:xfrm>
                <a:off x="1895" y="1191"/>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88" name="Line 363">
                <a:extLst>
                  <a:ext uri="{FF2B5EF4-FFF2-40B4-BE49-F238E27FC236}">
                    <a16:creationId xmlns:a16="http://schemas.microsoft.com/office/drawing/2014/main" id="{C2E75831-7905-A2D6-5882-3923D33723F0}"/>
                  </a:ext>
                </a:extLst>
              </p:cNvPr>
              <p:cNvSpPr>
                <a:spLocks noChangeShapeType="1"/>
              </p:cNvSpPr>
              <p:nvPr/>
            </p:nvSpPr>
            <p:spPr bwMode="auto">
              <a:xfrm>
                <a:off x="1895" y="1300"/>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89" name="Rectangle 364">
                <a:extLst>
                  <a:ext uri="{FF2B5EF4-FFF2-40B4-BE49-F238E27FC236}">
                    <a16:creationId xmlns:a16="http://schemas.microsoft.com/office/drawing/2014/main" id="{37A40298-59D9-EBB8-F524-DBCA55ACAE3C}"/>
                  </a:ext>
                </a:extLst>
              </p:cNvPr>
              <p:cNvSpPr>
                <a:spLocks noChangeArrowheads="1"/>
              </p:cNvSpPr>
              <p:nvPr/>
            </p:nvSpPr>
            <p:spPr bwMode="auto">
              <a:xfrm>
                <a:off x="1895" y="1300"/>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90" name="Line 365">
                <a:extLst>
                  <a:ext uri="{FF2B5EF4-FFF2-40B4-BE49-F238E27FC236}">
                    <a16:creationId xmlns:a16="http://schemas.microsoft.com/office/drawing/2014/main" id="{45DDE5D4-98CD-5AE2-964F-497E22F57AC4}"/>
                  </a:ext>
                </a:extLst>
              </p:cNvPr>
              <p:cNvSpPr>
                <a:spLocks noChangeShapeType="1"/>
              </p:cNvSpPr>
              <p:nvPr/>
            </p:nvSpPr>
            <p:spPr bwMode="auto">
              <a:xfrm>
                <a:off x="1895" y="1409"/>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91" name="Rectangle 366">
                <a:extLst>
                  <a:ext uri="{FF2B5EF4-FFF2-40B4-BE49-F238E27FC236}">
                    <a16:creationId xmlns:a16="http://schemas.microsoft.com/office/drawing/2014/main" id="{285EB944-6975-B25A-D30E-90254EE96349}"/>
                  </a:ext>
                </a:extLst>
              </p:cNvPr>
              <p:cNvSpPr>
                <a:spLocks noChangeArrowheads="1"/>
              </p:cNvSpPr>
              <p:nvPr/>
            </p:nvSpPr>
            <p:spPr bwMode="auto">
              <a:xfrm>
                <a:off x="1895" y="1409"/>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92" name="Line 367">
                <a:extLst>
                  <a:ext uri="{FF2B5EF4-FFF2-40B4-BE49-F238E27FC236}">
                    <a16:creationId xmlns:a16="http://schemas.microsoft.com/office/drawing/2014/main" id="{DA356D83-2FB8-5401-D9AD-177AFA53E7A8}"/>
                  </a:ext>
                </a:extLst>
              </p:cNvPr>
              <p:cNvSpPr>
                <a:spLocks noChangeShapeType="1"/>
              </p:cNvSpPr>
              <p:nvPr/>
            </p:nvSpPr>
            <p:spPr bwMode="auto">
              <a:xfrm>
                <a:off x="1895" y="1518"/>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93" name="Rectangle 368">
                <a:extLst>
                  <a:ext uri="{FF2B5EF4-FFF2-40B4-BE49-F238E27FC236}">
                    <a16:creationId xmlns:a16="http://schemas.microsoft.com/office/drawing/2014/main" id="{DF6C3ED4-CB0E-66B9-AFEA-7C2506BD29DB}"/>
                  </a:ext>
                </a:extLst>
              </p:cNvPr>
              <p:cNvSpPr>
                <a:spLocks noChangeArrowheads="1"/>
              </p:cNvSpPr>
              <p:nvPr/>
            </p:nvSpPr>
            <p:spPr bwMode="auto">
              <a:xfrm>
                <a:off x="1895" y="1518"/>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94" name="Line 369">
                <a:extLst>
                  <a:ext uri="{FF2B5EF4-FFF2-40B4-BE49-F238E27FC236}">
                    <a16:creationId xmlns:a16="http://schemas.microsoft.com/office/drawing/2014/main" id="{EA8C374F-7E58-0F48-F2DE-3353B03B38C2}"/>
                  </a:ext>
                </a:extLst>
              </p:cNvPr>
              <p:cNvSpPr>
                <a:spLocks noChangeShapeType="1"/>
              </p:cNvSpPr>
              <p:nvPr/>
            </p:nvSpPr>
            <p:spPr bwMode="auto">
              <a:xfrm>
                <a:off x="1895" y="1627"/>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95" name="Rectangle 370">
                <a:extLst>
                  <a:ext uri="{FF2B5EF4-FFF2-40B4-BE49-F238E27FC236}">
                    <a16:creationId xmlns:a16="http://schemas.microsoft.com/office/drawing/2014/main" id="{9C8A6ECC-0A71-F0E1-8F0E-98C0581A05DA}"/>
                  </a:ext>
                </a:extLst>
              </p:cNvPr>
              <p:cNvSpPr>
                <a:spLocks noChangeArrowheads="1"/>
              </p:cNvSpPr>
              <p:nvPr/>
            </p:nvSpPr>
            <p:spPr bwMode="auto">
              <a:xfrm>
                <a:off x="1895" y="1627"/>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96" name="Line 371">
                <a:extLst>
                  <a:ext uri="{FF2B5EF4-FFF2-40B4-BE49-F238E27FC236}">
                    <a16:creationId xmlns:a16="http://schemas.microsoft.com/office/drawing/2014/main" id="{2A3D2D96-FA52-5249-63A5-DF4F238D0AA7}"/>
                  </a:ext>
                </a:extLst>
              </p:cNvPr>
              <p:cNvSpPr>
                <a:spLocks noChangeShapeType="1"/>
              </p:cNvSpPr>
              <p:nvPr/>
            </p:nvSpPr>
            <p:spPr bwMode="auto">
              <a:xfrm>
                <a:off x="1895" y="1737"/>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97" name="Rectangle 372">
                <a:extLst>
                  <a:ext uri="{FF2B5EF4-FFF2-40B4-BE49-F238E27FC236}">
                    <a16:creationId xmlns:a16="http://schemas.microsoft.com/office/drawing/2014/main" id="{F6055C79-52E8-2B42-FC9F-CBD8FEC9A8A8}"/>
                  </a:ext>
                </a:extLst>
              </p:cNvPr>
              <p:cNvSpPr>
                <a:spLocks noChangeArrowheads="1"/>
              </p:cNvSpPr>
              <p:nvPr/>
            </p:nvSpPr>
            <p:spPr bwMode="auto">
              <a:xfrm>
                <a:off x="1895" y="1737"/>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98" name="Line 373">
                <a:extLst>
                  <a:ext uri="{FF2B5EF4-FFF2-40B4-BE49-F238E27FC236}">
                    <a16:creationId xmlns:a16="http://schemas.microsoft.com/office/drawing/2014/main" id="{9BC1CF79-4F58-7216-8F44-51A886A6D7CA}"/>
                  </a:ext>
                </a:extLst>
              </p:cNvPr>
              <p:cNvSpPr>
                <a:spLocks noChangeShapeType="1"/>
              </p:cNvSpPr>
              <p:nvPr/>
            </p:nvSpPr>
            <p:spPr bwMode="auto">
              <a:xfrm>
                <a:off x="1895" y="1846"/>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799" name="Rectangle 374">
                <a:extLst>
                  <a:ext uri="{FF2B5EF4-FFF2-40B4-BE49-F238E27FC236}">
                    <a16:creationId xmlns:a16="http://schemas.microsoft.com/office/drawing/2014/main" id="{D20B7F7C-50D6-6B36-2334-BEE90CDDF7CC}"/>
                  </a:ext>
                </a:extLst>
              </p:cNvPr>
              <p:cNvSpPr>
                <a:spLocks noChangeArrowheads="1"/>
              </p:cNvSpPr>
              <p:nvPr/>
            </p:nvSpPr>
            <p:spPr bwMode="auto">
              <a:xfrm>
                <a:off x="1895" y="1846"/>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00" name="Line 375">
                <a:extLst>
                  <a:ext uri="{FF2B5EF4-FFF2-40B4-BE49-F238E27FC236}">
                    <a16:creationId xmlns:a16="http://schemas.microsoft.com/office/drawing/2014/main" id="{D63B960E-C65E-5B97-6C7B-7D50349CB438}"/>
                  </a:ext>
                </a:extLst>
              </p:cNvPr>
              <p:cNvSpPr>
                <a:spLocks noChangeShapeType="1"/>
              </p:cNvSpPr>
              <p:nvPr/>
            </p:nvSpPr>
            <p:spPr bwMode="auto">
              <a:xfrm>
                <a:off x="1895" y="1955"/>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801" name="Rectangle 376">
                <a:extLst>
                  <a:ext uri="{FF2B5EF4-FFF2-40B4-BE49-F238E27FC236}">
                    <a16:creationId xmlns:a16="http://schemas.microsoft.com/office/drawing/2014/main" id="{F13C330D-806C-F7CF-6371-3890ACC3EE9F}"/>
                  </a:ext>
                </a:extLst>
              </p:cNvPr>
              <p:cNvSpPr>
                <a:spLocks noChangeArrowheads="1"/>
              </p:cNvSpPr>
              <p:nvPr/>
            </p:nvSpPr>
            <p:spPr bwMode="auto">
              <a:xfrm>
                <a:off x="1895" y="1955"/>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02" name="Line 377">
                <a:extLst>
                  <a:ext uri="{FF2B5EF4-FFF2-40B4-BE49-F238E27FC236}">
                    <a16:creationId xmlns:a16="http://schemas.microsoft.com/office/drawing/2014/main" id="{897ADEDB-E79D-867A-8717-AEECF90C2F28}"/>
                  </a:ext>
                </a:extLst>
              </p:cNvPr>
              <p:cNvSpPr>
                <a:spLocks noChangeShapeType="1"/>
              </p:cNvSpPr>
              <p:nvPr/>
            </p:nvSpPr>
            <p:spPr bwMode="auto">
              <a:xfrm>
                <a:off x="1895" y="2064"/>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803" name="Rectangle 378">
                <a:extLst>
                  <a:ext uri="{FF2B5EF4-FFF2-40B4-BE49-F238E27FC236}">
                    <a16:creationId xmlns:a16="http://schemas.microsoft.com/office/drawing/2014/main" id="{CF875D45-7F79-877A-9DD5-EFD2BCC81962}"/>
                  </a:ext>
                </a:extLst>
              </p:cNvPr>
              <p:cNvSpPr>
                <a:spLocks noChangeArrowheads="1"/>
              </p:cNvSpPr>
              <p:nvPr/>
            </p:nvSpPr>
            <p:spPr bwMode="auto">
              <a:xfrm>
                <a:off x="1895" y="2064"/>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04" name="Line 379">
                <a:extLst>
                  <a:ext uri="{FF2B5EF4-FFF2-40B4-BE49-F238E27FC236}">
                    <a16:creationId xmlns:a16="http://schemas.microsoft.com/office/drawing/2014/main" id="{F617A7AF-9D82-7B0F-EF2A-54ECE1F8BBE7}"/>
                  </a:ext>
                </a:extLst>
              </p:cNvPr>
              <p:cNvSpPr>
                <a:spLocks noChangeShapeType="1"/>
              </p:cNvSpPr>
              <p:nvPr/>
            </p:nvSpPr>
            <p:spPr bwMode="auto">
              <a:xfrm>
                <a:off x="1895" y="2173"/>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805" name="Rectangle 380">
                <a:extLst>
                  <a:ext uri="{FF2B5EF4-FFF2-40B4-BE49-F238E27FC236}">
                    <a16:creationId xmlns:a16="http://schemas.microsoft.com/office/drawing/2014/main" id="{8DA021B4-4747-6B22-E00D-88954D4277EE}"/>
                  </a:ext>
                </a:extLst>
              </p:cNvPr>
              <p:cNvSpPr>
                <a:spLocks noChangeArrowheads="1"/>
              </p:cNvSpPr>
              <p:nvPr/>
            </p:nvSpPr>
            <p:spPr bwMode="auto">
              <a:xfrm>
                <a:off x="1895" y="2173"/>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06" name="Line 381">
                <a:extLst>
                  <a:ext uri="{FF2B5EF4-FFF2-40B4-BE49-F238E27FC236}">
                    <a16:creationId xmlns:a16="http://schemas.microsoft.com/office/drawing/2014/main" id="{5B2091A9-5138-64C5-6EE3-F50B33F95230}"/>
                  </a:ext>
                </a:extLst>
              </p:cNvPr>
              <p:cNvSpPr>
                <a:spLocks noChangeShapeType="1"/>
              </p:cNvSpPr>
              <p:nvPr/>
            </p:nvSpPr>
            <p:spPr bwMode="auto">
              <a:xfrm>
                <a:off x="1895" y="2283"/>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807" name="Rectangle 382">
                <a:extLst>
                  <a:ext uri="{FF2B5EF4-FFF2-40B4-BE49-F238E27FC236}">
                    <a16:creationId xmlns:a16="http://schemas.microsoft.com/office/drawing/2014/main" id="{92D3ED79-6CB2-C324-AD01-DB9F2AB3416C}"/>
                  </a:ext>
                </a:extLst>
              </p:cNvPr>
              <p:cNvSpPr>
                <a:spLocks noChangeArrowheads="1"/>
              </p:cNvSpPr>
              <p:nvPr/>
            </p:nvSpPr>
            <p:spPr bwMode="auto">
              <a:xfrm>
                <a:off x="1895" y="2283"/>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08" name="Line 383">
                <a:extLst>
                  <a:ext uri="{FF2B5EF4-FFF2-40B4-BE49-F238E27FC236}">
                    <a16:creationId xmlns:a16="http://schemas.microsoft.com/office/drawing/2014/main" id="{81B76052-1739-3E10-200E-5AF231B060A8}"/>
                  </a:ext>
                </a:extLst>
              </p:cNvPr>
              <p:cNvSpPr>
                <a:spLocks noChangeShapeType="1"/>
              </p:cNvSpPr>
              <p:nvPr/>
            </p:nvSpPr>
            <p:spPr bwMode="auto">
              <a:xfrm>
                <a:off x="1895" y="2392"/>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809" name="Rectangle 384">
                <a:extLst>
                  <a:ext uri="{FF2B5EF4-FFF2-40B4-BE49-F238E27FC236}">
                    <a16:creationId xmlns:a16="http://schemas.microsoft.com/office/drawing/2014/main" id="{5D2F7319-71C7-E946-C597-58E9B4CB042B}"/>
                  </a:ext>
                </a:extLst>
              </p:cNvPr>
              <p:cNvSpPr>
                <a:spLocks noChangeArrowheads="1"/>
              </p:cNvSpPr>
              <p:nvPr/>
            </p:nvSpPr>
            <p:spPr bwMode="auto">
              <a:xfrm>
                <a:off x="1895" y="2392"/>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10" name="Line 385">
                <a:extLst>
                  <a:ext uri="{FF2B5EF4-FFF2-40B4-BE49-F238E27FC236}">
                    <a16:creationId xmlns:a16="http://schemas.microsoft.com/office/drawing/2014/main" id="{02590846-6D84-5C45-611D-BC3E28E480E4}"/>
                  </a:ext>
                </a:extLst>
              </p:cNvPr>
              <p:cNvSpPr>
                <a:spLocks noChangeShapeType="1"/>
              </p:cNvSpPr>
              <p:nvPr/>
            </p:nvSpPr>
            <p:spPr bwMode="auto">
              <a:xfrm>
                <a:off x="1895" y="2501"/>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811" name="Rectangle 386">
                <a:extLst>
                  <a:ext uri="{FF2B5EF4-FFF2-40B4-BE49-F238E27FC236}">
                    <a16:creationId xmlns:a16="http://schemas.microsoft.com/office/drawing/2014/main" id="{D1399D49-3D60-B76E-B634-D2031CF8C7B8}"/>
                  </a:ext>
                </a:extLst>
              </p:cNvPr>
              <p:cNvSpPr>
                <a:spLocks noChangeArrowheads="1"/>
              </p:cNvSpPr>
              <p:nvPr/>
            </p:nvSpPr>
            <p:spPr bwMode="auto">
              <a:xfrm>
                <a:off x="1895" y="2501"/>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12" name="Line 387">
                <a:extLst>
                  <a:ext uri="{FF2B5EF4-FFF2-40B4-BE49-F238E27FC236}">
                    <a16:creationId xmlns:a16="http://schemas.microsoft.com/office/drawing/2014/main" id="{06F538C4-5FB5-FE0B-148E-F9E861996CB2}"/>
                  </a:ext>
                </a:extLst>
              </p:cNvPr>
              <p:cNvSpPr>
                <a:spLocks noChangeShapeType="1"/>
              </p:cNvSpPr>
              <p:nvPr/>
            </p:nvSpPr>
            <p:spPr bwMode="auto">
              <a:xfrm>
                <a:off x="1895" y="2610"/>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813" name="Rectangle 388">
                <a:extLst>
                  <a:ext uri="{FF2B5EF4-FFF2-40B4-BE49-F238E27FC236}">
                    <a16:creationId xmlns:a16="http://schemas.microsoft.com/office/drawing/2014/main" id="{9A56A703-1D6B-DD70-6BC1-91400C960D2E}"/>
                  </a:ext>
                </a:extLst>
              </p:cNvPr>
              <p:cNvSpPr>
                <a:spLocks noChangeArrowheads="1"/>
              </p:cNvSpPr>
              <p:nvPr/>
            </p:nvSpPr>
            <p:spPr bwMode="auto">
              <a:xfrm>
                <a:off x="1895" y="2610"/>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14" name="Line 389">
                <a:extLst>
                  <a:ext uri="{FF2B5EF4-FFF2-40B4-BE49-F238E27FC236}">
                    <a16:creationId xmlns:a16="http://schemas.microsoft.com/office/drawing/2014/main" id="{AE6C4248-756B-219D-473D-F515DAD070BF}"/>
                  </a:ext>
                </a:extLst>
              </p:cNvPr>
              <p:cNvSpPr>
                <a:spLocks noChangeShapeType="1"/>
              </p:cNvSpPr>
              <p:nvPr/>
            </p:nvSpPr>
            <p:spPr bwMode="auto">
              <a:xfrm>
                <a:off x="1895" y="2719"/>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815" name="Rectangle 390">
                <a:extLst>
                  <a:ext uri="{FF2B5EF4-FFF2-40B4-BE49-F238E27FC236}">
                    <a16:creationId xmlns:a16="http://schemas.microsoft.com/office/drawing/2014/main" id="{F3C77B3D-3FEE-7A7A-FCA7-D6E838880CBB}"/>
                  </a:ext>
                </a:extLst>
              </p:cNvPr>
              <p:cNvSpPr>
                <a:spLocks noChangeArrowheads="1"/>
              </p:cNvSpPr>
              <p:nvPr/>
            </p:nvSpPr>
            <p:spPr bwMode="auto">
              <a:xfrm>
                <a:off x="1895" y="2719"/>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16" name="Line 391">
                <a:extLst>
                  <a:ext uri="{FF2B5EF4-FFF2-40B4-BE49-F238E27FC236}">
                    <a16:creationId xmlns:a16="http://schemas.microsoft.com/office/drawing/2014/main" id="{29293934-9E64-72F8-731A-259E95BD747A}"/>
                  </a:ext>
                </a:extLst>
              </p:cNvPr>
              <p:cNvSpPr>
                <a:spLocks noChangeShapeType="1"/>
              </p:cNvSpPr>
              <p:nvPr/>
            </p:nvSpPr>
            <p:spPr bwMode="auto">
              <a:xfrm>
                <a:off x="1895" y="2829"/>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817" name="Rectangle 392">
                <a:extLst>
                  <a:ext uri="{FF2B5EF4-FFF2-40B4-BE49-F238E27FC236}">
                    <a16:creationId xmlns:a16="http://schemas.microsoft.com/office/drawing/2014/main" id="{5DD9E76C-F65F-7C5C-BE5B-9D19E8679B6E}"/>
                  </a:ext>
                </a:extLst>
              </p:cNvPr>
              <p:cNvSpPr>
                <a:spLocks noChangeArrowheads="1"/>
              </p:cNvSpPr>
              <p:nvPr/>
            </p:nvSpPr>
            <p:spPr bwMode="auto">
              <a:xfrm>
                <a:off x="1895" y="2829"/>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18" name="Line 393">
                <a:extLst>
                  <a:ext uri="{FF2B5EF4-FFF2-40B4-BE49-F238E27FC236}">
                    <a16:creationId xmlns:a16="http://schemas.microsoft.com/office/drawing/2014/main" id="{02712B00-2E24-0340-1ADD-BF03DF99F3C7}"/>
                  </a:ext>
                </a:extLst>
              </p:cNvPr>
              <p:cNvSpPr>
                <a:spLocks noChangeShapeType="1"/>
              </p:cNvSpPr>
              <p:nvPr/>
            </p:nvSpPr>
            <p:spPr bwMode="auto">
              <a:xfrm>
                <a:off x="1895" y="2938"/>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819" name="Rectangle 394">
                <a:extLst>
                  <a:ext uri="{FF2B5EF4-FFF2-40B4-BE49-F238E27FC236}">
                    <a16:creationId xmlns:a16="http://schemas.microsoft.com/office/drawing/2014/main" id="{E8C90371-41AD-C13F-222E-15F6361A6E66}"/>
                  </a:ext>
                </a:extLst>
              </p:cNvPr>
              <p:cNvSpPr>
                <a:spLocks noChangeArrowheads="1"/>
              </p:cNvSpPr>
              <p:nvPr/>
            </p:nvSpPr>
            <p:spPr bwMode="auto">
              <a:xfrm>
                <a:off x="1895" y="2938"/>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20" name="Line 395">
                <a:extLst>
                  <a:ext uri="{FF2B5EF4-FFF2-40B4-BE49-F238E27FC236}">
                    <a16:creationId xmlns:a16="http://schemas.microsoft.com/office/drawing/2014/main" id="{8E675989-2779-5B68-BF96-0F8F033CB6D0}"/>
                  </a:ext>
                </a:extLst>
              </p:cNvPr>
              <p:cNvSpPr>
                <a:spLocks noChangeShapeType="1"/>
              </p:cNvSpPr>
              <p:nvPr/>
            </p:nvSpPr>
            <p:spPr bwMode="auto">
              <a:xfrm>
                <a:off x="1895" y="3047"/>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821" name="Rectangle 396">
                <a:extLst>
                  <a:ext uri="{FF2B5EF4-FFF2-40B4-BE49-F238E27FC236}">
                    <a16:creationId xmlns:a16="http://schemas.microsoft.com/office/drawing/2014/main" id="{738031F2-7C96-6FDA-05E4-3A424C9CE876}"/>
                  </a:ext>
                </a:extLst>
              </p:cNvPr>
              <p:cNvSpPr>
                <a:spLocks noChangeArrowheads="1"/>
              </p:cNvSpPr>
              <p:nvPr/>
            </p:nvSpPr>
            <p:spPr bwMode="auto">
              <a:xfrm>
                <a:off x="1895" y="3047"/>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22" name="Line 397">
                <a:extLst>
                  <a:ext uri="{FF2B5EF4-FFF2-40B4-BE49-F238E27FC236}">
                    <a16:creationId xmlns:a16="http://schemas.microsoft.com/office/drawing/2014/main" id="{A396E3C4-C5A7-E614-7160-EB3132D130FE}"/>
                  </a:ext>
                </a:extLst>
              </p:cNvPr>
              <p:cNvSpPr>
                <a:spLocks noChangeShapeType="1"/>
              </p:cNvSpPr>
              <p:nvPr/>
            </p:nvSpPr>
            <p:spPr bwMode="auto">
              <a:xfrm>
                <a:off x="1895" y="3156"/>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823" name="Rectangle 398">
                <a:extLst>
                  <a:ext uri="{FF2B5EF4-FFF2-40B4-BE49-F238E27FC236}">
                    <a16:creationId xmlns:a16="http://schemas.microsoft.com/office/drawing/2014/main" id="{7ECED111-6165-1DF7-DE15-2B782D348803}"/>
                  </a:ext>
                </a:extLst>
              </p:cNvPr>
              <p:cNvSpPr>
                <a:spLocks noChangeArrowheads="1"/>
              </p:cNvSpPr>
              <p:nvPr/>
            </p:nvSpPr>
            <p:spPr bwMode="auto">
              <a:xfrm>
                <a:off x="1895" y="3156"/>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24" name="Line 399">
                <a:extLst>
                  <a:ext uri="{FF2B5EF4-FFF2-40B4-BE49-F238E27FC236}">
                    <a16:creationId xmlns:a16="http://schemas.microsoft.com/office/drawing/2014/main" id="{81BC966C-5B72-7600-079C-40FC31DDFB1E}"/>
                  </a:ext>
                </a:extLst>
              </p:cNvPr>
              <p:cNvSpPr>
                <a:spLocks noChangeShapeType="1"/>
              </p:cNvSpPr>
              <p:nvPr/>
            </p:nvSpPr>
            <p:spPr bwMode="auto">
              <a:xfrm>
                <a:off x="1895" y="3265"/>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825" name="Rectangle 400">
                <a:extLst>
                  <a:ext uri="{FF2B5EF4-FFF2-40B4-BE49-F238E27FC236}">
                    <a16:creationId xmlns:a16="http://schemas.microsoft.com/office/drawing/2014/main" id="{852384AF-7B20-AAB4-E06C-1A3444694199}"/>
                  </a:ext>
                </a:extLst>
              </p:cNvPr>
              <p:cNvSpPr>
                <a:spLocks noChangeArrowheads="1"/>
              </p:cNvSpPr>
              <p:nvPr/>
            </p:nvSpPr>
            <p:spPr bwMode="auto">
              <a:xfrm>
                <a:off x="1895" y="3265"/>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26" name="Line 401">
                <a:extLst>
                  <a:ext uri="{FF2B5EF4-FFF2-40B4-BE49-F238E27FC236}">
                    <a16:creationId xmlns:a16="http://schemas.microsoft.com/office/drawing/2014/main" id="{FDD4E241-4EBE-5414-3596-CF675BEC2270}"/>
                  </a:ext>
                </a:extLst>
              </p:cNvPr>
              <p:cNvSpPr>
                <a:spLocks noChangeShapeType="1"/>
              </p:cNvSpPr>
              <p:nvPr/>
            </p:nvSpPr>
            <p:spPr bwMode="auto">
              <a:xfrm>
                <a:off x="1895" y="3375"/>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827" name="Rectangle 402">
                <a:extLst>
                  <a:ext uri="{FF2B5EF4-FFF2-40B4-BE49-F238E27FC236}">
                    <a16:creationId xmlns:a16="http://schemas.microsoft.com/office/drawing/2014/main" id="{8148358C-47DD-48CF-4880-4498E25B436E}"/>
                  </a:ext>
                </a:extLst>
              </p:cNvPr>
              <p:cNvSpPr>
                <a:spLocks noChangeArrowheads="1"/>
              </p:cNvSpPr>
              <p:nvPr/>
            </p:nvSpPr>
            <p:spPr bwMode="auto">
              <a:xfrm>
                <a:off x="1895" y="3375"/>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28" name="Line 403">
                <a:extLst>
                  <a:ext uri="{FF2B5EF4-FFF2-40B4-BE49-F238E27FC236}">
                    <a16:creationId xmlns:a16="http://schemas.microsoft.com/office/drawing/2014/main" id="{5714EE81-24EB-2FE7-DC36-02DED0CE5EEA}"/>
                  </a:ext>
                </a:extLst>
              </p:cNvPr>
              <p:cNvSpPr>
                <a:spLocks noChangeShapeType="1"/>
              </p:cNvSpPr>
              <p:nvPr/>
            </p:nvSpPr>
            <p:spPr bwMode="auto">
              <a:xfrm>
                <a:off x="1895" y="3484"/>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829" name="Rectangle 404">
                <a:extLst>
                  <a:ext uri="{FF2B5EF4-FFF2-40B4-BE49-F238E27FC236}">
                    <a16:creationId xmlns:a16="http://schemas.microsoft.com/office/drawing/2014/main" id="{EDD4B017-B823-3ED2-1455-C1584B3817C3}"/>
                  </a:ext>
                </a:extLst>
              </p:cNvPr>
              <p:cNvSpPr>
                <a:spLocks noChangeArrowheads="1"/>
              </p:cNvSpPr>
              <p:nvPr/>
            </p:nvSpPr>
            <p:spPr bwMode="auto">
              <a:xfrm>
                <a:off x="1895" y="3484"/>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30" name="Line 405">
                <a:extLst>
                  <a:ext uri="{FF2B5EF4-FFF2-40B4-BE49-F238E27FC236}">
                    <a16:creationId xmlns:a16="http://schemas.microsoft.com/office/drawing/2014/main" id="{7221F7EA-6622-C809-BD84-3E221C2F4FEB}"/>
                  </a:ext>
                </a:extLst>
              </p:cNvPr>
              <p:cNvSpPr>
                <a:spLocks noChangeShapeType="1"/>
              </p:cNvSpPr>
              <p:nvPr/>
            </p:nvSpPr>
            <p:spPr bwMode="auto">
              <a:xfrm>
                <a:off x="1895" y="3593"/>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7" name="Rectangle 407">
              <a:extLst>
                <a:ext uri="{FF2B5EF4-FFF2-40B4-BE49-F238E27FC236}">
                  <a16:creationId xmlns:a16="http://schemas.microsoft.com/office/drawing/2014/main" id="{256BC1F4-0FFE-947D-9A30-C048CA4A19CB}"/>
                </a:ext>
              </a:extLst>
            </p:cNvPr>
            <p:cNvSpPr>
              <a:spLocks noChangeArrowheads="1"/>
            </p:cNvSpPr>
            <p:nvPr/>
          </p:nvSpPr>
          <p:spPr bwMode="auto">
            <a:xfrm>
              <a:off x="1895" y="3593"/>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 name="Line 408">
              <a:extLst>
                <a:ext uri="{FF2B5EF4-FFF2-40B4-BE49-F238E27FC236}">
                  <a16:creationId xmlns:a16="http://schemas.microsoft.com/office/drawing/2014/main" id="{B07866CD-C011-F7E2-A70A-33731AAAB8E4}"/>
                </a:ext>
              </a:extLst>
            </p:cNvPr>
            <p:cNvSpPr>
              <a:spLocks noChangeShapeType="1"/>
            </p:cNvSpPr>
            <p:nvPr/>
          </p:nvSpPr>
          <p:spPr bwMode="auto">
            <a:xfrm>
              <a:off x="1895" y="3702"/>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9" name="Rectangle 409">
              <a:extLst>
                <a:ext uri="{FF2B5EF4-FFF2-40B4-BE49-F238E27FC236}">
                  <a16:creationId xmlns:a16="http://schemas.microsoft.com/office/drawing/2014/main" id="{0B582E0E-1E18-EB89-ECA9-DD9FFF2D7D13}"/>
                </a:ext>
              </a:extLst>
            </p:cNvPr>
            <p:cNvSpPr>
              <a:spLocks noChangeArrowheads="1"/>
            </p:cNvSpPr>
            <p:nvPr/>
          </p:nvSpPr>
          <p:spPr bwMode="auto">
            <a:xfrm>
              <a:off x="1895" y="3702"/>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Line 410">
              <a:extLst>
                <a:ext uri="{FF2B5EF4-FFF2-40B4-BE49-F238E27FC236}">
                  <a16:creationId xmlns:a16="http://schemas.microsoft.com/office/drawing/2014/main" id="{DE582493-5A8E-B276-939F-A1C7245FAC55}"/>
                </a:ext>
              </a:extLst>
            </p:cNvPr>
            <p:cNvSpPr>
              <a:spLocks noChangeShapeType="1"/>
            </p:cNvSpPr>
            <p:nvPr/>
          </p:nvSpPr>
          <p:spPr bwMode="auto">
            <a:xfrm>
              <a:off x="1895" y="3811"/>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1" name="Rectangle 411">
              <a:extLst>
                <a:ext uri="{FF2B5EF4-FFF2-40B4-BE49-F238E27FC236}">
                  <a16:creationId xmlns:a16="http://schemas.microsoft.com/office/drawing/2014/main" id="{DE4F153F-CDA1-B521-B3D1-EDEF46AA0123}"/>
                </a:ext>
              </a:extLst>
            </p:cNvPr>
            <p:cNvSpPr>
              <a:spLocks noChangeArrowheads="1"/>
            </p:cNvSpPr>
            <p:nvPr/>
          </p:nvSpPr>
          <p:spPr bwMode="auto">
            <a:xfrm>
              <a:off x="1895" y="3811"/>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 name="Line 412">
              <a:extLst>
                <a:ext uri="{FF2B5EF4-FFF2-40B4-BE49-F238E27FC236}">
                  <a16:creationId xmlns:a16="http://schemas.microsoft.com/office/drawing/2014/main" id="{F026D217-D9D6-C79F-37C6-9EF871C85139}"/>
                </a:ext>
              </a:extLst>
            </p:cNvPr>
            <p:cNvSpPr>
              <a:spLocks noChangeShapeType="1"/>
            </p:cNvSpPr>
            <p:nvPr/>
          </p:nvSpPr>
          <p:spPr bwMode="auto">
            <a:xfrm>
              <a:off x="1895" y="3921"/>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Rectangle 413">
              <a:extLst>
                <a:ext uri="{FF2B5EF4-FFF2-40B4-BE49-F238E27FC236}">
                  <a16:creationId xmlns:a16="http://schemas.microsoft.com/office/drawing/2014/main" id="{D879C07B-5C59-E28F-9F02-6F59CF4D52D2}"/>
                </a:ext>
              </a:extLst>
            </p:cNvPr>
            <p:cNvSpPr>
              <a:spLocks noChangeArrowheads="1"/>
            </p:cNvSpPr>
            <p:nvPr/>
          </p:nvSpPr>
          <p:spPr bwMode="auto">
            <a:xfrm>
              <a:off x="1895" y="3921"/>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 name="Line 414">
              <a:extLst>
                <a:ext uri="{FF2B5EF4-FFF2-40B4-BE49-F238E27FC236}">
                  <a16:creationId xmlns:a16="http://schemas.microsoft.com/office/drawing/2014/main" id="{D5BDE760-1882-6BC9-BFFF-A28F6DE0AE22}"/>
                </a:ext>
              </a:extLst>
            </p:cNvPr>
            <p:cNvSpPr>
              <a:spLocks noChangeShapeType="1"/>
            </p:cNvSpPr>
            <p:nvPr/>
          </p:nvSpPr>
          <p:spPr bwMode="auto">
            <a:xfrm>
              <a:off x="1895" y="4030"/>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5" name="Rectangle 415">
              <a:extLst>
                <a:ext uri="{FF2B5EF4-FFF2-40B4-BE49-F238E27FC236}">
                  <a16:creationId xmlns:a16="http://schemas.microsoft.com/office/drawing/2014/main" id="{AF415BF9-59D0-4D84-3AB0-3DF66FE8D3B3}"/>
                </a:ext>
              </a:extLst>
            </p:cNvPr>
            <p:cNvSpPr>
              <a:spLocks noChangeArrowheads="1"/>
            </p:cNvSpPr>
            <p:nvPr/>
          </p:nvSpPr>
          <p:spPr bwMode="auto">
            <a:xfrm>
              <a:off x="1895" y="4030"/>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 name="Line 416">
              <a:extLst>
                <a:ext uri="{FF2B5EF4-FFF2-40B4-BE49-F238E27FC236}">
                  <a16:creationId xmlns:a16="http://schemas.microsoft.com/office/drawing/2014/main" id="{42663482-CC0C-B741-1EE6-4BEA423B992C}"/>
                </a:ext>
              </a:extLst>
            </p:cNvPr>
            <p:cNvSpPr>
              <a:spLocks noChangeShapeType="1"/>
            </p:cNvSpPr>
            <p:nvPr/>
          </p:nvSpPr>
          <p:spPr bwMode="auto">
            <a:xfrm>
              <a:off x="1895" y="4134"/>
              <a:ext cx="425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7" name="Rectangle 417">
              <a:extLst>
                <a:ext uri="{FF2B5EF4-FFF2-40B4-BE49-F238E27FC236}">
                  <a16:creationId xmlns:a16="http://schemas.microsoft.com/office/drawing/2014/main" id="{4C13DF27-7EBD-A4AA-B75E-E462F8D7B688}"/>
                </a:ext>
              </a:extLst>
            </p:cNvPr>
            <p:cNvSpPr>
              <a:spLocks noChangeArrowheads="1"/>
            </p:cNvSpPr>
            <p:nvPr/>
          </p:nvSpPr>
          <p:spPr bwMode="auto">
            <a:xfrm>
              <a:off x="1895" y="4134"/>
              <a:ext cx="425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Line 418">
              <a:extLst>
                <a:ext uri="{FF2B5EF4-FFF2-40B4-BE49-F238E27FC236}">
                  <a16:creationId xmlns:a16="http://schemas.microsoft.com/office/drawing/2014/main" id="{089F8518-28A5-5882-968C-D4377EF8627E}"/>
                </a:ext>
              </a:extLst>
            </p:cNvPr>
            <p:cNvSpPr>
              <a:spLocks noChangeShapeType="1"/>
            </p:cNvSpPr>
            <p:nvPr/>
          </p:nvSpPr>
          <p:spPr bwMode="auto">
            <a:xfrm>
              <a:off x="1895" y="4144"/>
              <a:ext cx="425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Rectangle 419">
              <a:extLst>
                <a:ext uri="{FF2B5EF4-FFF2-40B4-BE49-F238E27FC236}">
                  <a16:creationId xmlns:a16="http://schemas.microsoft.com/office/drawing/2014/main" id="{64158C8E-E111-CED8-1DD2-E9A9F3EFD4CB}"/>
                </a:ext>
              </a:extLst>
            </p:cNvPr>
            <p:cNvSpPr>
              <a:spLocks noChangeArrowheads="1"/>
            </p:cNvSpPr>
            <p:nvPr/>
          </p:nvSpPr>
          <p:spPr bwMode="auto">
            <a:xfrm>
              <a:off x="1895" y="4144"/>
              <a:ext cx="425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Line 420">
              <a:extLst>
                <a:ext uri="{FF2B5EF4-FFF2-40B4-BE49-F238E27FC236}">
                  <a16:creationId xmlns:a16="http://schemas.microsoft.com/office/drawing/2014/main" id="{6E4D60FE-F473-D4F0-1570-F79B975CACC0}"/>
                </a:ext>
              </a:extLst>
            </p:cNvPr>
            <p:cNvSpPr>
              <a:spLocks noChangeShapeType="1"/>
            </p:cNvSpPr>
            <p:nvPr/>
          </p:nvSpPr>
          <p:spPr bwMode="auto">
            <a:xfrm>
              <a:off x="1895" y="4263"/>
              <a:ext cx="425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Rectangle 421">
              <a:extLst>
                <a:ext uri="{FF2B5EF4-FFF2-40B4-BE49-F238E27FC236}">
                  <a16:creationId xmlns:a16="http://schemas.microsoft.com/office/drawing/2014/main" id="{1851C8C9-8B39-470F-0DCC-9605EF8C619C}"/>
                </a:ext>
              </a:extLst>
            </p:cNvPr>
            <p:cNvSpPr>
              <a:spLocks noChangeArrowheads="1"/>
            </p:cNvSpPr>
            <p:nvPr/>
          </p:nvSpPr>
          <p:spPr bwMode="auto">
            <a:xfrm>
              <a:off x="1895" y="4263"/>
              <a:ext cx="42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744664" y="142876"/>
            <a:ext cx="399097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zh-TW" sz="3600" dirty="0">
                <a:solidFill>
                  <a:srgbClr val="FF0000"/>
                </a:solidFill>
                <a:latin typeface="BIZ UDPゴシック" panose="020B0400000000000000" pitchFamily="50" charset="-128"/>
                <a:ea typeface="BIZ UDPゴシック" panose="020B0400000000000000" pitchFamily="50" charset="-128"/>
              </a:rPr>
              <a:t>【</a:t>
            </a:r>
            <a:r>
              <a:rPr lang="zh-TW" altLang="en-US" sz="3600" dirty="0">
                <a:solidFill>
                  <a:srgbClr val="FF0000"/>
                </a:solidFill>
                <a:latin typeface="BIZ UDPゴシック" panose="020B0400000000000000" pitchFamily="50" charset="-128"/>
                <a:ea typeface="BIZ UDPゴシック" panose="020B0400000000000000" pitchFamily="50" charset="-128"/>
              </a:rPr>
              <a:t>事前情報</a:t>
            </a:r>
            <a:r>
              <a:rPr lang="ja-JP" altLang="en-US" sz="3600" dirty="0">
                <a:solidFill>
                  <a:srgbClr val="FF0000"/>
                </a:solidFill>
                <a:latin typeface="BIZ UDPゴシック" panose="020B0400000000000000" pitchFamily="50" charset="-128"/>
                <a:ea typeface="BIZ UDPゴシック" panose="020B0400000000000000" pitchFamily="50" charset="-128"/>
              </a:rPr>
              <a:t>⑤</a:t>
            </a:r>
            <a:r>
              <a:rPr lang="en-US" altLang="zh-TW" sz="3600" dirty="0">
                <a:solidFill>
                  <a:srgbClr val="FF0000"/>
                </a:solidFill>
                <a:latin typeface="BIZ UDPゴシック" panose="020B0400000000000000" pitchFamily="50" charset="-128"/>
                <a:ea typeface="BIZ UDPゴシック" panose="020B0400000000000000" pitchFamily="50" charset="-128"/>
              </a:rPr>
              <a:t>】</a:t>
            </a:r>
            <a:endParaRPr lang="ja-JP" altLang="en-US" sz="3600" dirty="0">
              <a:solidFill>
                <a:srgbClr val="FF0000"/>
              </a:solidFill>
              <a:latin typeface="BIZ UDPゴシック" panose="020B0400000000000000" pitchFamily="50" charset="-128"/>
              <a:ea typeface="BIZ UDPゴシック" panose="020B0400000000000000" pitchFamily="50" charset="-128"/>
            </a:endParaRPr>
          </a:p>
        </p:txBody>
      </p:sp>
      <p:sp>
        <p:nvSpPr>
          <p:cNvPr id="29699" name="Rectangle 3"/>
          <p:cNvSpPr>
            <a:spLocks noChangeArrowheads="1"/>
          </p:cNvSpPr>
          <p:nvPr/>
        </p:nvSpPr>
        <p:spPr bwMode="auto">
          <a:xfrm>
            <a:off x="1992314" y="854969"/>
            <a:ext cx="307295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a:latin typeface="BIZ UDPゴシック" panose="020B0400000000000000" pitchFamily="50" charset="-128"/>
                <a:ea typeface="BIZ UDPゴシック" panose="020B0400000000000000" pitchFamily="50" charset="-128"/>
              </a:rPr>
              <a:t>海の家での銘柄別売上状況</a:t>
            </a:r>
          </a:p>
        </p:txBody>
      </p:sp>
      <p:grpSp>
        <p:nvGrpSpPr>
          <p:cNvPr id="2" name="Group 4">
            <a:extLst>
              <a:ext uri="{FF2B5EF4-FFF2-40B4-BE49-F238E27FC236}">
                <a16:creationId xmlns:a16="http://schemas.microsoft.com/office/drawing/2014/main" id="{445EC26D-5380-21D3-FF27-A872F42EA0AC}"/>
              </a:ext>
            </a:extLst>
          </p:cNvPr>
          <p:cNvGrpSpPr>
            <a:grpSpLocks noChangeAspect="1"/>
          </p:cNvGrpSpPr>
          <p:nvPr/>
        </p:nvGrpSpPr>
        <p:grpSpPr bwMode="auto">
          <a:xfrm>
            <a:off x="144463" y="1303338"/>
            <a:ext cx="11907837" cy="5292725"/>
            <a:chOff x="91" y="821"/>
            <a:chExt cx="7501" cy="3334"/>
          </a:xfrm>
        </p:grpSpPr>
        <p:sp>
          <p:nvSpPr>
            <p:cNvPr id="4" name="AutoShape 3">
              <a:extLst>
                <a:ext uri="{FF2B5EF4-FFF2-40B4-BE49-F238E27FC236}">
                  <a16:creationId xmlns:a16="http://schemas.microsoft.com/office/drawing/2014/main" id="{DE6FFB9B-C5C7-9DEE-8B8A-AB83295DD653}"/>
                </a:ext>
              </a:extLst>
            </p:cNvPr>
            <p:cNvSpPr>
              <a:spLocks noChangeAspect="1" noChangeArrowheads="1" noTextEdit="1"/>
            </p:cNvSpPr>
            <p:nvPr/>
          </p:nvSpPr>
          <p:spPr bwMode="auto">
            <a:xfrm>
              <a:off x="91" y="821"/>
              <a:ext cx="7501" cy="3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nvGrpSpPr>
            <p:cNvPr id="5" name="Group 205">
              <a:extLst>
                <a:ext uri="{FF2B5EF4-FFF2-40B4-BE49-F238E27FC236}">
                  <a16:creationId xmlns:a16="http://schemas.microsoft.com/office/drawing/2014/main" id="{171B024E-8D47-3A61-1479-FD1C04E159C2}"/>
                </a:ext>
              </a:extLst>
            </p:cNvPr>
            <p:cNvGrpSpPr>
              <a:grpSpLocks/>
            </p:cNvGrpSpPr>
            <p:nvPr/>
          </p:nvGrpSpPr>
          <p:grpSpPr bwMode="auto">
            <a:xfrm>
              <a:off x="91" y="837"/>
              <a:ext cx="7591" cy="3273"/>
              <a:chOff x="91" y="837"/>
              <a:chExt cx="7591" cy="3273"/>
            </a:xfrm>
          </p:grpSpPr>
          <p:sp>
            <p:nvSpPr>
              <p:cNvPr id="29865" name="Rectangle 5">
                <a:extLst>
                  <a:ext uri="{FF2B5EF4-FFF2-40B4-BE49-F238E27FC236}">
                    <a16:creationId xmlns:a16="http://schemas.microsoft.com/office/drawing/2014/main" id="{17BA653A-4923-37F5-C398-7D2EBE3F3777}"/>
                  </a:ext>
                </a:extLst>
              </p:cNvPr>
              <p:cNvSpPr>
                <a:spLocks noChangeArrowheads="1"/>
              </p:cNvSpPr>
              <p:nvPr/>
            </p:nvSpPr>
            <p:spPr bwMode="auto">
              <a:xfrm>
                <a:off x="91" y="1165"/>
                <a:ext cx="7501" cy="26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66" name="Rectangle 6">
                <a:extLst>
                  <a:ext uri="{FF2B5EF4-FFF2-40B4-BE49-F238E27FC236}">
                    <a16:creationId xmlns:a16="http://schemas.microsoft.com/office/drawing/2014/main" id="{F2E33949-B48A-CD47-3707-0E6C2D4117FD}"/>
                  </a:ext>
                </a:extLst>
              </p:cNvPr>
              <p:cNvSpPr>
                <a:spLocks noChangeArrowheads="1"/>
              </p:cNvSpPr>
              <p:nvPr/>
            </p:nvSpPr>
            <p:spPr bwMode="auto">
              <a:xfrm>
                <a:off x="6765" y="837"/>
                <a:ext cx="533"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調査期間：Ｎ年７/18～20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67" name="Rectangle 7">
                <a:extLst>
                  <a:ext uri="{FF2B5EF4-FFF2-40B4-BE49-F238E27FC236}">
                    <a16:creationId xmlns:a16="http://schemas.microsoft.com/office/drawing/2014/main" id="{E038A639-ECD5-EFE6-1E45-F44DEFE826FC}"/>
                  </a:ext>
                </a:extLst>
              </p:cNvPr>
              <p:cNvSpPr>
                <a:spLocks noChangeArrowheads="1"/>
              </p:cNvSpPr>
              <p:nvPr/>
            </p:nvSpPr>
            <p:spPr bwMode="auto">
              <a:xfrm>
                <a:off x="6797" y="928"/>
                <a:ext cx="483"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場　　所 : 江ノ島海水浴場</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68" name="Rectangle 8">
                <a:extLst>
                  <a:ext uri="{FF2B5EF4-FFF2-40B4-BE49-F238E27FC236}">
                    <a16:creationId xmlns:a16="http://schemas.microsoft.com/office/drawing/2014/main" id="{DD809FA8-3D34-79C9-B256-C06C9933B857}"/>
                  </a:ext>
                </a:extLst>
              </p:cNvPr>
              <p:cNvSpPr>
                <a:spLocks noChangeArrowheads="1"/>
              </p:cNvSpPr>
              <p:nvPr/>
            </p:nvSpPr>
            <p:spPr bwMode="auto">
              <a:xfrm>
                <a:off x="112" y="4077"/>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69" name="Rectangle 9">
                <a:extLst>
                  <a:ext uri="{FF2B5EF4-FFF2-40B4-BE49-F238E27FC236}">
                    <a16:creationId xmlns:a16="http://schemas.microsoft.com/office/drawing/2014/main" id="{9A5BE01E-BF31-4C29-E187-9DE7B8279115}"/>
                  </a:ext>
                </a:extLst>
              </p:cNvPr>
              <p:cNvSpPr>
                <a:spLocks noChangeArrowheads="1"/>
              </p:cNvSpPr>
              <p:nvPr/>
            </p:nvSpPr>
            <p:spPr bwMode="auto">
              <a:xfrm>
                <a:off x="1095" y="4077"/>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70" name="Rectangle 10">
                <a:extLst>
                  <a:ext uri="{FF2B5EF4-FFF2-40B4-BE49-F238E27FC236}">
                    <a16:creationId xmlns:a16="http://schemas.microsoft.com/office/drawing/2014/main" id="{6B7CAAFA-0444-E877-B7F2-AA3B906FCE68}"/>
                  </a:ext>
                </a:extLst>
              </p:cNvPr>
              <p:cNvSpPr>
                <a:spLocks noChangeArrowheads="1"/>
              </p:cNvSpPr>
              <p:nvPr/>
            </p:nvSpPr>
            <p:spPr bwMode="auto">
              <a:xfrm>
                <a:off x="1709" y="4077"/>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71" name="Rectangle 11">
                <a:extLst>
                  <a:ext uri="{FF2B5EF4-FFF2-40B4-BE49-F238E27FC236}">
                    <a16:creationId xmlns:a16="http://schemas.microsoft.com/office/drawing/2014/main" id="{26789312-0C0D-9E6C-A489-65B48AA8C15F}"/>
                  </a:ext>
                </a:extLst>
              </p:cNvPr>
              <p:cNvSpPr>
                <a:spLocks noChangeArrowheads="1"/>
              </p:cNvSpPr>
              <p:nvPr/>
            </p:nvSpPr>
            <p:spPr bwMode="auto">
              <a:xfrm>
                <a:off x="6031" y="4020"/>
                <a:ext cx="41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35,320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72" name="Rectangle 12">
                <a:extLst>
                  <a:ext uri="{FF2B5EF4-FFF2-40B4-BE49-F238E27FC236}">
                    <a16:creationId xmlns:a16="http://schemas.microsoft.com/office/drawing/2014/main" id="{E61B585F-9C5B-284B-C517-1D1AA7242D3A}"/>
                  </a:ext>
                </a:extLst>
              </p:cNvPr>
              <p:cNvSpPr>
                <a:spLocks noChangeArrowheads="1"/>
              </p:cNvSpPr>
              <p:nvPr/>
            </p:nvSpPr>
            <p:spPr bwMode="auto">
              <a:xfrm>
                <a:off x="1988" y="4020"/>
                <a:ext cx="40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27,810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73" name="Rectangle 13">
                <a:extLst>
                  <a:ext uri="{FF2B5EF4-FFF2-40B4-BE49-F238E27FC236}">
                    <a16:creationId xmlns:a16="http://schemas.microsoft.com/office/drawing/2014/main" id="{554F8A6A-18C2-6339-6297-B8FC32BF51B3}"/>
                  </a:ext>
                </a:extLst>
              </p:cNvPr>
              <p:cNvSpPr>
                <a:spLocks noChangeArrowheads="1"/>
              </p:cNvSpPr>
              <p:nvPr/>
            </p:nvSpPr>
            <p:spPr bwMode="auto">
              <a:xfrm>
                <a:off x="2344" y="4020"/>
                <a:ext cx="41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26,480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74" name="Rectangle 14">
                <a:extLst>
                  <a:ext uri="{FF2B5EF4-FFF2-40B4-BE49-F238E27FC236}">
                    <a16:creationId xmlns:a16="http://schemas.microsoft.com/office/drawing/2014/main" id="{8E1CE5C7-A75C-50A0-7917-71445345D0EB}"/>
                  </a:ext>
                </a:extLst>
              </p:cNvPr>
              <p:cNvSpPr>
                <a:spLocks noChangeArrowheads="1"/>
              </p:cNvSpPr>
              <p:nvPr/>
            </p:nvSpPr>
            <p:spPr bwMode="auto">
              <a:xfrm>
                <a:off x="2725" y="4020"/>
                <a:ext cx="40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28,710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75" name="Rectangle 15">
                <a:extLst>
                  <a:ext uri="{FF2B5EF4-FFF2-40B4-BE49-F238E27FC236}">
                    <a16:creationId xmlns:a16="http://schemas.microsoft.com/office/drawing/2014/main" id="{62AEA1C5-266D-4AD0-BFBE-1D1916035D4F}"/>
                  </a:ext>
                </a:extLst>
              </p:cNvPr>
              <p:cNvSpPr>
                <a:spLocks noChangeArrowheads="1"/>
              </p:cNvSpPr>
              <p:nvPr/>
            </p:nvSpPr>
            <p:spPr bwMode="auto">
              <a:xfrm>
                <a:off x="7215" y="4020"/>
                <a:ext cx="46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507,510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76" name="Rectangle 16">
                <a:extLst>
                  <a:ext uri="{FF2B5EF4-FFF2-40B4-BE49-F238E27FC236}">
                    <a16:creationId xmlns:a16="http://schemas.microsoft.com/office/drawing/2014/main" id="{237015E3-7AFC-0907-EC92-4BEF0178E053}"/>
                  </a:ext>
                </a:extLst>
              </p:cNvPr>
              <p:cNvSpPr>
                <a:spLocks noChangeArrowheads="1"/>
              </p:cNvSpPr>
              <p:nvPr/>
            </p:nvSpPr>
            <p:spPr bwMode="auto">
              <a:xfrm>
                <a:off x="3819" y="4020"/>
                <a:ext cx="41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40,850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77" name="Rectangle 17">
                <a:extLst>
                  <a:ext uri="{FF2B5EF4-FFF2-40B4-BE49-F238E27FC236}">
                    <a16:creationId xmlns:a16="http://schemas.microsoft.com/office/drawing/2014/main" id="{3800D5B2-BC76-EE07-6377-C790FA446B3B}"/>
                  </a:ext>
                </a:extLst>
              </p:cNvPr>
              <p:cNvSpPr>
                <a:spLocks noChangeArrowheads="1"/>
              </p:cNvSpPr>
              <p:nvPr/>
            </p:nvSpPr>
            <p:spPr bwMode="auto">
              <a:xfrm>
                <a:off x="4188" y="4020"/>
                <a:ext cx="41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44,750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78" name="Rectangle 18">
                <a:extLst>
                  <a:ext uri="{FF2B5EF4-FFF2-40B4-BE49-F238E27FC236}">
                    <a16:creationId xmlns:a16="http://schemas.microsoft.com/office/drawing/2014/main" id="{3E68392D-562C-B93C-EA45-A49BD8E38C54}"/>
                  </a:ext>
                </a:extLst>
              </p:cNvPr>
              <p:cNvSpPr>
                <a:spLocks noChangeArrowheads="1"/>
              </p:cNvSpPr>
              <p:nvPr/>
            </p:nvSpPr>
            <p:spPr bwMode="auto">
              <a:xfrm>
                <a:off x="4556" y="4020"/>
                <a:ext cx="41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53,470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79" name="Rectangle 19">
                <a:extLst>
                  <a:ext uri="{FF2B5EF4-FFF2-40B4-BE49-F238E27FC236}">
                    <a16:creationId xmlns:a16="http://schemas.microsoft.com/office/drawing/2014/main" id="{9D0A64B6-94CC-2903-0E9F-617A602CEAE6}"/>
                  </a:ext>
                </a:extLst>
              </p:cNvPr>
              <p:cNvSpPr>
                <a:spLocks noChangeArrowheads="1"/>
              </p:cNvSpPr>
              <p:nvPr/>
            </p:nvSpPr>
            <p:spPr bwMode="auto">
              <a:xfrm>
                <a:off x="4937" y="4020"/>
                <a:ext cx="40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42,150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80" name="Rectangle 20">
                <a:extLst>
                  <a:ext uri="{FF2B5EF4-FFF2-40B4-BE49-F238E27FC236}">
                    <a16:creationId xmlns:a16="http://schemas.microsoft.com/office/drawing/2014/main" id="{70534912-363E-6221-4E31-46C7BED77504}"/>
                  </a:ext>
                </a:extLst>
              </p:cNvPr>
              <p:cNvSpPr>
                <a:spLocks noChangeArrowheads="1"/>
              </p:cNvSpPr>
              <p:nvPr/>
            </p:nvSpPr>
            <p:spPr bwMode="auto">
              <a:xfrm>
                <a:off x="5294" y="4020"/>
                <a:ext cx="41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30,880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81" name="Rectangle 21">
                <a:extLst>
                  <a:ext uri="{FF2B5EF4-FFF2-40B4-BE49-F238E27FC236}">
                    <a16:creationId xmlns:a16="http://schemas.microsoft.com/office/drawing/2014/main" id="{EA82C914-1511-8FB2-D3BE-6D02892CB613}"/>
                  </a:ext>
                </a:extLst>
              </p:cNvPr>
              <p:cNvSpPr>
                <a:spLocks noChangeArrowheads="1"/>
              </p:cNvSpPr>
              <p:nvPr/>
            </p:nvSpPr>
            <p:spPr bwMode="auto">
              <a:xfrm>
                <a:off x="5675" y="4020"/>
                <a:ext cx="40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45,210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82" name="Rectangle 22">
                <a:extLst>
                  <a:ext uri="{FF2B5EF4-FFF2-40B4-BE49-F238E27FC236}">
                    <a16:creationId xmlns:a16="http://schemas.microsoft.com/office/drawing/2014/main" id="{0F47B660-7F84-6A6B-5616-2E3116180C1A}"/>
                  </a:ext>
                </a:extLst>
              </p:cNvPr>
              <p:cNvSpPr>
                <a:spLocks noChangeArrowheads="1"/>
              </p:cNvSpPr>
              <p:nvPr/>
            </p:nvSpPr>
            <p:spPr bwMode="auto">
              <a:xfrm>
                <a:off x="3106" y="4020"/>
                <a:ext cx="39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31,810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83" name="Rectangle 23">
                <a:extLst>
                  <a:ext uri="{FF2B5EF4-FFF2-40B4-BE49-F238E27FC236}">
                    <a16:creationId xmlns:a16="http://schemas.microsoft.com/office/drawing/2014/main" id="{DA0BEE42-26F7-B2AD-05A0-04736ECFC64E}"/>
                  </a:ext>
                </a:extLst>
              </p:cNvPr>
              <p:cNvSpPr>
                <a:spLocks noChangeArrowheads="1"/>
              </p:cNvSpPr>
              <p:nvPr/>
            </p:nvSpPr>
            <p:spPr bwMode="auto">
              <a:xfrm>
                <a:off x="3450" y="4020"/>
                <a:ext cx="41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33,640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84" name="Rectangle 24">
                <a:extLst>
                  <a:ext uri="{FF2B5EF4-FFF2-40B4-BE49-F238E27FC236}">
                    <a16:creationId xmlns:a16="http://schemas.microsoft.com/office/drawing/2014/main" id="{81EB0DCA-A300-95C1-B272-FF3E0872C3F7}"/>
                  </a:ext>
                </a:extLst>
              </p:cNvPr>
              <p:cNvSpPr>
                <a:spLocks noChangeArrowheads="1"/>
              </p:cNvSpPr>
              <p:nvPr/>
            </p:nvSpPr>
            <p:spPr bwMode="auto">
              <a:xfrm>
                <a:off x="6412" y="4020"/>
                <a:ext cx="40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32,100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85" name="Rectangle 25">
                <a:extLst>
                  <a:ext uri="{FF2B5EF4-FFF2-40B4-BE49-F238E27FC236}">
                    <a16:creationId xmlns:a16="http://schemas.microsoft.com/office/drawing/2014/main" id="{66339E6B-F3D5-D5FD-96DE-89580C43B653}"/>
                  </a:ext>
                </a:extLst>
              </p:cNvPr>
              <p:cNvSpPr>
                <a:spLocks noChangeArrowheads="1"/>
              </p:cNvSpPr>
              <p:nvPr/>
            </p:nvSpPr>
            <p:spPr bwMode="auto">
              <a:xfrm>
                <a:off x="6769" y="4020"/>
                <a:ext cx="41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34,330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86" name="Rectangle 26">
                <a:extLst>
                  <a:ext uri="{FF2B5EF4-FFF2-40B4-BE49-F238E27FC236}">
                    <a16:creationId xmlns:a16="http://schemas.microsoft.com/office/drawing/2014/main" id="{1C7247F3-BCB5-4D9F-18FF-F55BA377EBB5}"/>
                  </a:ext>
                </a:extLst>
              </p:cNvPr>
              <p:cNvSpPr>
                <a:spLocks noChangeArrowheads="1"/>
              </p:cNvSpPr>
              <p:nvPr/>
            </p:nvSpPr>
            <p:spPr bwMode="auto">
              <a:xfrm>
                <a:off x="112" y="3835"/>
                <a:ext cx="381"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リクルトオレンジ</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87" name="Rectangle 27">
                <a:extLst>
                  <a:ext uri="{FF2B5EF4-FFF2-40B4-BE49-F238E27FC236}">
                    <a16:creationId xmlns:a16="http://schemas.microsoft.com/office/drawing/2014/main" id="{14E0DACE-8BA9-D18E-D972-4C84D34066DB}"/>
                  </a:ext>
                </a:extLst>
              </p:cNvPr>
              <p:cNvSpPr>
                <a:spLocks noChangeArrowheads="1"/>
              </p:cNvSpPr>
              <p:nvPr/>
            </p:nvSpPr>
            <p:spPr bwMode="auto">
              <a:xfrm>
                <a:off x="1259" y="3839"/>
                <a:ext cx="44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250ml（缶）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88" name="Rectangle 28">
                <a:extLst>
                  <a:ext uri="{FF2B5EF4-FFF2-40B4-BE49-F238E27FC236}">
                    <a16:creationId xmlns:a16="http://schemas.microsoft.com/office/drawing/2014/main" id="{39B0F1DE-4BC4-288A-863E-618ADFCDA7A8}"/>
                  </a:ext>
                </a:extLst>
              </p:cNvPr>
              <p:cNvSpPr>
                <a:spLocks noChangeArrowheads="1"/>
              </p:cNvSpPr>
              <p:nvPr/>
            </p:nvSpPr>
            <p:spPr bwMode="auto">
              <a:xfrm>
                <a:off x="1734" y="3839"/>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89" name="Rectangle 29">
                <a:extLst>
                  <a:ext uri="{FF2B5EF4-FFF2-40B4-BE49-F238E27FC236}">
                    <a16:creationId xmlns:a16="http://schemas.microsoft.com/office/drawing/2014/main" id="{EE008CD4-DCFD-F3FB-B85A-0AC452D3CDD2}"/>
                  </a:ext>
                </a:extLst>
              </p:cNvPr>
              <p:cNvSpPr>
                <a:spLocks noChangeArrowheads="1"/>
              </p:cNvSpPr>
              <p:nvPr/>
            </p:nvSpPr>
            <p:spPr bwMode="auto">
              <a:xfrm>
                <a:off x="1955" y="3876"/>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90" name="Rectangle 30">
                <a:extLst>
                  <a:ext uri="{FF2B5EF4-FFF2-40B4-BE49-F238E27FC236}">
                    <a16:creationId xmlns:a16="http://schemas.microsoft.com/office/drawing/2014/main" id="{22BB6F14-28AA-2E25-C8F8-D70D985A2CA4}"/>
                  </a:ext>
                </a:extLst>
              </p:cNvPr>
              <p:cNvSpPr>
                <a:spLocks noChangeArrowheads="1"/>
              </p:cNvSpPr>
              <p:nvPr/>
            </p:nvSpPr>
            <p:spPr bwMode="auto">
              <a:xfrm>
                <a:off x="7330" y="3839"/>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1,800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91" name="Rectangle 31">
                <a:extLst>
                  <a:ext uri="{FF2B5EF4-FFF2-40B4-BE49-F238E27FC236}">
                    <a16:creationId xmlns:a16="http://schemas.microsoft.com/office/drawing/2014/main" id="{A2C57DDE-70CB-B123-EF38-F9E38C43740B}"/>
                  </a:ext>
                </a:extLst>
              </p:cNvPr>
              <p:cNvSpPr>
                <a:spLocks noChangeArrowheads="1"/>
              </p:cNvSpPr>
              <p:nvPr/>
            </p:nvSpPr>
            <p:spPr bwMode="auto">
              <a:xfrm>
                <a:off x="3233" y="3839"/>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92" name="Rectangle 32">
                <a:extLst>
                  <a:ext uri="{FF2B5EF4-FFF2-40B4-BE49-F238E27FC236}">
                    <a16:creationId xmlns:a16="http://schemas.microsoft.com/office/drawing/2014/main" id="{C206A28B-CE98-1A22-2095-0C2D3A7E34AE}"/>
                  </a:ext>
                </a:extLst>
              </p:cNvPr>
              <p:cNvSpPr>
                <a:spLocks noChangeArrowheads="1"/>
              </p:cNvSpPr>
              <p:nvPr/>
            </p:nvSpPr>
            <p:spPr bwMode="auto">
              <a:xfrm>
                <a:off x="3590" y="3839"/>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93" name="Rectangle 33">
                <a:extLst>
                  <a:ext uri="{FF2B5EF4-FFF2-40B4-BE49-F238E27FC236}">
                    <a16:creationId xmlns:a16="http://schemas.microsoft.com/office/drawing/2014/main" id="{EAFB8720-E58A-5B61-6652-70D8FFD5E031}"/>
                  </a:ext>
                </a:extLst>
              </p:cNvPr>
              <p:cNvSpPr>
                <a:spLocks noChangeArrowheads="1"/>
              </p:cNvSpPr>
              <p:nvPr/>
            </p:nvSpPr>
            <p:spPr bwMode="auto">
              <a:xfrm>
                <a:off x="3958" y="3839"/>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94" name="Rectangle 34">
                <a:extLst>
                  <a:ext uri="{FF2B5EF4-FFF2-40B4-BE49-F238E27FC236}">
                    <a16:creationId xmlns:a16="http://schemas.microsoft.com/office/drawing/2014/main" id="{96605676-6F4E-B5AD-4644-32098DFBB2B3}"/>
                  </a:ext>
                </a:extLst>
              </p:cNvPr>
              <p:cNvSpPr>
                <a:spLocks noChangeArrowheads="1"/>
              </p:cNvSpPr>
              <p:nvPr/>
            </p:nvSpPr>
            <p:spPr bwMode="auto">
              <a:xfrm>
                <a:off x="4339" y="3839"/>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95" name="Rectangle 35">
                <a:extLst>
                  <a:ext uri="{FF2B5EF4-FFF2-40B4-BE49-F238E27FC236}">
                    <a16:creationId xmlns:a16="http://schemas.microsoft.com/office/drawing/2014/main" id="{28692570-C425-CF2A-302B-CF94AC12D395}"/>
                  </a:ext>
                </a:extLst>
              </p:cNvPr>
              <p:cNvSpPr>
                <a:spLocks noChangeArrowheads="1"/>
              </p:cNvSpPr>
              <p:nvPr/>
            </p:nvSpPr>
            <p:spPr bwMode="auto">
              <a:xfrm>
                <a:off x="2324" y="3876"/>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96" name="Rectangle 36">
                <a:extLst>
                  <a:ext uri="{FF2B5EF4-FFF2-40B4-BE49-F238E27FC236}">
                    <a16:creationId xmlns:a16="http://schemas.microsoft.com/office/drawing/2014/main" id="{4425C72F-D28F-64F2-06A0-61956E82F012}"/>
                  </a:ext>
                </a:extLst>
              </p:cNvPr>
              <p:cNvSpPr>
                <a:spLocks noChangeArrowheads="1"/>
              </p:cNvSpPr>
              <p:nvPr/>
            </p:nvSpPr>
            <p:spPr bwMode="auto">
              <a:xfrm>
                <a:off x="2692" y="3876"/>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97" name="Rectangle 37">
                <a:extLst>
                  <a:ext uri="{FF2B5EF4-FFF2-40B4-BE49-F238E27FC236}">
                    <a16:creationId xmlns:a16="http://schemas.microsoft.com/office/drawing/2014/main" id="{26470F70-A807-B017-A152-B832669C5C81}"/>
                  </a:ext>
                </a:extLst>
              </p:cNvPr>
              <p:cNvSpPr>
                <a:spLocks noChangeArrowheads="1"/>
              </p:cNvSpPr>
              <p:nvPr/>
            </p:nvSpPr>
            <p:spPr bwMode="auto">
              <a:xfrm>
                <a:off x="6748" y="3876"/>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98" name="Rectangle 38">
                <a:extLst>
                  <a:ext uri="{FF2B5EF4-FFF2-40B4-BE49-F238E27FC236}">
                    <a16:creationId xmlns:a16="http://schemas.microsoft.com/office/drawing/2014/main" id="{3091EBCC-D60D-201B-31B5-184EC3170AE4}"/>
                  </a:ext>
                </a:extLst>
              </p:cNvPr>
              <p:cNvSpPr>
                <a:spLocks noChangeArrowheads="1"/>
              </p:cNvSpPr>
              <p:nvPr/>
            </p:nvSpPr>
            <p:spPr bwMode="auto">
              <a:xfrm>
                <a:off x="4696" y="3839"/>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99" name="Rectangle 39">
                <a:extLst>
                  <a:ext uri="{FF2B5EF4-FFF2-40B4-BE49-F238E27FC236}">
                    <a16:creationId xmlns:a16="http://schemas.microsoft.com/office/drawing/2014/main" id="{40C10DF3-FA16-7079-A0F4-8A4F6E8288A3}"/>
                  </a:ext>
                </a:extLst>
              </p:cNvPr>
              <p:cNvSpPr>
                <a:spLocks noChangeArrowheads="1"/>
              </p:cNvSpPr>
              <p:nvPr/>
            </p:nvSpPr>
            <p:spPr bwMode="auto">
              <a:xfrm>
                <a:off x="5064" y="3839"/>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00" name="Rectangle 40">
                <a:extLst>
                  <a:ext uri="{FF2B5EF4-FFF2-40B4-BE49-F238E27FC236}">
                    <a16:creationId xmlns:a16="http://schemas.microsoft.com/office/drawing/2014/main" id="{9EFCEEE3-8260-EC88-F851-786AE3E40581}"/>
                  </a:ext>
                </a:extLst>
              </p:cNvPr>
              <p:cNvSpPr>
                <a:spLocks noChangeArrowheads="1"/>
              </p:cNvSpPr>
              <p:nvPr/>
            </p:nvSpPr>
            <p:spPr bwMode="auto">
              <a:xfrm>
                <a:off x="6379" y="3876"/>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01" name="Rectangle 41">
                <a:extLst>
                  <a:ext uri="{FF2B5EF4-FFF2-40B4-BE49-F238E27FC236}">
                    <a16:creationId xmlns:a16="http://schemas.microsoft.com/office/drawing/2014/main" id="{A577177F-5B9E-540C-D5C3-17562A2B1305}"/>
                  </a:ext>
                </a:extLst>
              </p:cNvPr>
              <p:cNvSpPr>
                <a:spLocks noChangeArrowheads="1"/>
              </p:cNvSpPr>
              <p:nvPr/>
            </p:nvSpPr>
            <p:spPr bwMode="auto">
              <a:xfrm>
                <a:off x="5433" y="3839"/>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02" name="Rectangle 42">
                <a:extLst>
                  <a:ext uri="{FF2B5EF4-FFF2-40B4-BE49-F238E27FC236}">
                    <a16:creationId xmlns:a16="http://schemas.microsoft.com/office/drawing/2014/main" id="{BA9E4A0B-13C6-E688-7C36-6BA4F2C45226}"/>
                  </a:ext>
                </a:extLst>
              </p:cNvPr>
              <p:cNvSpPr>
                <a:spLocks noChangeArrowheads="1"/>
              </p:cNvSpPr>
              <p:nvPr/>
            </p:nvSpPr>
            <p:spPr bwMode="auto">
              <a:xfrm>
                <a:off x="5642" y="3876"/>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03" name="Rectangle 43">
                <a:extLst>
                  <a:ext uri="{FF2B5EF4-FFF2-40B4-BE49-F238E27FC236}">
                    <a16:creationId xmlns:a16="http://schemas.microsoft.com/office/drawing/2014/main" id="{A37245FF-5C40-39D9-0D63-7655D37E4281}"/>
                  </a:ext>
                </a:extLst>
              </p:cNvPr>
              <p:cNvSpPr>
                <a:spLocks noChangeArrowheads="1"/>
              </p:cNvSpPr>
              <p:nvPr/>
            </p:nvSpPr>
            <p:spPr bwMode="auto">
              <a:xfrm>
                <a:off x="6011" y="3876"/>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04" name="Rectangle 44">
                <a:extLst>
                  <a:ext uri="{FF2B5EF4-FFF2-40B4-BE49-F238E27FC236}">
                    <a16:creationId xmlns:a16="http://schemas.microsoft.com/office/drawing/2014/main" id="{FBD36CF7-B986-9C98-4AE1-67EBE539540B}"/>
                  </a:ext>
                </a:extLst>
              </p:cNvPr>
              <p:cNvSpPr>
                <a:spLocks noChangeArrowheads="1"/>
              </p:cNvSpPr>
              <p:nvPr/>
            </p:nvSpPr>
            <p:spPr bwMode="auto">
              <a:xfrm>
                <a:off x="4983" y="367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4,500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05" name="Rectangle 45">
                <a:extLst>
                  <a:ext uri="{FF2B5EF4-FFF2-40B4-BE49-F238E27FC236}">
                    <a16:creationId xmlns:a16="http://schemas.microsoft.com/office/drawing/2014/main" id="{44672C38-8DC0-1644-1DE9-D282850B8BDF}"/>
                  </a:ext>
                </a:extLst>
              </p:cNvPr>
              <p:cNvSpPr>
                <a:spLocks noChangeArrowheads="1"/>
              </p:cNvSpPr>
              <p:nvPr/>
            </p:nvSpPr>
            <p:spPr bwMode="auto">
              <a:xfrm>
                <a:off x="5351" y="367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4,950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06" name="Rectangle 46">
                <a:extLst>
                  <a:ext uri="{FF2B5EF4-FFF2-40B4-BE49-F238E27FC236}">
                    <a16:creationId xmlns:a16="http://schemas.microsoft.com/office/drawing/2014/main" id="{26E88538-24E2-0149-7F5E-6E2A327B2538}"/>
                  </a:ext>
                </a:extLst>
              </p:cNvPr>
              <p:cNvSpPr>
                <a:spLocks noChangeArrowheads="1"/>
              </p:cNvSpPr>
              <p:nvPr/>
            </p:nvSpPr>
            <p:spPr bwMode="auto">
              <a:xfrm>
                <a:off x="5675" y="3675"/>
                <a:ext cx="40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10,350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07" name="Rectangle 47">
                <a:extLst>
                  <a:ext uri="{FF2B5EF4-FFF2-40B4-BE49-F238E27FC236}">
                    <a16:creationId xmlns:a16="http://schemas.microsoft.com/office/drawing/2014/main" id="{397A9BBC-4888-1303-EF1E-D72F44C24B70}"/>
                  </a:ext>
                </a:extLst>
              </p:cNvPr>
              <p:cNvSpPr>
                <a:spLocks noChangeArrowheads="1"/>
              </p:cNvSpPr>
              <p:nvPr/>
            </p:nvSpPr>
            <p:spPr bwMode="auto">
              <a:xfrm>
                <a:off x="7318" y="3511"/>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08" name="Rectangle 48">
                <a:extLst>
                  <a:ext uri="{FF2B5EF4-FFF2-40B4-BE49-F238E27FC236}">
                    <a16:creationId xmlns:a16="http://schemas.microsoft.com/office/drawing/2014/main" id="{A4062A8D-18E2-58AD-7CDB-FE73F90D32DC}"/>
                  </a:ext>
                </a:extLst>
              </p:cNvPr>
              <p:cNvSpPr>
                <a:spLocks noChangeArrowheads="1"/>
              </p:cNvSpPr>
              <p:nvPr/>
            </p:nvSpPr>
            <p:spPr bwMode="auto">
              <a:xfrm>
                <a:off x="6011" y="3548"/>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09" name="Rectangle 49">
                <a:extLst>
                  <a:ext uri="{FF2B5EF4-FFF2-40B4-BE49-F238E27FC236}">
                    <a16:creationId xmlns:a16="http://schemas.microsoft.com/office/drawing/2014/main" id="{87C90F06-A4D2-FD8E-511C-5CF082DACA21}"/>
                  </a:ext>
                </a:extLst>
              </p:cNvPr>
              <p:cNvSpPr>
                <a:spLocks noChangeArrowheads="1"/>
              </p:cNvSpPr>
              <p:nvPr/>
            </p:nvSpPr>
            <p:spPr bwMode="auto">
              <a:xfrm>
                <a:off x="6379" y="3548"/>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10" name="Rectangle 50">
                <a:extLst>
                  <a:ext uri="{FF2B5EF4-FFF2-40B4-BE49-F238E27FC236}">
                    <a16:creationId xmlns:a16="http://schemas.microsoft.com/office/drawing/2014/main" id="{94537567-4C22-9145-D655-9F5160270330}"/>
                  </a:ext>
                </a:extLst>
              </p:cNvPr>
              <p:cNvSpPr>
                <a:spLocks noChangeArrowheads="1"/>
              </p:cNvSpPr>
              <p:nvPr/>
            </p:nvSpPr>
            <p:spPr bwMode="auto">
              <a:xfrm>
                <a:off x="6920" y="3511"/>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11" name="Rectangle 51">
                <a:extLst>
                  <a:ext uri="{FF2B5EF4-FFF2-40B4-BE49-F238E27FC236}">
                    <a16:creationId xmlns:a16="http://schemas.microsoft.com/office/drawing/2014/main" id="{26F13502-E2F6-7D65-6831-4C895E675962}"/>
                  </a:ext>
                </a:extLst>
              </p:cNvPr>
              <p:cNvSpPr>
                <a:spLocks noChangeArrowheads="1"/>
              </p:cNvSpPr>
              <p:nvPr/>
            </p:nvSpPr>
            <p:spPr bwMode="auto">
              <a:xfrm>
                <a:off x="6457" y="367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4,500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12" name="Rectangle 52">
                <a:extLst>
                  <a:ext uri="{FF2B5EF4-FFF2-40B4-BE49-F238E27FC236}">
                    <a16:creationId xmlns:a16="http://schemas.microsoft.com/office/drawing/2014/main" id="{3CB22C5C-EB0A-E52F-5EE7-77010C2FD9E1}"/>
                  </a:ext>
                </a:extLst>
              </p:cNvPr>
              <p:cNvSpPr>
                <a:spLocks noChangeArrowheads="1"/>
              </p:cNvSpPr>
              <p:nvPr/>
            </p:nvSpPr>
            <p:spPr bwMode="auto">
              <a:xfrm>
                <a:off x="6826" y="367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13" name="Rectangle 53">
                <a:extLst>
                  <a:ext uri="{FF2B5EF4-FFF2-40B4-BE49-F238E27FC236}">
                    <a16:creationId xmlns:a16="http://schemas.microsoft.com/office/drawing/2014/main" id="{F50E65F5-C4DB-10DE-BBBA-611AD19A8BA0}"/>
                  </a:ext>
                </a:extLst>
              </p:cNvPr>
              <p:cNvSpPr>
                <a:spLocks noChangeArrowheads="1"/>
              </p:cNvSpPr>
              <p:nvPr/>
            </p:nvSpPr>
            <p:spPr bwMode="auto">
              <a:xfrm>
                <a:off x="6089" y="367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4,050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14" name="Rectangle 54">
                <a:extLst>
                  <a:ext uri="{FF2B5EF4-FFF2-40B4-BE49-F238E27FC236}">
                    <a16:creationId xmlns:a16="http://schemas.microsoft.com/office/drawing/2014/main" id="{9E1AC301-86A6-BD0E-C80C-B40DDE177A1D}"/>
                  </a:ext>
                </a:extLst>
              </p:cNvPr>
              <p:cNvSpPr>
                <a:spLocks noChangeArrowheads="1"/>
              </p:cNvSpPr>
              <p:nvPr/>
            </p:nvSpPr>
            <p:spPr bwMode="auto">
              <a:xfrm>
                <a:off x="7285" y="3675"/>
                <a:ext cx="39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71,100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15" name="Rectangle 55">
                <a:extLst>
                  <a:ext uri="{FF2B5EF4-FFF2-40B4-BE49-F238E27FC236}">
                    <a16:creationId xmlns:a16="http://schemas.microsoft.com/office/drawing/2014/main" id="{F801F943-1784-F7DB-D640-E50CCAE3A59A}"/>
                  </a:ext>
                </a:extLst>
              </p:cNvPr>
              <p:cNvSpPr>
                <a:spLocks noChangeArrowheads="1"/>
              </p:cNvSpPr>
              <p:nvPr/>
            </p:nvSpPr>
            <p:spPr bwMode="auto">
              <a:xfrm>
                <a:off x="5433" y="351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16" name="Rectangle 56">
                <a:extLst>
                  <a:ext uri="{FF2B5EF4-FFF2-40B4-BE49-F238E27FC236}">
                    <a16:creationId xmlns:a16="http://schemas.microsoft.com/office/drawing/2014/main" id="{92BD42E5-9EFB-A336-9B99-1858BF284F7C}"/>
                  </a:ext>
                </a:extLst>
              </p:cNvPr>
              <p:cNvSpPr>
                <a:spLocks noChangeArrowheads="1"/>
              </p:cNvSpPr>
              <p:nvPr/>
            </p:nvSpPr>
            <p:spPr bwMode="auto">
              <a:xfrm>
                <a:off x="5814" y="3511"/>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17" name="Rectangle 57">
                <a:extLst>
                  <a:ext uri="{FF2B5EF4-FFF2-40B4-BE49-F238E27FC236}">
                    <a16:creationId xmlns:a16="http://schemas.microsoft.com/office/drawing/2014/main" id="{B9D4D661-253D-F5A7-A0D3-A820F4BF2C42}"/>
                  </a:ext>
                </a:extLst>
              </p:cNvPr>
              <p:cNvSpPr>
                <a:spLocks noChangeArrowheads="1"/>
              </p:cNvSpPr>
              <p:nvPr/>
            </p:nvSpPr>
            <p:spPr bwMode="auto">
              <a:xfrm>
                <a:off x="5064" y="351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18" name="Rectangle 58">
                <a:extLst>
                  <a:ext uri="{FF2B5EF4-FFF2-40B4-BE49-F238E27FC236}">
                    <a16:creationId xmlns:a16="http://schemas.microsoft.com/office/drawing/2014/main" id="{1A9C19A3-E881-DB6C-CF7F-110CBF8540FA}"/>
                  </a:ext>
                </a:extLst>
              </p:cNvPr>
              <p:cNvSpPr>
                <a:spLocks noChangeArrowheads="1"/>
              </p:cNvSpPr>
              <p:nvPr/>
            </p:nvSpPr>
            <p:spPr bwMode="auto">
              <a:xfrm>
                <a:off x="112" y="3671"/>
                <a:ext cx="365"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マツモトビール</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19" name="Rectangle 59">
                <a:extLst>
                  <a:ext uri="{FF2B5EF4-FFF2-40B4-BE49-F238E27FC236}">
                    <a16:creationId xmlns:a16="http://schemas.microsoft.com/office/drawing/2014/main" id="{BAEDE81E-742A-699D-079B-0370FBE11EB1}"/>
                  </a:ext>
                </a:extLst>
              </p:cNvPr>
              <p:cNvSpPr>
                <a:spLocks noChangeArrowheads="1"/>
              </p:cNvSpPr>
              <p:nvPr/>
            </p:nvSpPr>
            <p:spPr bwMode="auto">
              <a:xfrm>
                <a:off x="1377" y="3675"/>
                <a:ext cx="28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生大（瓶）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20" name="Rectangle 60">
                <a:extLst>
                  <a:ext uri="{FF2B5EF4-FFF2-40B4-BE49-F238E27FC236}">
                    <a16:creationId xmlns:a16="http://schemas.microsoft.com/office/drawing/2014/main" id="{575E82DD-7382-E37A-A68B-5147D0C31A5B}"/>
                  </a:ext>
                </a:extLst>
              </p:cNvPr>
              <p:cNvSpPr>
                <a:spLocks noChangeArrowheads="1"/>
              </p:cNvSpPr>
              <p:nvPr/>
            </p:nvSpPr>
            <p:spPr bwMode="auto">
              <a:xfrm>
                <a:off x="1730" y="3675"/>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21" name="Rectangle 61">
                <a:extLst>
                  <a:ext uri="{FF2B5EF4-FFF2-40B4-BE49-F238E27FC236}">
                    <a16:creationId xmlns:a16="http://schemas.microsoft.com/office/drawing/2014/main" id="{BE3D0879-8238-CD97-F106-E5637A6C1107}"/>
                  </a:ext>
                </a:extLst>
              </p:cNvPr>
              <p:cNvSpPr>
                <a:spLocks noChangeArrowheads="1"/>
              </p:cNvSpPr>
              <p:nvPr/>
            </p:nvSpPr>
            <p:spPr bwMode="auto">
              <a:xfrm>
                <a:off x="2033" y="367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22" name="Rectangle 62">
                <a:extLst>
                  <a:ext uri="{FF2B5EF4-FFF2-40B4-BE49-F238E27FC236}">
                    <a16:creationId xmlns:a16="http://schemas.microsoft.com/office/drawing/2014/main" id="{6E45DECE-193F-45E2-C549-76453E79EEFB}"/>
                  </a:ext>
                </a:extLst>
              </p:cNvPr>
              <p:cNvSpPr>
                <a:spLocks noChangeArrowheads="1"/>
              </p:cNvSpPr>
              <p:nvPr/>
            </p:nvSpPr>
            <p:spPr bwMode="auto">
              <a:xfrm>
                <a:off x="2402" y="367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2,700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23" name="Rectangle 63">
                <a:extLst>
                  <a:ext uri="{FF2B5EF4-FFF2-40B4-BE49-F238E27FC236}">
                    <a16:creationId xmlns:a16="http://schemas.microsoft.com/office/drawing/2014/main" id="{4F08FB53-86A0-3A78-6245-71F48927B338}"/>
                  </a:ext>
                </a:extLst>
              </p:cNvPr>
              <p:cNvSpPr>
                <a:spLocks noChangeArrowheads="1"/>
              </p:cNvSpPr>
              <p:nvPr/>
            </p:nvSpPr>
            <p:spPr bwMode="auto">
              <a:xfrm>
                <a:off x="2770" y="367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24" name="Rectangle 64">
                <a:extLst>
                  <a:ext uri="{FF2B5EF4-FFF2-40B4-BE49-F238E27FC236}">
                    <a16:creationId xmlns:a16="http://schemas.microsoft.com/office/drawing/2014/main" id="{A6908A5F-242D-612F-BC94-AF06FC264FD3}"/>
                  </a:ext>
                </a:extLst>
              </p:cNvPr>
              <p:cNvSpPr>
                <a:spLocks noChangeArrowheads="1"/>
              </p:cNvSpPr>
              <p:nvPr/>
            </p:nvSpPr>
            <p:spPr bwMode="auto">
              <a:xfrm>
                <a:off x="4696" y="351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25" name="Rectangle 65">
                <a:extLst>
                  <a:ext uri="{FF2B5EF4-FFF2-40B4-BE49-F238E27FC236}">
                    <a16:creationId xmlns:a16="http://schemas.microsoft.com/office/drawing/2014/main" id="{C29FD2FE-ADE2-383D-1C72-F75ECAE41DED}"/>
                  </a:ext>
                </a:extLst>
              </p:cNvPr>
              <p:cNvSpPr>
                <a:spLocks noChangeArrowheads="1"/>
              </p:cNvSpPr>
              <p:nvPr/>
            </p:nvSpPr>
            <p:spPr bwMode="auto">
              <a:xfrm>
                <a:off x="4614" y="367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7,650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26" name="Rectangle 66">
                <a:extLst>
                  <a:ext uri="{FF2B5EF4-FFF2-40B4-BE49-F238E27FC236}">
                    <a16:creationId xmlns:a16="http://schemas.microsoft.com/office/drawing/2014/main" id="{5F88D763-9035-ADEA-37CA-9C4DCC042B81}"/>
                  </a:ext>
                </a:extLst>
              </p:cNvPr>
              <p:cNvSpPr>
                <a:spLocks noChangeArrowheads="1"/>
              </p:cNvSpPr>
              <p:nvPr/>
            </p:nvSpPr>
            <p:spPr bwMode="auto">
              <a:xfrm>
                <a:off x="3876" y="367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27" name="Rectangle 67">
                <a:extLst>
                  <a:ext uri="{FF2B5EF4-FFF2-40B4-BE49-F238E27FC236}">
                    <a16:creationId xmlns:a16="http://schemas.microsoft.com/office/drawing/2014/main" id="{9A42C3D3-CA43-BCF6-A2B1-6FAB69C6107B}"/>
                  </a:ext>
                </a:extLst>
              </p:cNvPr>
              <p:cNvSpPr>
                <a:spLocks noChangeArrowheads="1"/>
              </p:cNvSpPr>
              <p:nvPr/>
            </p:nvSpPr>
            <p:spPr bwMode="auto">
              <a:xfrm>
                <a:off x="4257" y="3675"/>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8,100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28" name="Rectangle 68">
                <a:extLst>
                  <a:ext uri="{FF2B5EF4-FFF2-40B4-BE49-F238E27FC236}">
                    <a16:creationId xmlns:a16="http://schemas.microsoft.com/office/drawing/2014/main" id="{F229877A-71D9-5A54-937C-C22FAB9B053B}"/>
                  </a:ext>
                </a:extLst>
              </p:cNvPr>
              <p:cNvSpPr>
                <a:spLocks noChangeArrowheads="1"/>
              </p:cNvSpPr>
              <p:nvPr/>
            </p:nvSpPr>
            <p:spPr bwMode="auto">
              <a:xfrm>
                <a:off x="3590" y="351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29" name="Rectangle 69">
                <a:extLst>
                  <a:ext uri="{FF2B5EF4-FFF2-40B4-BE49-F238E27FC236}">
                    <a16:creationId xmlns:a16="http://schemas.microsoft.com/office/drawing/2014/main" id="{6957C5C0-9484-8499-100E-78FB2C9BB449}"/>
                  </a:ext>
                </a:extLst>
              </p:cNvPr>
              <p:cNvSpPr>
                <a:spLocks noChangeArrowheads="1"/>
              </p:cNvSpPr>
              <p:nvPr/>
            </p:nvSpPr>
            <p:spPr bwMode="auto">
              <a:xfrm>
                <a:off x="3958" y="351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30" name="Rectangle 70">
                <a:extLst>
                  <a:ext uri="{FF2B5EF4-FFF2-40B4-BE49-F238E27FC236}">
                    <a16:creationId xmlns:a16="http://schemas.microsoft.com/office/drawing/2014/main" id="{B23AA48C-3210-3ACB-3D09-EF5E02343B14}"/>
                  </a:ext>
                </a:extLst>
              </p:cNvPr>
              <p:cNvSpPr>
                <a:spLocks noChangeArrowheads="1"/>
              </p:cNvSpPr>
              <p:nvPr/>
            </p:nvSpPr>
            <p:spPr bwMode="auto">
              <a:xfrm>
                <a:off x="4339" y="3511"/>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31" name="Rectangle 71">
                <a:extLst>
                  <a:ext uri="{FF2B5EF4-FFF2-40B4-BE49-F238E27FC236}">
                    <a16:creationId xmlns:a16="http://schemas.microsoft.com/office/drawing/2014/main" id="{A356C1B3-8B33-1C09-D841-D6F138DF6EF7}"/>
                  </a:ext>
                </a:extLst>
              </p:cNvPr>
              <p:cNvSpPr>
                <a:spLocks noChangeArrowheads="1"/>
              </p:cNvSpPr>
              <p:nvPr/>
            </p:nvSpPr>
            <p:spPr bwMode="auto">
              <a:xfrm>
                <a:off x="112" y="3507"/>
                <a:ext cx="393"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ポッカリスエット</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32" name="Rectangle 72">
                <a:extLst>
                  <a:ext uri="{FF2B5EF4-FFF2-40B4-BE49-F238E27FC236}">
                    <a16:creationId xmlns:a16="http://schemas.microsoft.com/office/drawing/2014/main" id="{A64FC7AD-1123-194C-66CF-5128553B3025}"/>
                  </a:ext>
                </a:extLst>
              </p:cNvPr>
              <p:cNvSpPr>
                <a:spLocks noChangeArrowheads="1"/>
              </p:cNvSpPr>
              <p:nvPr/>
            </p:nvSpPr>
            <p:spPr bwMode="auto">
              <a:xfrm>
                <a:off x="1259" y="3511"/>
                <a:ext cx="44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250ml（缶）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33" name="Rectangle 73">
                <a:extLst>
                  <a:ext uri="{FF2B5EF4-FFF2-40B4-BE49-F238E27FC236}">
                    <a16:creationId xmlns:a16="http://schemas.microsoft.com/office/drawing/2014/main" id="{C8385605-29EA-F481-7438-A3645392DD1B}"/>
                  </a:ext>
                </a:extLst>
              </p:cNvPr>
              <p:cNvSpPr>
                <a:spLocks noChangeArrowheads="1"/>
              </p:cNvSpPr>
              <p:nvPr/>
            </p:nvSpPr>
            <p:spPr bwMode="auto">
              <a:xfrm>
                <a:off x="1734" y="3511"/>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34" name="Rectangle 74">
                <a:extLst>
                  <a:ext uri="{FF2B5EF4-FFF2-40B4-BE49-F238E27FC236}">
                    <a16:creationId xmlns:a16="http://schemas.microsoft.com/office/drawing/2014/main" id="{21DB5888-E253-D9BE-F63C-782629C6A8A1}"/>
                  </a:ext>
                </a:extLst>
              </p:cNvPr>
              <p:cNvSpPr>
                <a:spLocks noChangeArrowheads="1"/>
              </p:cNvSpPr>
              <p:nvPr/>
            </p:nvSpPr>
            <p:spPr bwMode="auto">
              <a:xfrm>
                <a:off x="2127" y="3511"/>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35" name="Rectangle 75">
                <a:extLst>
                  <a:ext uri="{FF2B5EF4-FFF2-40B4-BE49-F238E27FC236}">
                    <a16:creationId xmlns:a16="http://schemas.microsoft.com/office/drawing/2014/main" id="{C849D44D-1DCE-1236-2990-AF5AE00BCC14}"/>
                  </a:ext>
                </a:extLst>
              </p:cNvPr>
              <p:cNvSpPr>
                <a:spLocks noChangeArrowheads="1"/>
              </p:cNvSpPr>
              <p:nvPr/>
            </p:nvSpPr>
            <p:spPr bwMode="auto">
              <a:xfrm>
                <a:off x="2496" y="3511"/>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36" name="Rectangle 76">
                <a:extLst>
                  <a:ext uri="{FF2B5EF4-FFF2-40B4-BE49-F238E27FC236}">
                    <a16:creationId xmlns:a16="http://schemas.microsoft.com/office/drawing/2014/main" id="{48E64256-A2E0-5A39-0725-9E83E622CF8C}"/>
                  </a:ext>
                </a:extLst>
              </p:cNvPr>
              <p:cNvSpPr>
                <a:spLocks noChangeArrowheads="1"/>
              </p:cNvSpPr>
              <p:nvPr/>
            </p:nvSpPr>
            <p:spPr bwMode="auto">
              <a:xfrm>
                <a:off x="2692" y="3548"/>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37" name="Rectangle 77">
                <a:extLst>
                  <a:ext uri="{FF2B5EF4-FFF2-40B4-BE49-F238E27FC236}">
                    <a16:creationId xmlns:a16="http://schemas.microsoft.com/office/drawing/2014/main" id="{E27F4961-264C-9235-1A6C-5BF26A0F40C0}"/>
                  </a:ext>
                </a:extLst>
              </p:cNvPr>
              <p:cNvSpPr>
                <a:spLocks noChangeArrowheads="1"/>
              </p:cNvSpPr>
              <p:nvPr/>
            </p:nvSpPr>
            <p:spPr bwMode="auto">
              <a:xfrm>
                <a:off x="3233" y="3511"/>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38" name="Rectangle 78">
                <a:extLst>
                  <a:ext uri="{FF2B5EF4-FFF2-40B4-BE49-F238E27FC236}">
                    <a16:creationId xmlns:a16="http://schemas.microsoft.com/office/drawing/2014/main" id="{9C7DD129-694F-1354-5A6E-5EB4BDC4205E}"/>
                  </a:ext>
                </a:extLst>
              </p:cNvPr>
              <p:cNvSpPr>
                <a:spLocks noChangeArrowheads="1"/>
              </p:cNvSpPr>
              <p:nvPr/>
            </p:nvSpPr>
            <p:spPr bwMode="auto">
              <a:xfrm>
                <a:off x="3139" y="367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4,500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39" name="Rectangle 79">
                <a:extLst>
                  <a:ext uri="{FF2B5EF4-FFF2-40B4-BE49-F238E27FC236}">
                    <a16:creationId xmlns:a16="http://schemas.microsoft.com/office/drawing/2014/main" id="{60C7D21A-AF0D-954D-2194-6670B24025E9}"/>
                  </a:ext>
                </a:extLst>
              </p:cNvPr>
              <p:cNvSpPr>
                <a:spLocks noChangeArrowheads="1"/>
              </p:cNvSpPr>
              <p:nvPr/>
            </p:nvSpPr>
            <p:spPr bwMode="auto">
              <a:xfrm>
                <a:off x="3508" y="367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40" name="Rectangle 80">
                <a:extLst>
                  <a:ext uri="{FF2B5EF4-FFF2-40B4-BE49-F238E27FC236}">
                    <a16:creationId xmlns:a16="http://schemas.microsoft.com/office/drawing/2014/main" id="{2269CA1D-4F29-4264-AD24-9D052D4A0257}"/>
                  </a:ext>
                </a:extLst>
              </p:cNvPr>
              <p:cNvSpPr>
                <a:spLocks noChangeArrowheads="1"/>
              </p:cNvSpPr>
              <p:nvPr/>
            </p:nvSpPr>
            <p:spPr bwMode="auto">
              <a:xfrm>
                <a:off x="112" y="3179"/>
                <a:ext cx="324"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タナカビール</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41" name="Rectangle 81">
                <a:extLst>
                  <a:ext uri="{FF2B5EF4-FFF2-40B4-BE49-F238E27FC236}">
                    <a16:creationId xmlns:a16="http://schemas.microsoft.com/office/drawing/2014/main" id="{2B129977-1AC0-6263-5CF0-625C1D9A8F1D}"/>
                  </a:ext>
                </a:extLst>
              </p:cNvPr>
              <p:cNvSpPr>
                <a:spLocks noChangeArrowheads="1"/>
              </p:cNvSpPr>
              <p:nvPr/>
            </p:nvSpPr>
            <p:spPr bwMode="auto">
              <a:xfrm>
                <a:off x="1185" y="3183"/>
                <a:ext cx="48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生350ml（缶）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42" name="Rectangle 82">
                <a:extLst>
                  <a:ext uri="{FF2B5EF4-FFF2-40B4-BE49-F238E27FC236}">
                    <a16:creationId xmlns:a16="http://schemas.microsoft.com/office/drawing/2014/main" id="{2189A520-A016-0414-547B-88D2CDBC5E14}"/>
                  </a:ext>
                </a:extLst>
              </p:cNvPr>
              <p:cNvSpPr>
                <a:spLocks noChangeArrowheads="1"/>
              </p:cNvSpPr>
              <p:nvPr/>
            </p:nvSpPr>
            <p:spPr bwMode="auto">
              <a:xfrm>
                <a:off x="3590" y="334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43" name="Rectangle 83">
                <a:extLst>
                  <a:ext uri="{FF2B5EF4-FFF2-40B4-BE49-F238E27FC236}">
                    <a16:creationId xmlns:a16="http://schemas.microsoft.com/office/drawing/2014/main" id="{02B5A83C-DC97-16FD-CE0D-98BCEF791F9F}"/>
                  </a:ext>
                </a:extLst>
              </p:cNvPr>
              <p:cNvSpPr>
                <a:spLocks noChangeArrowheads="1"/>
              </p:cNvSpPr>
              <p:nvPr/>
            </p:nvSpPr>
            <p:spPr bwMode="auto">
              <a:xfrm>
                <a:off x="3799" y="3384"/>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44" name="Rectangle 84">
                <a:extLst>
                  <a:ext uri="{FF2B5EF4-FFF2-40B4-BE49-F238E27FC236}">
                    <a16:creationId xmlns:a16="http://schemas.microsoft.com/office/drawing/2014/main" id="{89010282-9BAF-A6B8-26D9-9AB1E522B790}"/>
                  </a:ext>
                </a:extLst>
              </p:cNvPr>
              <p:cNvSpPr>
                <a:spLocks noChangeArrowheads="1"/>
              </p:cNvSpPr>
              <p:nvPr/>
            </p:nvSpPr>
            <p:spPr bwMode="auto">
              <a:xfrm>
                <a:off x="5642" y="3384"/>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45" name="Rectangle 85">
                <a:extLst>
                  <a:ext uri="{FF2B5EF4-FFF2-40B4-BE49-F238E27FC236}">
                    <a16:creationId xmlns:a16="http://schemas.microsoft.com/office/drawing/2014/main" id="{6657A4C2-6F2B-DF94-DCEC-0569126BA884}"/>
                  </a:ext>
                </a:extLst>
              </p:cNvPr>
              <p:cNvSpPr>
                <a:spLocks noChangeArrowheads="1"/>
              </p:cNvSpPr>
              <p:nvPr/>
            </p:nvSpPr>
            <p:spPr bwMode="auto">
              <a:xfrm>
                <a:off x="6183" y="3347"/>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46" name="Rectangle 86">
                <a:extLst>
                  <a:ext uri="{FF2B5EF4-FFF2-40B4-BE49-F238E27FC236}">
                    <a16:creationId xmlns:a16="http://schemas.microsoft.com/office/drawing/2014/main" id="{85BE9E22-3E03-D5A8-BCDB-F3C8FD938CF1}"/>
                  </a:ext>
                </a:extLst>
              </p:cNvPr>
              <p:cNvSpPr>
                <a:spLocks noChangeArrowheads="1"/>
              </p:cNvSpPr>
              <p:nvPr/>
            </p:nvSpPr>
            <p:spPr bwMode="auto">
              <a:xfrm>
                <a:off x="4327" y="334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47" name="Rectangle 87">
                <a:extLst>
                  <a:ext uri="{FF2B5EF4-FFF2-40B4-BE49-F238E27FC236}">
                    <a16:creationId xmlns:a16="http://schemas.microsoft.com/office/drawing/2014/main" id="{74A23744-49FD-64A9-0019-049C42D518F2}"/>
                  </a:ext>
                </a:extLst>
              </p:cNvPr>
              <p:cNvSpPr>
                <a:spLocks noChangeArrowheads="1"/>
              </p:cNvSpPr>
              <p:nvPr/>
            </p:nvSpPr>
            <p:spPr bwMode="auto">
              <a:xfrm>
                <a:off x="4696" y="334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48" name="Rectangle 88">
                <a:extLst>
                  <a:ext uri="{FF2B5EF4-FFF2-40B4-BE49-F238E27FC236}">
                    <a16:creationId xmlns:a16="http://schemas.microsoft.com/office/drawing/2014/main" id="{48014A85-5FDA-9817-C8A8-C911AC61183B}"/>
                  </a:ext>
                </a:extLst>
              </p:cNvPr>
              <p:cNvSpPr>
                <a:spLocks noChangeArrowheads="1"/>
              </p:cNvSpPr>
              <p:nvPr/>
            </p:nvSpPr>
            <p:spPr bwMode="auto">
              <a:xfrm>
                <a:off x="4905" y="3384"/>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49" name="Rectangle 89">
                <a:extLst>
                  <a:ext uri="{FF2B5EF4-FFF2-40B4-BE49-F238E27FC236}">
                    <a16:creationId xmlns:a16="http://schemas.microsoft.com/office/drawing/2014/main" id="{BCA286BB-A718-952E-CCFB-1103C0D483C4}"/>
                  </a:ext>
                </a:extLst>
              </p:cNvPr>
              <p:cNvSpPr>
                <a:spLocks noChangeArrowheads="1"/>
              </p:cNvSpPr>
              <p:nvPr/>
            </p:nvSpPr>
            <p:spPr bwMode="auto">
              <a:xfrm>
                <a:off x="5433" y="334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50" name="Rectangle 90">
                <a:extLst>
                  <a:ext uri="{FF2B5EF4-FFF2-40B4-BE49-F238E27FC236}">
                    <a16:creationId xmlns:a16="http://schemas.microsoft.com/office/drawing/2014/main" id="{170E3100-E561-966D-1958-B020D5D07DF6}"/>
                  </a:ext>
                </a:extLst>
              </p:cNvPr>
              <p:cNvSpPr>
                <a:spLocks noChangeArrowheads="1"/>
              </p:cNvSpPr>
              <p:nvPr/>
            </p:nvSpPr>
            <p:spPr bwMode="auto">
              <a:xfrm>
                <a:off x="112" y="3343"/>
                <a:ext cx="307"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ＱＣオレンジ</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51" name="Rectangle 91">
                <a:extLst>
                  <a:ext uri="{FF2B5EF4-FFF2-40B4-BE49-F238E27FC236}">
                    <a16:creationId xmlns:a16="http://schemas.microsoft.com/office/drawing/2014/main" id="{5EB06FC7-46F2-BFF0-E363-2922AF7FBFE2}"/>
                  </a:ext>
                </a:extLst>
              </p:cNvPr>
              <p:cNvSpPr>
                <a:spLocks noChangeArrowheads="1"/>
              </p:cNvSpPr>
              <p:nvPr/>
            </p:nvSpPr>
            <p:spPr bwMode="auto">
              <a:xfrm>
                <a:off x="1259" y="3347"/>
                <a:ext cx="44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250ml（缶）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52" name="Rectangle 92">
                <a:extLst>
                  <a:ext uri="{FF2B5EF4-FFF2-40B4-BE49-F238E27FC236}">
                    <a16:creationId xmlns:a16="http://schemas.microsoft.com/office/drawing/2014/main" id="{B36A1093-63C4-A5D1-7E85-029265368E99}"/>
                  </a:ext>
                </a:extLst>
              </p:cNvPr>
              <p:cNvSpPr>
                <a:spLocks noChangeArrowheads="1"/>
              </p:cNvSpPr>
              <p:nvPr/>
            </p:nvSpPr>
            <p:spPr bwMode="auto">
              <a:xfrm>
                <a:off x="1734" y="3347"/>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53" name="Rectangle 93">
                <a:extLst>
                  <a:ext uri="{FF2B5EF4-FFF2-40B4-BE49-F238E27FC236}">
                    <a16:creationId xmlns:a16="http://schemas.microsoft.com/office/drawing/2014/main" id="{1D9FC512-ED3F-1C22-ECBA-463B4CBBA7B0}"/>
                  </a:ext>
                </a:extLst>
              </p:cNvPr>
              <p:cNvSpPr>
                <a:spLocks noChangeArrowheads="1"/>
              </p:cNvSpPr>
              <p:nvPr/>
            </p:nvSpPr>
            <p:spPr bwMode="auto">
              <a:xfrm>
                <a:off x="1955" y="3384"/>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54" name="Rectangle 94">
                <a:extLst>
                  <a:ext uri="{FF2B5EF4-FFF2-40B4-BE49-F238E27FC236}">
                    <a16:creationId xmlns:a16="http://schemas.microsoft.com/office/drawing/2014/main" id="{50BF389A-F730-6B1C-5AA3-44CC7E2D7485}"/>
                  </a:ext>
                </a:extLst>
              </p:cNvPr>
              <p:cNvSpPr>
                <a:spLocks noChangeArrowheads="1"/>
              </p:cNvSpPr>
              <p:nvPr/>
            </p:nvSpPr>
            <p:spPr bwMode="auto">
              <a:xfrm>
                <a:off x="2324" y="3384"/>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55" name="Rectangle 95">
                <a:extLst>
                  <a:ext uri="{FF2B5EF4-FFF2-40B4-BE49-F238E27FC236}">
                    <a16:creationId xmlns:a16="http://schemas.microsoft.com/office/drawing/2014/main" id="{A08856AB-54A5-D0D7-03BE-9808FD8AFEFD}"/>
                  </a:ext>
                </a:extLst>
              </p:cNvPr>
              <p:cNvSpPr>
                <a:spLocks noChangeArrowheads="1"/>
              </p:cNvSpPr>
              <p:nvPr/>
            </p:nvSpPr>
            <p:spPr bwMode="auto">
              <a:xfrm>
                <a:off x="2852" y="334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56" name="Rectangle 96">
                <a:extLst>
                  <a:ext uri="{FF2B5EF4-FFF2-40B4-BE49-F238E27FC236}">
                    <a16:creationId xmlns:a16="http://schemas.microsoft.com/office/drawing/2014/main" id="{D512BFE8-864B-09F8-D1C6-7CEFCC0FA420}"/>
                  </a:ext>
                </a:extLst>
              </p:cNvPr>
              <p:cNvSpPr>
                <a:spLocks noChangeArrowheads="1"/>
              </p:cNvSpPr>
              <p:nvPr/>
            </p:nvSpPr>
            <p:spPr bwMode="auto">
              <a:xfrm>
                <a:off x="1730" y="3183"/>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57" name="Rectangle 97">
                <a:extLst>
                  <a:ext uri="{FF2B5EF4-FFF2-40B4-BE49-F238E27FC236}">
                    <a16:creationId xmlns:a16="http://schemas.microsoft.com/office/drawing/2014/main" id="{627BB5A0-5068-5FC5-690E-18E0AF290064}"/>
                  </a:ext>
                </a:extLst>
              </p:cNvPr>
              <p:cNvSpPr>
                <a:spLocks noChangeArrowheads="1"/>
              </p:cNvSpPr>
              <p:nvPr/>
            </p:nvSpPr>
            <p:spPr bwMode="auto">
              <a:xfrm>
                <a:off x="2033" y="318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58" name="Rectangle 98">
                <a:extLst>
                  <a:ext uri="{FF2B5EF4-FFF2-40B4-BE49-F238E27FC236}">
                    <a16:creationId xmlns:a16="http://schemas.microsoft.com/office/drawing/2014/main" id="{540185B2-D1C9-FF48-4FB7-B223B16DD962}"/>
                  </a:ext>
                </a:extLst>
              </p:cNvPr>
              <p:cNvSpPr>
                <a:spLocks noChangeArrowheads="1"/>
              </p:cNvSpPr>
              <p:nvPr/>
            </p:nvSpPr>
            <p:spPr bwMode="auto">
              <a:xfrm>
                <a:off x="2414" y="3183"/>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5,100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59" name="Rectangle 99">
                <a:extLst>
                  <a:ext uri="{FF2B5EF4-FFF2-40B4-BE49-F238E27FC236}">
                    <a16:creationId xmlns:a16="http://schemas.microsoft.com/office/drawing/2014/main" id="{B447BF4C-387C-B752-6D32-00D48D9A643E}"/>
                  </a:ext>
                </a:extLst>
              </p:cNvPr>
              <p:cNvSpPr>
                <a:spLocks noChangeArrowheads="1"/>
              </p:cNvSpPr>
              <p:nvPr/>
            </p:nvSpPr>
            <p:spPr bwMode="auto">
              <a:xfrm>
                <a:off x="2770" y="318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4,500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60" name="Rectangle 100">
                <a:extLst>
                  <a:ext uri="{FF2B5EF4-FFF2-40B4-BE49-F238E27FC236}">
                    <a16:creationId xmlns:a16="http://schemas.microsoft.com/office/drawing/2014/main" id="{CA07EDC9-4584-D1D2-92C7-E3881E63A005}"/>
                  </a:ext>
                </a:extLst>
              </p:cNvPr>
              <p:cNvSpPr>
                <a:spLocks noChangeArrowheads="1"/>
              </p:cNvSpPr>
              <p:nvPr/>
            </p:nvSpPr>
            <p:spPr bwMode="auto">
              <a:xfrm>
                <a:off x="7330" y="3347"/>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2,160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61" name="Rectangle 101">
                <a:extLst>
                  <a:ext uri="{FF2B5EF4-FFF2-40B4-BE49-F238E27FC236}">
                    <a16:creationId xmlns:a16="http://schemas.microsoft.com/office/drawing/2014/main" id="{E9163068-1A92-2417-38BB-F49C1F509D61}"/>
                  </a:ext>
                </a:extLst>
              </p:cNvPr>
              <p:cNvSpPr>
                <a:spLocks noChangeArrowheads="1"/>
              </p:cNvSpPr>
              <p:nvPr/>
            </p:nvSpPr>
            <p:spPr bwMode="auto">
              <a:xfrm>
                <a:off x="5720" y="318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62" name="Rectangle 102">
                <a:extLst>
                  <a:ext uri="{FF2B5EF4-FFF2-40B4-BE49-F238E27FC236}">
                    <a16:creationId xmlns:a16="http://schemas.microsoft.com/office/drawing/2014/main" id="{FDA7ACF7-A6B8-1840-B24D-1C17BC6DAFC7}"/>
                  </a:ext>
                </a:extLst>
              </p:cNvPr>
              <p:cNvSpPr>
                <a:spLocks noChangeArrowheads="1"/>
              </p:cNvSpPr>
              <p:nvPr/>
            </p:nvSpPr>
            <p:spPr bwMode="auto">
              <a:xfrm>
                <a:off x="6089" y="318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4,800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63" name="Rectangle 103">
                <a:extLst>
                  <a:ext uri="{FF2B5EF4-FFF2-40B4-BE49-F238E27FC236}">
                    <a16:creationId xmlns:a16="http://schemas.microsoft.com/office/drawing/2014/main" id="{912C13A8-0791-D067-82DE-F02D66BB54BA}"/>
                  </a:ext>
                </a:extLst>
              </p:cNvPr>
              <p:cNvSpPr>
                <a:spLocks noChangeArrowheads="1"/>
              </p:cNvSpPr>
              <p:nvPr/>
            </p:nvSpPr>
            <p:spPr bwMode="auto">
              <a:xfrm>
                <a:off x="3151" y="3183"/>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5,100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64" name="Rectangle 104">
                <a:extLst>
                  <a:ext uri="{FF2B5EF4-FFF2-40B4-BE49-F238E27FC236}">
                    <a16:creationId xmlns:a16="http://schemas.microsoft.com/office/drawing/2014/main" id="{D10DA3E2-B392-5D30-1E27-7752220EEF5E}"/>
                  </a:ext>
                </a:extLst>
              </p:cNvPr>
              <p:cNvSpPr>
                <a:spLocks noChangeArrowheads="1"/>
              </p:cNvSpPr>
              <p:nvPr/>
            </p:nvSpPr>
            <p:spPr bwMode="auto">
              <a:xfrm>
                <a:off x="3508" y="318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65" name="Rectangle 105">
                <a:extLst>
                  <a:ext uri="{FF2B5EF4-FFF2-40B4-BE49-F238E27FC236}">
                    <a16:creationId xmlns:a16="http://schemas.microsoft.com/office/drawing/2014/main" id="{6C9574D8-1D02-1E6E-DA32-9F83277DE34D}"/>
                  </a:ext>
                </a:extLst>
              </p:cNvPr>
              <p:cNvSpPr>
                <a:spLocks noChangeArrowheads="1"/>
              </p:cNvSpPr>
              <p:nvPr/>
            </p:nvSpPr>
            <p:spPr bwMode="auto">
              <a:xfrm>
                <a:off x="3876" y="318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7,500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66" name="Rectangle 106">
                <a:extLst>
                  <a:ext uri="{FF2B5EF4-FFF2-40B4-BE49-F238E27FC236}">
                    <a16:creationId xmlns:a16="http://schemas.microsoft.com/office/drawing/2014/main" id="{24C592DC-57D7-52F1-3DF6-AC6E6E95894E}"/>
                  </a:ext>
                </a:extLst>
              </p:cNvPr>
              <p:cNvSpPr>
                <a:spLocks noChangeArrowheads="1"/>
              </p:cNvSpPr>
              <p:nvPr/>
            </p:nvSpPr>
            <p:spPr bwMode="auto">
              <a:xfrm>
                <a:off x="4245" y="318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67" name="Rectangle 107">
                <a:extLst>
                  <a:ext uri="{FF2B5EF4-FFF2-40B4-BE49-F238E27FC236}">
                    <a16:creationId xmlns:a16="http://schemas.microsoft.com/office/drawing/2014/main" id="{4695F0ED-8A62-4735-2F7C-F63985821A64}"/>
                  </a:ext>
                </a:extLst>
              </p:cNvPr>
              <p:cNvSpPr>
                <a:spLocks noChangeArrowheads="1"/>
              </p:cNvSpPr>
              <p:nvPr/>
            </p:nvSpPr>
            <p:spPr bwMode="auto">
              <a:xfrm>
                <a:off x="4614" y="318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7,500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68" name="Rectangle 108">
                <a:extLst>
                  <a:ext uri="{FF2B5EF4-FFF2-40B4-BE49-F238E27FC236}">
                    <a16:creationId xmlns:a16="http://schemas.microsoft.com/office/drawing/2014/main" id="{B14FCDD1-B312-C8E5-DF9E-23EC836A829F}"/>
                  </a:ext>
                </a:extLst>
              </p:cNvPr>
              <p:cNvSpPr>
                <a:spLocks noChangeArrowheads="1"/>
              </p:cNvSpPr>
              <p:nvPr/>
            </p:nvSpPr>
            <p:spPr bwMode="auto">
              <a:xfrm>
                <a:off x="4995" y="3183"/>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5,100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69" name="Rectangle 109">
                <a:extLst>
                  <a:ext uri="{FF2B5EF4-FFF2-40B4-BE49-F238E27FC236}">
                    <a16:creationId xmlns:a16="http://schemas.microsoft.com/office/drawing/2014/main" id="{EA81579F-F417-89C2-C50B-9079FC5AAD81}"/>
                  </a:ext>
                </a:extLst>
              </p:cNvPr>
              <p:cNvSpPr>
                <a:spLocks noChangeArrowheads="1"/>
              </p:cNvSpPr>
              <p:nvPr/>
            </p:nvSpPr>
            <p:spPr bwMode="auto">
              <a:xfrm>
                <a:off x="5351" y="318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70" name="Rectangle 110">
                <a:extLst>
                  <a:ext uri="{FF2B5EF4-FFF2-40B4-BE49-F238E27FC236}">
                    <a16:creationId xmlns:a16="http://schemas.microsoft.com/office/drawing/2014/main" id="{34BF4083-9381-8C13-4EEC-43DD6F8A00DE}"/>
                  </a:ext>
                </a:extLst>
              </p:cNvPr>
              <p:cNvSpPr>
                <a:spLocks noChangeArrowheads="1"/>
              </p:cNvSpPr>
              <p:nvPr/>
            </p:nvSpPr>
            <p:spPr bwMode="auto">
              <a:xfrm>
                <a:off x="3221" y="334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71" name="Rectangle 111">
                <a:extLst>
                  <a:ext uri="{FF2B5EF4-FFF2-40B4-BE49-F238E27FC236}">
                    <a16:creationId xmlns:a16="http://schemas.microsoft.com/office/drawing/2014/main" id="{836DD4DD-64FF-0907-42F9-19F428D0A9AE}"/>
                  </a:ext>
                </a:extLst>
              </p:cNvPr>
              <p:cNvSpPr>
                <a:spLocks noChangeArrowheads="1"/>
              </p:cNvSpPr>
              <p:nvPr/>
            </p:nvSpPr>
            <p:spPr bwMode="auto">
              <a:xfrm>
                <a:off x="6552" y="3347"/>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72" name="Rectangle 112">
                <a:extLst>
                  <a:ext uri="{FF2B5EF4-FFF2-40B4-BE49-F238E27FC236}">
                    <a16:creationId xmlns:a16="http://schemas.microsoft.com/office/drawing/2014/main" id="{AFF3B15F-A21D-D0B7-2E59-6951E54F7D53}"/>
                  </a:ext>
                </a:extLst>
              </p:cNvPr>
              <p:cNvSpPr>
                <a:spLocks noChangeArrowheads="1"/>
              </p:cNvSpPr>
              <p:nvPr/>
            </p:nvSpPr>
            <p:spPr bwMode="auto">
              <a:xfrm>
                <a:off x="6748" y="3384"/>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73" name="Rectangle 113">
                <a:extLst>
                  <a:ext uri="{FF2B5EF4-FFF2-40B4-BE49-F238E27FC236}">
                    <a16:creationId xmlns:a16="http://schemas.microsoft.com/office/drawing/2014/main" id="{E3DF3A79-C843-10F5-385D-478150B36E3D}"/>
                  </a:ext>
                </a:extLst>
              </p:cNvPr>
              <p:cNvSpPr>
                <a:spLocks noChangeArrowheads="1"/>
              </p:cNvSpPr>
              <p:nvPr/>
            </p:nvSpPr>
            <p:spPr bwMode="auto">
              <a:xfrm>
                <a:off x="6457" y="318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74" name="Rectangle 114">
                <a:extLst>
                  <a:ext uri="{FF2B5EF4-FFF2-40B4-BE49-F238E27FC236}">
                    <a16:creationId xmlns:a16="http://schemas.microsoft.com/office/drawing/2014/main" id="{2528354F-FCDC-3C87-164B-8DE9CCC21C2D}"/>
                  </a:ext>
                </a:extLst>
              </p:cNvPr>
              <p:cNvSpPr>
                <a:spLocks noChangeArrowheads="1"/>
              </p:cNvSpPr>
              <p:nvPr/>
            </p:nvSpPr>
            <p:spPr bwMode="auto">
              <a:xfrm>
                <a:off x="6838" y="3183"/>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5,100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75" name="Rectangle 115">
                <a:extLst>
                  <a:ext uri="{FF2B5EF4-FFF2-40B4-BE49-F238E27FC236}">
                    <a16:creationId xmlns:a16="http://schemas.microsoft.com/office/drawing/2014/main" id="{3A67D2EE-6A4E-B444-8B00-4A6EC1871FBB}"/>
                  </a:ext>
                </a:extLst>
              </p:cNvPr>
              <p:cNvSpPr>
                <a:spLocks noChangeArrowheads="1"/>
              </p:cNvSpPr>
              <p:nvPr/>
            </p:nvSpPr>
            <p:spPr bwMode="auto">
              <a:xfrm>
                <a:off x="7260" y="3183"/>
                <a:ext cx="41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78,900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76" name="Rectangle 116">
                <a:extLst>
                  <a:ext uri="{FF2B5EF4-FFF2-40B4-BE49-F238E27FC236}">
                    <a16:creationId xmlns:a16="http://schemas.microsoft.com/office/drawing/2014/main" id="{51450616-CEC5-012D-48E9-AD3B156885FD}"/>
                  </a:ext>
                </a:extLst>
              </p:cNvPr>
              <p:cNvSpPr>
                <a:spLocks noChangeArrowheads="1"/>
              </p:cNvSpPr>
              <p:nvPr/>
            </p:nvSpPr>
            <p:spPr bwMode="auto">
              <a:xfrm>
                <a:off x="2402" y="301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77" name="Rectangle 117">
                <a:extLst>
                  <a:ext uri="{FF2B5EF4-FFF2-40B4-BE49-F238E27FC236}">
                    <a16:creationId xmlns:a16="http://schemas.microsoft.com/office/drawing/2014/main" id="{63448A94-3C62-9300-CE68-881F76C72284}"/>
                  </a:ext>
                </a:extLst>
              </p:cNvPr>
              <p:cNvSpPr>
                <a:spLocks noChangeArrowheads="1"/>
              </p:cNvSpPr>
              <p:nvPr/>
            </p:nvSpPr>
            <p:spPr bwMode="auto">
              <a:xfrm>
                <a:off x="2783" y="3019"/>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3,150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78" name="Rectangle 118">
                <a:extLst>
                  <a:ext uri="{FF2B5EF4-FFF2-40B4-BE49-F238E27FC236}">
                    <a16:creationId xmlns:a16="http://schemas.microsoft.com/office/drawing/2014/main" id="{62CC32DA-6CCC-47C5-A2B0-E11CB19B8A54}"/>
                  </a:ext>
                </a:extLst>
              </p:cNvPr>
              <p:cNvSpPr>
                <a:spLocks noChangeArrowheads="1"/>
              </p:cNvSpPr>
              <p:nvPr/>
            </p:nvSpPr>
            <p:spPr bwMode="auto">
              <a:xfrm>
                <a:off x="3139" y="301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4,500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79" name="Rectangle 119">
                <a:extLst>
                  <a:ext uri="{FF2B5EF4-FFF2-40B4-BE49-F238E27FC236}">
                    <a16:creationId xmlns:a16="http://schemas.microsoft.com/office/drawing/2014/main" id="{E8A40799-8588-2404-21A8-28F1F3ADBC4C}"/>
                  </a:ext>
                </a:extLst>
              </p:cNvPr>
              <p:cNvSpPr>
                <a:spLocks noChangeArrowheads="1"/>
              </p:cNvSpPr>
              <p:nvPr/>
            </p:nvSpPr>
            <p:spPr bwMode="auto">
              <a:xfrm>
                <a:off x="7260" y="2855"/>
                <a:ext cx="41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66,300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80" name="Rectangle 120">
                <a:extLst>
                  <a:ext uri="{FF2B5EF4-FFF2-40B4-BE49-F238E27FC236}">
                    <a16:creationId xmlns:a16="http://schemas.microsoft.com/office/drawing/2014/main" id="{F12BCFAB-711E-5F28-E63D-6FF2C55EE496}"/>
                  </a:ext>
                </a:extLst>
              </p:cNvPr>
              <p:cNvSpPr>
                <a:spLocks noChangeArrowheads="1"/>
              </p:cNvSpPr>
              <p:nvPr/>
            </p:nvSpPr>
            <p:spPr bwMode="auto">
              <a:xfrm>
                <a:off x="6826" y="301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4,500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81" name="Rectangle 121">
                <a:extLst>
                  <a:ext uri="{FF2B5EF4-FFF2-40B4-BE49-F238E27FC236}">
                    <a16:creationId xmlns:a16="http://schemas.microsoft.com/office/drawing/2014/main" id="{2412E055-0DB0-A05C-EE06-2167E504AF4A}"/>
                  </a:ext>
                </a:extLst>
              </p:cNvPr>
              <p:cNvSpPr>
                <a:spLocks noChangeArrowheads="1"/>
              </p:cNvSpPr>
              <p:nvPr/>
            </p:nvSpPr>
            <p:spPr bwMode="auto">
              <a:xfrm>
                <a:off x="6457" y="285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82" name="Rectangle 122">
                <a:extLst>
                  <a:ext uri="{FF2B5EF4-FFF2-40B4-BE49-F238E27FC236}">
                    <a16:creationId xmlns:a16="http://schemas.microsoft.com/office/drawing/2014/main" id="{6E0ACB32-3D1B-AE96-1CED-27C48203C5BA}"/>
                  </a:ext>
                </a:extLst>
              </p:cNvPr>
              <p:cNvSpPr>
                <a:spLocks noChangeArrowheads="1"/>
              </p:cNvSpPr>
              <p:nvPr/>
            </p:nvSpPr>
            <p:spPr bwMode="auto">
              <a:xfrm>
                <a:off x="6826" y="285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5,700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83" name="Rectangle 123">
                <a:extLst>
                  <a:ext uri="{FF2B5EF4-FFF2-40B4-BE49-F238E27FC236}">
                    <a16:creationId xmlns:a16="http://schemas.microsoft.com/office/drawing/2014/main" id="{88154516-84AB-A784-A153-9849A41AA6D2}"/>
                  </a:ext>
                </a:extLst>
              </p:cNvPr>
              <p:cNvSpPr>
                <a:spLocks noChangeArrowheads="1"/>
              </p:cNvSpPr>
              <p:nvPr/>
            </p:nvSpPr>
            <p:spPr bwMode="auto">
              <a:xfrm>
                <a:off x="7260" y="3019"/>
                <a:ext cx="41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67,050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84" name="Rectangle 124">
                <a:extLst>
                  <a:ext uri="{FF2B5EF4-FFF2-40B4-BE49-F238E27FC236}">
                    <a16:creationId xmlns:a16="http://schemas.microsoft.com/office/drawing/2014/main" id="{AAF86A0D-219D-FF60-3B92-05B60D49CCAB}"/>
                  </a:ext>
                </a:extLst>
              </p:cNvPr>
              <p:cNvSpPr>
                <a:spLocks noChangeArrowheads="1"/>
              </p:cNvSpPr>
              <p:nvPr/>
            </p:nvSpPr>
            <p:spPr bwMode="auto">
              <a:xfrm>
                <a:off x="6470" y="3019"/>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1,800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85" name="Rectangle 125">
                <a:extLst>
                  <a:ext uri="{FF2B5EF4-FFF2-40B4-BE49-F238E27FC236}">
                    <a16:creationId xmlns:a16="http://schemas.microsoft.com/office/drawing/2014/main" id="{8DA5D65C-F701-6ACD-26B0-78F817D41EE7}"/>
                  </a:ext>
                </a:extLst>
              </p:cNvPr>
              <p:cNvSpPr>
                <a:spLocks noChangeArrowheads="1"/>
              </p:cNvSpPr>
              <p:nvPr/>
            </p:nvSpPr>
            <p:spPr bwMode="auto">
              <a:xfrm>
                <a:off x="6089" y="285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86" name="Rectangle 126">
                <a:extLst>
                  <a:ext uri="{FF2B5EF4-FFF2-40B4-BE49-F238E27FC236}">
                    <a16:creationId xmlns:a16="http://schemas.microsoft.com/office/drawing/2014/main" id="{D6A3E006-E7C2-3F9A-C35F-7C03439AF1C7}"/>
                  </a:ext>
                </a:extLst>
              </p:cNvPr>
              <p:cNvSpPr>
                <a:spLocks noChangeArrowheads="1"/>
              </p:cNvSpPr>
              <p:nvPr/>
            </p:nvSpPr>
            <p:spPr bwMode="auto">
              <a:xfrm>
                <a:off x="5720" y="301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7,650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87" name="Rectangle 127">
                <a:extLst>
                  <a:ext uri="{FF2B5EF4-FFF2-40B4-BE49-F238E27FC236}">
                    <a16:creationId xmlns:a16="http://schemas.microsoft.com/office/drawing/2014/main" id="{91671BAB-8ED8-21B3-17BB-4B7FEE08957C}"/>
                  </a:ext>
                </a:extLst>
              </p:cNvPr>
              <p:cNvSpPr>
                <a:spLocks noChangeArrowheads="1"/>
              </p:cNvSpPr>
              <p:nvPr/>
            </p:nvSpPr>
            <p:spPr bwMode="auto">
              <a:xfrm>
                <a:off x="6089" y="301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5,850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88" name="Rectangle 128">
                <a:extLst>
                  <a:ext uri="{FF2B5EF4-FFF2-40B4-BE49-F238E27FC236}">
                    <a16:creationId xmlns:a16="http://schemas.microsoft.com/office/drawing/2014/main" id="{0DFB2CEF-5EC6-66FE-F1C9-A53EA7E64C00}"/>
                  </a:ext>
                </a:extLst>
              </p:cNvPr>
              <p:cNvSpPr>
                <a:spLocks noChangeArrowheads="1"/>
              </p:cNvSpPr>
              <p:nvPr/>
            </p:nvSpPr>
            <p:spPr bwMode="auto">
              <a:xfrm>
                <a:off x="4614" y="285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6,900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89" name="Rectangle 129">
                <a:extLst>
                  <a:ext uri="{FF2B5EF4-FFF2-40B4-BE49-F238E27FC236}">
                    <a16:creationId xmlns:a16="http://schemas.microsoft.com/office/drawing/2014/main" id="{ED85F412-AFE3-9877-58F7-90A796E4072F}"/>
                  </a:ext>
                </a:extLst>
              </p:cNvPr>
              <p:cNvSpPr>
                <a:spLocks noChangeArrowheads="1"/>
              </p:cNvSpPr>
              <p:nvPr/>
            </p:nvSpPr>
            <p:spPr bwMode="auto">
              <a:xfrm>
                <a:off x="4983" y="285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90" name="Rectangle 130">
                <a:extLst>
                  <a:ext uri="{FF2B5EF4-FFF2-40B4-BE49-F238E27FC236}">
                    <a16:creationId xmlns:a16="http://schemas.microsoft.com/office/drawing/2014/main" id="{8F39AE8C-A153-59B5-9DEA-7B819100759F}"/>
                  </a:ext>
                </a:extLst>
              </p:cNvPr>
              <p:cNvSpPr>
                <a:spLocks noChangeArrowheads="1"/>
              </p:cNvSpPr>
              <p:nvPr/>
            </p:nvSpPr>
            <p:spPr bwMode="auto">
              <a:xfrm>
                <a:off x="3139" y="285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91" name="Rectangle 131">
                <a:extLst>
                  <a:ext uri="{FF2B5EF4-FFF2-40B4-BE49-F238E27FC236}">
                    <a16:creationId xmlns:a16="http://schemas.microsoft.com/office/drawing/2014/main" id="{16A82711-E66B-129F-9A6B-CFF1170420F8}"/>
                  </a:ext>
                </a:extLst>
              </p:cNvPr>
              <p:cNvSpPr>
                <a:spLocks noChangeArrowheads="1"/>
              </p:cNvSpPr>
              <p:nvPr/>
            </p:nvSpPr>
            <p:spPr bwMode="auto">
              <a:xfrm>
                <a:off x="3508" y="285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92" name="Rectangle 132">
                <a:extLst>
                  <a:ext uri="{FF2B5EF4-FFF2-40B4-BE49-F238E27FC236}">
                    <a16:creationId xmlns:a16="http://schemas.microsoft.com/office/drawing/2014/main" id="{0DA0EDBF-8A42-A13C-D22B-643E29730BCD}"/>
                  </a:ext>
                </a:extLst>
              </p:cNvPr>
              <p:cNvSpPr>
                <a:spLocks noChangeArrowheads="1"/>
              </p:cNvSpPr>
              <p:nvPr/>
            </p:nvSpPr>
            <p:spPr bwMode="auto">
              <a:xfrm>
                <a:off x="112" y="2851"/>
                <a:ext cx="361"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サッパリビール</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93" name="Rectangle 133">
                <a:extLst>
                  <a:ext uri="{FF2B5EF4-FFF2-40B4-BE49-F238E27FC236}">
                    <a16:creationId xmlns:a16="http://schemas.microsoft.com/office/drawing/2014/main" id="{9311FAB3-11A3-4DE9-79EC-5EB8F457FDAB}"/>
                  </a:ext>
                </a:extLst>
              </p:cNvPr>
              <p:cNvSpPr>
                <a:spLocks noChangeArrowheads="1"/>
              </p:cNvSpPr>
              <p:nvPr/>
            </p:nvSpPr>
            <p:spPr bwMode="auto">
              <a:xfrm>
                <a:off x="1185" y="2855"/>
                <a:ext cx="48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生350ml（缶）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94" name="Rectangle 134">
                <a:extLst>
                  <a:ext uri="{FF2B5EF4-FFF2-40B4-BE49-F238E27FC236}">
                    <a16:creationId xmlns:a16="http://schemas.microsoft.com/office/drawing/2014/main" id="{4FF99546-ACE9-771D-5633-C6380ED743C7}"/>
                  </a:ext>
                </a:extLst>
              </p:cNvPr>
              <p:cNvSpPr>
                <a:spLocks noChangeArrowheads="1"/>
              </p:cNvSpPr>
              <p:nvPr/>
            </p:nvSpPr>
            <p:spPr bwMode="auto">
              <a:xfrm>
                <a:off x="1730" y="2855"/>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95" name="Rectangle 135">
                <a:extLst>
                  <a:ext uri="{FF2B5EF4-FFF2-40B4-BE49-F238E27FC236}">
                    <a16:creationId xmlns:a16="http://schemas.microsoft.com/office/drawing/2014/main" id="{407AD0D4-659D-D877-09AC-A5266A7DBDE1}"/>
                  </a:ext>
                </a:extLst>
              </p:cNvPr>
              <p:cNvSpPr>
                <a:spLocks noChangeArrowheads="1"/>
              </p:cNvSpPr>
              <p:nvPr/>
            </p:nvSpPr>
            <p:spPr bwMode="auto">
              <a:xfrm>
                <a:off x="2033" y="285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2,700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96" name="Rectangle 136">
                <a:extLst>
                  <a:ext uri="{FF2B5EF4-FFF2-40B4-BE49-F238E27FC236}">
                    <a16:creationId xmlns:a16="http://schemas.microsoft.com/office/drawing/2014/main" id="{2A7FFDC8-8187-BD14-E4B4-DEEC60342C5A}"/>
                  </a:ext>
                </a:extLst>
              </p:cNvPr>
              <p:cNvSpPr>
                <a:spLocks noChangeArrowheads="1"/>
              </p:cNvSpPr>
              <p:nvPr/>
            </p:nvSpPr>
            <p:spPr bwMode="auto">
              <a:xfrm>
                <a:off x="2402" y="285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97" name="Rectangle 137">
                <a:extLst>
                  <a:ext uri="{FF2B5EF4-FFF2-40B4-BE49-F238E27FC236}">
                    <a16:creationId xmlns:a16="http://schemas.microsoft.com/office/drawing/2014/main" id="{6C8741D5-5143-98DB-8A07-27896446A265}"/>
                  </a:ext>
                </a:extLst>
              </p:cNvPr>
              <p:cNvSpPr>
                <a:spLocks noChangeArrowheads="1"/>
              </p:cNvSpPr>
              <p:nvPr/>
            </p:nvSpPr>
            <p:spPr bwMode="auto">
              <a:xfrm>
                <a:off x="2770" y="285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98" name="Rectangle 138">
                <a:extLst>
                  <a:ext uri="{FF2B5EF4-FFF2-40B4-BE49-F238E27FC236}">
                    <a16:creationId xmlns:a16="http://schemas.microsoft.com/office/drawing/2014/main" id="{0BF97EEB-7024-F68C-FDD3-D5C6203AC029}"/>
                  </a:ext>
                </a:extLst>
              </p:cNvPr>
              <p:cNvSpPr>
                <a:spLocks noChangeArrowheads="1"/>
              </p:cNvSpPr>
              <p:nvPr/>
            </p:nvSpPr>
            <p:spPr bwMode="auto">
              <a:xfrm>
                <a:off x="5273" y="2728"/>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999" name="Rectangle 139">
                <a:extLst>
                  <a:ext uri="{FF2B5EF4-FFF2-40B4-BE49-F238E27FC236}">
                    <a16:creationId xmlns:a16="http://schemas.microsoft.com/office/drawing/2014/main" id="{E657EF89-3F81-E1EF-F722-AA66B89F8FD8}"/>
                  </a:ext>
                </a:extLst>
              </p:cNvPr>
              <p:cNvSpPr>
                <a:spLocks noChangeArrowheads="1"/>
              </p:cNvSpPr>
              <p:nvPr/>
            </p:nvSpPr>
            <p:spPr bwMode="auto">
              <a:xfrm>
                <a:off x="5642" y="2728"/>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00" name="Rectangle 140">
                <a:extLst>
                  <a:ext uri="{FF2B5EF4-FFF2-40B4-BE49-F238E27FC236}">
                    <a16:creationId xmlns:a16="http://schemas.microsoft.com/office/drawing/2014/main" id="{7D48579A-D8A3-152C-B373-E417E71033A6}"/>
                  </a:ext>
                </a:extLst>
              </p:cNvPr>
              <p:cNvSpPr>
                <a:spLocks noChangeArrowheads="1"/>
              </p:cNvSpPr>
              <p:nvPr/>
            </p:nvSpPr>
            <p:spPr bwMode="auto">
              <a:xfrm>
                <a:off x="112" y="3015"/>
                <a:ext cx="324"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タナカビール</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01" name="Rectangle 141">
                <a:extLst>
                  <a:ext uri="{FF2B5EF4-FFF2-40B4-BE49-F238E27FC236}">
                    <a16:creationId xmlns:a16="http://schemas.microsoft.com/office/drawing/2014/main" id="{0DBAF222-60C4-A56F-60EA-D4921563C7D5}"/>
                  </a:ext>
                </a:extLst>
              </p:cNvPr>
              <p:cNvSpPr>
                <a:spLocks noChangeArrowheads="1"/>
              </p:cNvSpPr>
              <p:nvPr/>
            </p:nvSpPr>
            <p:spPr bwMode="auto">
              <a:xfrm>
                <a:off x="1377" y="3019"/>
                <a:ext cx="28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生大（瓶）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02" name="Rectangle 142">
                <a:extLst>
                  <a:ext uri="{FF2B5EF4-FFF2-40B4-BE49-F238E27FC236}">
                    <a16:creationId xmlns:a16="http://schemas.microsoft.com/office/drawing/2014/main" id="{2C6904D5-6731-C787-76BB-CB202D5BCCC2}"/>
                  </a:ext>
                </a:extLst>
              </p:cNvPr>
              <p:cNvSpPr>
                <a:spLocks noChangeArrowheads="1"/>
              </p:cNvSpPr>
              <p:nvPr/>
            </p:nvSpPr>
            <p:spPr bwMode="auto">
              <a:xfrm>
                <a:off x="1730" y="3019"/>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03" name="Rectangle 143">
                <a:extLst>
                  <a:ext uri="{FF2B5EF4-FFF2-40B4-BE49-F238E27FC236}">
                    <a16:creationId xmlns:a16="http://schemas.microsoft.com/office/drawing/2014/main" id="{C4826EFC-6E50-E183-1D4D-A03E351C0BA3}"/>
                  </a:ext>
                </a:extLst>
              </p:cNvPr>
              <p:cNvSpPr>
                <a:spLocks noChangeArrowheads="1"/>
              </p:cNvSpPr>
              <p:nvPr/>
            </p:nvSpPr>
            <p:spPr bwMode="auto">
              <a:xfrm>
                <a:off x="2033" y="301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4,050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04" name="Rectangle 144">
                <a:extLst>
                  <a:ext uri="{FF2B5EF4-FFF2-40B4-BE49-F238E27FC236}">
                    <a16:creationId xmlns:a16="http://schemas.microsoft.com/office/drawing/2014/main" id="{2BD2E4FC-A0D4-B434-BD2D-8C9BED6DED22}"/>
                  </a:ext>
                </a:extLst>
              </p:cNvPr>
              <p:cNvSpPr>
                <a:spLocks noChangeArrowheads="1"/>
              </p:cNvSpPr>
              <p:nvPr/>
            </p:nvSpPr>
            <p:spPr bwMode="auto">
              <a:xfrm>
                <a:off x="3508" y="301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05" name="Rectangle 145">
                <a:extLst>
                  <a:ext uri="{FF2B5EF4-FFF2-40B4-BE49-F238E27FC236}">
                    <a16:creationId xmlns:a16="http://schemas.microsoft.com/office/drawing/2014/main" id="{2B75BE05-4865-5949-468E-9F6989DBCD74}"/>
                  </a:ext>
                </a:extLst>
              </p:cNvPr>
              <p:cNvSpPr>
                <a:spLocks noChangeArrowheads="1"/>
              </p:cNvSpPr>
              <p:nvPr/>
            </p:nvSpPr>
            <p:spPr bwMode="auto">
              <a:xfrm>
                <a:off x="3876" y="301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06" name="Rectangle 146">
                <a:extLst>
                  <a:ext uri="{FF2B5EF4-FFF2-40B4-BE49-F238E27FC236}">
                    <a16:creationId xmlns:a16="http://schemas.microsoft.com/office/drawing/2014/main" id="{49054328-B2B6-76C6-F16C-3AD6D7A7DF86}"/>
                  </a:ext>
                </a:extLst>
              </p:cNvPr>
              <p:cNvSpPr>
                <a:spLocks noChangeArrowheads="1"/>
              </p:cNvSpPr>
              <p:nvPr/>
            </p:nvSpPr>
            <p:spPr bwMode="auto">
              <a:xfrm>
                <a:off x="4245" y="301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4,500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07" name="Rectangle 147">
                <a:extLst>
                  <a:ext uri="{FF2B5EF4-FFF2-40B4-BE49-F238E27FC236}">
                    <a16:creationId xmlns:a16="http://schemas.microsoft.com/office/drawing/2014/main" id="{9D10069B-E768-7FB9-1C89-B4EBFAC05F36}"/>
                  </a:ext>
                </a:extLst>
              </p:cNvPr>
              <p:cNvSpPr>
                <a:spLocks noChangeArrowheads="1"/>
              </p:cNvSpPr>
              <p:nvPr/>
            </p:nvSpPr>
            <p:spPr bwMode="auto">
              <a:xfrm>
                <a:off x="5720" y="285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4,200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08" name="Rectangle 148">
                <a:extLst>
                  <a:ext uri="{FF2B5EF4-FFF2-40B4-BE49-F238E27FC236}">
                    <a16:creationId xmlns:a16="http://schemas.microsoft.com/office/drawing/2014/main" id="{6B477D70-7FD5-22DE-D8A2-2B18B344238F}"/>
                  </a:ext>
                </a:extLst>
              </p:cNvPr>
              <p:cNvSpPr>
                <a:spLocks noChangeArrowheads="1"/>
              </p:cNvSpPr>
              <p:nvPr/>
            </p:nvSpPr>
            <p:spPr bwMode="auto">
              <a:xfrm>
                <a:off x="5433" y="3019"/>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900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09" name="Rectangle 149">
                <a:extLst>
                  <a:ext uri="{FF2B5EF4-FFF2-40B4-BE49-F238E27FC236}">
                    <a16:creationId xmlns:a16="http://schemas.microsoft.com/office/drawing/2014/main" id="{31D3F946-059C-C59C-8AF4-9524D739CF6E}"/>
                  </a:ext>
                </a:extLst>
              </p:cNvPr>
              <p:cNvSpPr>
                <a:spLocks noChangeArrowheads="1"/>
              </p:cNvSpPr>
              <p:nvPr/>
            </p:nvSpPr>
            <p:spPr bwMode="auto">
              <a:xfrm>
                <a:off x="4614" y="301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7,650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10" name="Rectangle 150">
                <a:extLst>
                  <a:ext uri="{FF2B5EF4-FFF2-40B4-BE49-F238E27FC236}">
                    <a16:creationId xmlns:a16="http://schemas.microsoft.com/office/drawing/2014/main" id="{6F35E5B8-BD92-9E0F-6C87-A134544DDCC0}"/>
                  </a:ext>
                </a:extLst>
              </p:cNvPr>
              <p:cNvSpPr>
                <a:spLocks noChangeArrowheads="1"/>
              </p:cNvSpPr>
              <p:nvPr/>
            </p:nvSpPr>
            <p:spPr bwMode="auto">
              <a:xfrm>
                <a:off x="4257" y="2855"/>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5,100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11" name="Rectangle 151">
                <a:extLst>
                  <a:ext uri="{FF2B5EF4-FFF2-40B4-BE49-F238E27FC236}">
                    <a16:creationId xmlns:a16="http://schemas.microsoft.com/office/drawing/2014/main" id="{5B087A83-BE74-4E1E-A619-B646B62A5D32}"/>
                  </a:ext>
                </a:extLst>
              </p:cNvPr>
              <p:cNvSpPr>
                <a:spLocks noChangeArrowheads="1"/>
              </p:cNvSpPr>
              <p:nvPr/>
            </p:nvSpPr>
            <p:spPr bwMode="auto">
              <a:xfrm>
                <a:off x="4983" y="301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7,200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12" name="Rectangle 152">
                <a:extLst>
                  <a:ext uri="{FF2B5EF4-FFF2-40B4-BE49-F238E27FC236}">
                    <a16:creationId xmlns:a16="http://schemas.microsoft.com/office/drawing/2014/main" id="{956C9D18-936C-57AE-C71E-0081BC97DC78}"/>
                  </a:ext>
                </a:extLst>
              </p:cNvPr>
              <p:cNvSpPr>
                <a:spLocks noChangeArrowheads="1"/>
              </p:cNvSpPr>
              <p:nvPr/>
            </p:nvSpPr>
            <p:spPr bwMode="auto">
              <a:xfrm>
                <a:off x="5351" y="285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4,200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13" name="Rectangle 153">
                <a:extLst>
                  <a:ext uri="{FF2B5EF4-FFF2-40B4-BE49-F238E27FC236}">
                    <a16:creationId xmlns:a16="http://schemas.microsoft.com/office/drawing/2014/main" id="{798BC73E-4F56-F414-C6D6-6E876CF75229}"/>
                  </a:ext>
                </a:extLst>
              </p:cNvPr>
              <p:cNvSpPr>
                <a:spLocks noChangeArrowheads="1"/>
              </p:cNvSpPr>
              <p:nvPr/>
            </p:nvSpPr>
            <p:spPr bwMode="auto">
              <a:xfrm>
                <a:off x="3876" y="285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14" name="Rectangle 154">
                <a:extLst>
                  <a:ext uri="{FF2B5EF4-FFF2-40B4-BE49-F238E27FC236}">
                    <a16:creationId xmlns:a16="http://schemas.microsoft.com/office/drawing/2014/main" id="{394F7A68-1A0E-9D12-BFDC-2474B06210BF}"/>
                  </a:ext>
                </a:extLst>
              </p:cNvPr>
              <p:cNvSpPr>
                <a:spLocks noChangeArrowheads="1"/>
              </p:cNvSpPr>
              <p:nvPr/>
            </p:nvSpPr>
            <p:spPr bwMode="auto">
              <a:xfrm>
                <a:off x="112" y="2687"/>
                <a:ext cx="324"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コゴメトマト</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15" name="Rectangle 155">
                <a:extLst>
                  <a:ext uri="{FF2B5EF4-FFF2-40B4-BE49-F238E27FC236}">
                    <a16:creationId xmlns:a16="http://schemas.microsoft.com/office/drawing/2014/main" id="{588B7AA5-8BC5-B8A1-D2DF-9278080FA0EE}"/>
                  </a:ext>
                </a:extLst>
              </p:cNvPr>
              <p:cNvSpPr>
                <a:spLocks noChangeArrowheads="1"/>
              </p:cNvSpPr>
              <p:nvPr/>
            </p:nvSpPr>
            <p:spPr bwMode="auto">
              <a:xfrm>
                <a:off x="1259" y="2691"/>
                <a:ext cx="44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250ml（缶）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16" name="Rectangle 156">
                <a:extLst>
                  <a:ext uri="{FF2B5EF4-FFF2-40B4-BE49-F238E27FC236}">
                    <a16:creationId xmlns:a16="http://schemas.microsoft.com/office/drawing/2014/main" id="{25D31FF9-E6ED-5971-4EE9-827C733D1F51}"/>
                  </a:ext>
                </a:extLst>
              </p:cNvPr>
              <p:cNvSpPr>
                <a:spLocks noChangeArrowheads="1"/>
              </p:cNvSpPr>
              <p:nvPr/>
            </p:nvSpPr>
            <p:spPr bwMode="auto">
              <a:xfrm>
                <a:off x="7330" y="2527"/>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1,320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17" name="Rectangle 157">
                <a:extLst>
                  <a:ext uri="{FF2B5EF4-FFF2-40B4-BE49-F238E27FC236}">
                    <a16:creationId xmlns:a16="http://schemas.microsoft.com/office/drawing/2014/main" id="{AAC4CA2D-9F54-AD16-8EF4-9A35B4F31DC9}"/>
                  </a:ext>
                </a:extLst>
              </p:cNvPr>
              <p:cNvSpPr>
                <a:spLocks noChangeArrowheads="1"/>
              </p:cNvSpPr>
              <p:nvPr/>
            </p:nvSpPr>
            <p:spPr bwMode="auto">
              <a:xfrm>
                <a:off x="6011" y="2564"/>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18" name="Rectangle 158">
                <a:extLst>
                  <a:ext uri="{FF2B5EF4-FFF2-40B4-BE49-F238E27FC236}">
                    <a16:creationId xmlns:a16="http://schemas.microsoft.com/office/drawing/2014/main" id="{2D083952-49F5-3C11-0512-239FCB85720D}"/>
                  </a:ext>
                </a:extLst>
              </p:cNvPr>
              <p:cNvSpPr>
                <a:spLocks noChangeArrowheads="1"/>
              </p:cNvSpPr>
              <p:nvPr/>
            </p:nvSpPr>
            <p:spPr bwMode="auto">
              <a:xfrm>
                <a:off x="6748" y="2564"/>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19" name="Rectangle 159">
                <a:extLst>
                  <a:ext uri="{FF2B5EF4-FFF2-40B4-BE49-F238E27FC236}">
                    <a16:creationId xmlns:a16="http://schemas.microsoft.com/office/drawing/2014/main" id="{EB6F85CA-F94D-1644-6109-89059D7449DC}"/>
                  </a:ext>
                </a:extLst>
              </p:cNvPr>
              <p:cNvSpPr>
                <a:spLocks noChangeArrowheads="1"/>
              </p:cNvSpPr>
              <p:nvPr/>
            </p:nvSpPr>
            <p:spPr bwMode="auto">
              <a:xfrm>
                <a:off x="6379" y="2564"/>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20" name="Rectangle 160">
                <a:extLst>
                  <a:ext uri="{FF2B5EF4-FFF2-40B4-BE49-F238E27FC236}">
                    <a16:creationId xmlns:a16="http://schemas.microsoft.com/office/drawing/2014/main" id="{A1DC7F21-E152-97C8-552D-286CCA2A4C8C}"/>
                  </a:ext>
                </a:extLst>
              </p:cNvPr>
              <p:cNvSpPr>
                <a:spLocks noChangeArrowheads="1"/>
              </p:cNvSpPr>
              <p:nvPr/>
            </p:nvSpPr>
            <p:spPr bwMode="auto">
              <a:xfrm>
                <a:off x="7330" y="2691"/>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21" name="Rectangle 161">
                <a:extLst>
                  <a:ext uri="{FF2B5EF4-FFF2-40B4-BE49-F238E27FC236}">
                    <a16:creationId xmlns:a16="http://schemas.microsoft.com/office/drawing/2014/main" id="{E533C04B-395F-2D2C-8893-4841C55A72A9}"/>
                  </a:ext>
                </a:extLst>
              </p:cNvPr>
              <p:cNvSpPr>
                <a:spLocks noChangeArrowheads="1"/>
              </p:cNvSpPr>
              <p:nvPr/>
            </p:nvSpPr>
            <p:spPr bwMode="auto">
              <a:xfrm>
                <a:off x="6183" y="2691"/>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22" name="Rectangle 162">
                <a:extLst>
                  <a:ext uri="{FF2B5EF4-FFF2-40B4-BE49-F238E27FC236}">
                    <a16:creationId xmlns:a16="http://schemas.microsoft.com/office/drawing/2014/main" id="{EDAF6966-8F2F-6359-2132-CA73FA905BE8}"/>
                  </a:ext>
                </a:extLst>
              </p:cNvPr>
              <p:cNvSpPr>
                <a:spLocks noChangeArrowheads="1"/>
              </p:cNvSpPr>
              <p:nvPr/>
            </p:nvSpPr>
            <p:spPr bwMode="auto">
              <a:xfrm>
                <a:off x="6379" y="2728"/>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23" name="Rectangle 163">
                <a:extLst>
                  <a:ext uri="{FF2B5EF4-FFF2-40B4-BE49-F238E27FC236}">
                    <a16:creationId xmlns:a16="http://schemas.microsoft.com/office/drawing/2014/main" id="{7D93631D-89E9-4643-B8FA-DCF46A601EC8}"/>
                  </a:ext>
                </a:extLst>
              </p:cNvPr>
              <p:cNvSpPr>
                <a:spLocks noChangeArrowheads="1"/>
              </p:cNvSpPr>
              <p:nvPr/>
            </p:nvSpPr>
            <p:spPr bwMode="auto">
              <a:xfrm>
                <a:off x="6748" y="2728"/>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24" name="Rectangle 164">
                <a:extLst>
                  <a:ext uri="{FF2B5EF4-FFF2-40B4-BE49-F238E27FC236}">
                    <a16:creationId xmlns:a16="http://schemas.microsoft.com/office/drawing/2014/main" id="{678F09E0-33C8-AFA7-1E15-2FE68646FAFE}"/>
                  </a:ext>
                </a:extLst>
              </p:cNvPr>
              <p:cNvSpPr>
                <a:spLocks noChangeArrowheads="1"/>
              </p:cNvSpPr>
              <p:nvPr/>
            </p:nvSpPr>
            <p:spPr bwMode="auto">
              <a:xfrm>
                <a:off x="4327" y="269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25" name="Rectangle 165">
                <a:extLst>
                  <a:ext uri="{FF2B5EF4-FFF2-40B4-BE49-F238E27FC236}">
                    <a16:creationId xmlns:a16="http://schemas.microsoft.com/office/drawing/2014/main" id="{2F9E7F2D-075D-D206-D88B-6B76F8F666FC}"/>
                  </a:ext>
                </a:extLst>
              </p:cNvPr>
              <p:cNvSpPr>
                <a:spLocks noChangeArrowheads="1"/>
              </p:cNvSpPr>
              <p:nvPr/>
            </p:nvSpPr>
            <p:spPr bwMode="auto">
              <a:xfrm>
                <a:off x="4708" y="2527"/>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26" name="Rectangle 166">
                <a:extLst>
                  <a:ext uri="{FF2B5EF4-FFF2-40B4-BE49-F238E27FC236}">
                    <a16:creationId xmlns:a16="http://schemas.microsoft.com/office/drawing/2014/main" id="{A453782B-E09F-9D4D-E4F5-0336780F3261}"/>
                  </a:ext>
                </a:extLst>
              </p:cNvPr>
              <p:cNvSpPr>
                <a:spLocks noChangeArrowheads="1"/>
              </p:cNvSpPr>
              <p:nvPr/>
            </p:nvSpPr>
            <p:spPr bwMode="auto">
              <a:xfrm>
                <a:off x="5814" y="2527"/>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27" name="Rectangle 167">
                <a:extLst>
                  <a:ext uri="{FF2B5EF4-FFF2-40B4-BE49-F238E27FC236}">
                    <a16:creationId xmlns:a16="http://schemas.microsoft.com/office/drawing/2014/main" id="{A5CB1530-5684-1D44-DADF-D450687F5798}"/>
                  </a:ext>
                </a:extLst>
              </p:cNvPr>
              <p:cNvSpPr>
                <a:spLocks noChangeArrowheads="1"/>
              </p:cNvSpPr>
              <p:nvPr/>
            </p:nvSpPr>
            <p:spPr bwMode="auto">
              <a:xfrm>
                <a:off x="5273" y="2564"/>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28" name="Rectangle 168">
                <a:extLst>
                  <a:ext uri="{FF2B5EF4-FFF2-40B4-BE49-F238E27FC236}">
                    <a16:creationId xmlns:a16="http://schemas.microsoft.com/office/drawing/2014/main" id="{5EEA0A18-CA24-C1C4-5FC2-1CB03B74DB27}"/>
                  </a:ext>
                </a:extLst>
              </p:cNvPr>
              <p:cNvSpPr>
                <a:spLocks noChangeArrowheads="1"/>
              </p:cNvSpPr>
              <p:nvPr/>
            </p:nvSpPr>
            <p:spPr bwMode="auto">
              <a:xfrm>
                <a:off x="112" y="2523"/>
                <a:ext cx="483"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コカコアラスプライン</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29" name="Rectangle 169">
                <a:extLst>
                  <a:ext uri="{FF2B5EF4-FFF2-40B4-BE49-F238E27FC236}">
                    <a16:creationId xmlns:a16="http://schemas.microsoft.com/office/drawing/2014/main" id="{EA0F2153-4AA2-ABAA-EC33-C656E19577A3}"/>
                  </a:ext>
                </a:extLst>
              </p:cNvPr>
              <p:cNvSpPr>
                <a:spLocks noChangeArrowheads="1"/>
              </p:cNvSpPr>
              <p:nvPr/>
            </p:nvSpPr>
            <p:spPr bwMode="auto">
              <a:xfrm>
                <a:off x="1259" y="2527"/>
                <a:ext cx="44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250ml（瓶）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30" name="Rectangle 170">
                <a:extLst>
                  <a:ext uri="{FF2B5EF4-FFF2-40B4-BE49-F238E27FC236}">
                    <a16:creationId xmlns:a16="http://schemas.microsoft.com/office/drawing/2014/main" id="{29A02193-A523-FCE0-2D27-2EAC2E44580C}"/>
                  </a:ext>
                </a:extLst>
              </p:cNvPr>
              <p:cNvSpPr>
                <a:spLocks noChangeArrowheads="1"/>
              </p:cNvSpPr>
              <p:nvPr/>
            </p:nvSpPr>
            <p:spPr bwMode="auto">
              <a:xfrm>
                <a:off x="1734" y="2527"/>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31" name="Rectangle 171">
                <a:extLst>
                  <a:ext uri="{FF2B5EF4-FFF2-40B4-BE49-F238E27FC236}">
                    <a16:creationId xmlns:a16="http://schemas.microsoft.com/office/drawing/2014/main" id="{D0CE7B30-97D9-D641-E8B3-739D70001166}"/>
                  </a:ext>
                </a:extLst>
              </p:cNvPr>
              <p:cNvSpPr>
                <a:spLocks noChangeArrowheads="1"/>
              </p:cNvSpPr>
              <p:nvPr/>
            </p:nvSpPr>
            <p:spPr bwMode="auto">
              <a:xfrm>
                <a:off x="2127" y="2527"/>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32" name="Rectangle 172">
                <a:extLst>
                  <a:ext uri="{FF2B5EF4-FFF2-40B4-BE49-F238E27FC236}">
                    <a16:creationId xmlns:a16="http://schemas.microsoft.com/office/drawing/2014/main" id="{563A75C3-2509-AD7D-67F8-C7C4FCBF6B31}"/>
                  </a:ext>
                </a:extLst>
              </p:cNvPr>
              <p:cNvSpPr>
                <a:spLocks noChangeArrowheads="1"/>
              </p:cNvSpPr>
              <p:nvPr/>
            </p:nvSpPr>
            <p:spPr bwMode="auto">
              <a:xfrm>
                <a:off x="2324" y="2564"/>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33" name="Rectangle 173">
                <a:extLst>
                  <a:ext uri="{FF2B5EF4-FFF2-40B4-BE49-F238E27FC236}">
                    <a16:creationId xmlns:a16="http://schemas.microsoft.com/office/drawing/2014/main" id="{091E2D11-AD17-6393-A067-F9F04467DFEE}"/>
                  </a:ext>
                </a:extLst>
              </p:cNvPr>
              <p:cNvSpPr>
                <a:spLocks noChangeArrowheads="1"/>
              </p:cNvSpPr>
              <p:nvPr/>
            </p:nvSpPr>
            <p:spPr bwMode="auto">
              <a:xfrm>
                <a:off x="4708" y="2691"/>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34" name="Rectangle 174">
                <a:extLst>
                  <a:ext uri="{FF2B5EF4-FFF2-40B4-BE49-F238E27FC236}">
                    <a16:creationId xmlns:a16="http://schemas.microsoft.com/office/drawing/2014/main" id="{EE7C758E-A2FB-3607-1B0F-1142FE538A21}"/>
                  </a:ext>
                </a:extLst>
              </p:cNvPr>
              <p:cNvSpPr>
                <a:spLocks noChangeArrowheads="1"/>
              </p:cNvSpPr>
              <p:nvPr/>
            </p:nvSpPr>
            <p:spPr bwMode="auto">
              <a:xfrm>
                <a:off x="3958" y="252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35" name="Rectangle 175">
                <a:extLst>
                  <a:ext uri="{FF2B5EF4-FFF2-40B4-BE49-F238E27FC236}">
                    <a16:creationId xmlns:a16="http://schemas.microsoft.com/office/drawing/2014/main" id="{3429FE05-5449-51AF-1D8B-57C0AD2A94A8}"/>
                  </a:ext>
                </a:extLst>
              </p:cNvPr>
              <p:cNvSpPr>
                <a:spLocks noChangeArrowheads="1"/>
              </p:cNvSpPr>
              <p:nvPr/>
            </p:nvSpPr>
            <p:spPr bwMode="auto">
              <a:xfrm>
                <a:off x="4327" y="252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36" name="Rectangle 176">
                <a:extLst>
                  <a:ext uri="{FF2B5EF4-FFF2-40B4-BE49-F238E27FC236}">
                    <a16:creationId xmlns:a16="http://schemas.microsoft.com/office/drawing/2014/main" id="{231FC6B5-C97C-B0C9-2A4E-B335165D7D6D}"/>
                  </a:ext>
                </a:extLst>
              </p:cNvPr>
              <p:cNvSpPr>
                <a:spLocks noChangeArrowheads="1"/>
              </p:cNvSpPr>
              <p:nvPr/>
            </p:nvSpPr>
            <p:spPr bwMode="auto">
              <a:xfrm>
                <a:off x="5077" y="2691"/>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37" name="Rectangle 177">
                <a:extLst>
                  <a:ext uri="{FF2B5EF4-FFF2-40B4-BE49-F238E27FC236}">
                    <a16:creationId xmlns:a16="http://schemas.microsoft.com/office/drawing/2014/main" id="{CF3CF909-FDD7-FF63-A702-BAB0A520BD95}"/>
                  </a:ext>
                </a:extLst>
              </p:cNvPr>
              <p:cNvSpPr>
                <a:spLocks noChangeArrowheads="1"/>
              </p:cNvSpPr>
              <p:nvPr/>
            </p:nvSpPr>
            <p:spPr bwMode="auto">
              <a:xfrm>
                <a:off x="3061" y="2728"/>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38" name="Rectangle 178">
                <a:extLst>
                  <a:ext uri="{FF2B5EF4-FFF2-40B4-BE49-F238E27FC236}">
                    <a16:creationId xmlns:a16="http://schemas.microsoft.com/office/drawing/2014/main" id="{C726E575-3E0C-56FC-DEF4-7D738A523C62}"/>
                  </a:ext>
                </a:extLst>
              </p:cNvPr>
              <p:cNvSpPr>
                <a:spLocks noChangeArrowheads="1"/>
              </p:cNvSpPr>
              <p:nvPr/>
            </p:nvSpPr>
            <p:spPr bwMode="auto">
              <a:xfrm>
                <a:off x="4905" y="2564"/>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39" name="Rectangle 179">
                <a:extLst>
                  <a:ext uri="{FF2B5EF4-FFF2-40B4-BE49-F238E27FC236}">
                    <a16:creationId xmlns:a16="http://schemas.microsoft.com/office/drawing/2014/main" id="{386B2A3E-533C-07E8-7709-CF7243FE7BC2}"/>
                  </a:ext>
                </a:extLst>
              </p:cNvPr>
              <p:cNvSpPr>
                <a:spLocks noChangeArrowheads="1"/>
              </p:cNvSpPr>
              <p:nvPr/>
            </p:nvSpPr>
            <p:spPr bwMode="auto">
              <a:xfrm>
                <a:off x="1734" y="2691"/>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40" name="Rectangle 180">
                <a:extLst>
                  <a:ext uri="{FF2B5EF4-FFF2-40B4-BE49-F238E27FC236}">
                    <a16:creationId xmlns:a16="http://schemas.microsoft.com/office/drawing/2014/main" id="{35EB7B05-92E3-977C-C1F4-FA4D0FDE061D}"/>
                  </a:ext>
                </a:extLst>
              </p:cNvPr>
              <p:cNvSpPr>
                <a:spLocks noChangeArrowheads="1"/>
              </p:cNvSpPr>
              <p:nvPr/>
            </p:nvSpPr>
            <p:spPr bwMode="auto">
              <a:xfrm>
                <a:off x="2127" y="2691"/>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41" name="Rectangle 181">
                <a:extLst>
                  <a:ext uri="{FF2B5EF4-FFF2-40B4-BE49-F238E27FC236}">
                    <a16:creationId xmlns:a16="http://schemas.microsoft.com/office/drawing/2014/main" id="{2466C348-D1B2-6B7A-D24D-2700D0F6F0A6}"/>
                  </a:ext>
                </a:extLst>
              </p:cNvPr>
              <p:cNvSpPr>
                <a:spLocks noChangeArrowheads="1"/>
              </p:cNvSpPr>
              <p:nvPr/>
            </p:nvSpPr>
            <p:spPr bwMode="auto">
              <a:xfrm>
                <a:off x="2324" y="2728"/>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42" name="Rectangle 182">
                <a:extLst>
                  <a:ext uri="{FF2B5EF4-FFF2-40B4-BE49-F238E27FC236}">
                    <a16:creationId xmlns:a16="http://schemas.microsoft.com/office/drawing/2014/main" id="{B9614510-470C-FA1F-B02C-8687CD8AC926}"/>
                  </a:ext>
                </a:extLst>
              </p:cNvPr>
              <p:cNvSpPr>
                <a:spLocks noChangeArrowheads="1"/>
              </p:cNvSpPr>
              <p:nvPr/>
            </p:nvSpPr>
            <p:spPr bwMode="auto">
              <a:xfrm>
                <a:off x="3602" y="2527"/>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43" name="Rectangle 183">
                <a:extLst>
                  <a:ext uri="{FF2B5EF4-FFF2-40B4-BE49-F238E27FC236}">
                    <a16:creationId xmlns:a16="http://schemas.microsoft.com/office/drawing/2014/main" id="{909F6011-AC23-D7B1-A9D5-9930D16C5432}"/>
                  </a:ext>
                </a:extLst>
              </p:cNvPr>
              <p:cNvSpPr>
                <a:spLocks noChangeArrowheads="1"/>
              </p:cNvSpPr>
              <p:nvPr/>
            </p:nvSpPr>
            <p:spPr bwMode="auto">
              <a:xfrm>
                <a:off x="2852" y="252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44" name="Rectangle 184">
                <a:extLst>
                  <a:ext uri="{FF2B5EF4-FFF2-40B4-BE49-F238E27FC236}">
                    <a16:creationId xmlns:a16="http://schemas.microsoft.com/office/drawing/2014/main" id="{1AE75291-CF25-E615-DF96-7D4C82C89141}"/>
                  </a:ext>
                </a:extLst>
              </p:cNvPr>
              <p:cNvSpPr>
                <a:spLocks noChangeArrowheads="1"/>
              </p:cNvSpPr>
              <p:nvPr/>
            </p:nvSpPr>
            <p:spPr bwMode="auto">
              <a:xfrm>
                <a:off x="3061" y="2564"/>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45" name="Rectangle 185">
                <a:extLst>
                  <a:ext uri="{FF2B5EF4-FFF2-40B4-BE49-F238E27FC236}">
                    <a16:creationId xmlns:a16="http://schemas.microsoft.com/office/drawing/2014/main" id="{15C62F86-A506-01B1-22A2-6ECBD3936C1D}"/>
                  </a:ext>
                </a:extLst>
              </p:cNvPr>
              <p:cNvSpPr>
                <a:spLocks noChangeArrowheads="1"/>
              </p:cNvSpPr>
              <p:nvPr/>
            </p:nvSpPr>
            <p:spPr bwMode="auto">
              <a:xfrm>
                <a:off x="3430" y="2728"/>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46" name="Rectangle 186">
                <a:extLst>
                  <a:ext uri="{FF2B5EF4-FFF2-40B4-BE49-F238E27FC236}">
                    <a16:creationId xmlns:a16="http://schemas.microsoft.com/office/drawing/2014/main" id="{FA2B7218-090C-FDDC-4DE7-B2027BEFEA24}"/>
                  </a:ext>
                </a:extLst>
              </p:cNvPr>
              <p:cNvSpPr>
                <a:spLocks noChangeArrowheads="1"/>
              </p:cNvSpPr>
              <p:nvPr/>
            </p:nvSpPr>
            <p:spPr bwMode="auto">
              <a:xfrm>
                <a:off x="2852" y="269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47" name="Rectangle 187">
                <a:extLst>
                  <a:ext uri="{FF2B5EF4-FFF2-40B4-BE49-F238E27FC236}">
                    <a16:creationId xmlns:a16="http://schemas.microsoft.com/office/drawing/2014/main" id="{C289DD86-6341-7A5C-D737-45F95395D8EC}"/>
                  </a:ext>
                </a:extLst>
              </p:cNvPr>
              <p:cNvSpPr>
                <a:spLocks noChangeArrowheads="1"/>
              </p:cNvSpPr>
              <p:nvPr/>
            </p:nvSpPr>
            <p:spPr bwMode="auto">
              <a:xfrm>
                <a:off x="3958" y="269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48" name="Rectangle 188">
                <a:extLst>
                  <a:ext uri="{FF2B5EF4-FFF2-40B4-BE49-F238E27FC236}">
                    <a16:creationId xmlns:a16="http://schemas.microsoft.com/office/drawing/2014/main" id="{8911BD2E-A578-E35B-8EF4-9B8249B95436}"/>
                  </a:ext>
                </a:extLst>
              </p:cNvPr>
              <p:cNvSpPr>
                <a:spLocks noChangeArrowheads="1"/>
              </p:cNvSpPr>
              <p:nvPr/>
            </p:nvSpPr>
            <p:spPr bwMode="auto">
              <a:xfrm>
                <a:off x="112" y="2359"/>
                <a:ext cx="402"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コカコアラコーラ</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49" name="Rectangle 189">
                <a:extLst>
                  <a:ext uri="{FF2B5EF4-FFF2-40B4-BE49-F238E27FC236}">
                    <a16:creationId xmlns:a16="http://schemas.microsoft.com/office/drawing/2014/main" id="{0E9B477F-879E-71F9-54C5-E789240EE7D9}"/>
                  </a:ext>
                </a:extLst>
              </p:cNvPr>
              <p:cNvSpPr>
                <a:spLocks noChangeArrowheads="1"/>
              </p:cNvSpPr>
              <p:nvPr/>
            </p:nvSpPr>
            <p:spPr bwMode="auto">
              <a:xfrm>
                <a:off x="1259" y="2363"/>
                <a:ext cx="44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250ml（缶）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50" name="Rectangle 190">
                <a:extLst>
                  <a:ext uri="{FF2B5EF4-FFF2-40B4-BE49-F238E27FC236}">
                    <a16:creationId xmlns:a16="http://schemas.microsoft.com/office/drawing/2014/main" id="{3FAF47E9-006E-5B11-2E38-FE1A124A00BE}"/>
                  </a:ext>
                </a:extLst>
              </p:cNvPr>
              <p:cNvSpPr>
                <a:spLocks noChangeArrowheads="1"/>
              </p:cNvSpPr>
              <p:nvPr/>
            </p:nvSpPr>
            <p:spPr bwMode="auto">
              <a:xfrm>
                <a:off x="1734" y="2363"/>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130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51" name="Rectangle 191">
                <a:extLst>
                  <a:ext uri="{FF2B5EF4-FFF2-40B4-BE49-F238E27FC236}">
                    <a16:creationId xmlns:a16="http://schemas.microsoft.com/office/drawing/2014/main" id="{552513A4-AA70-5A65-35CF-ABFFE9E478D7}"/>
                  </a:ext>
                </a:extLst>
              </p:cNvPr>
              <p:cNvSpPr>
                <a:spLocks noChangeArrowheads="1"/>
              </p:cNvSpPr>
              <p:nvPr/>
            </p:nvSpPr>
            <p:spPr bwMode="auto">
              <a:xfrm>
                <a:off x="2115" y="2363"/>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52" name="Rectangle 192">
                <a:extLst>
                  <a:ext uri="{FF2B5EF4-FFF2-40B4-BE49-F238E27FC236}">
                    <a16:creationId xmlns:a16="http://schemas.microsoft.com/office/drawing/2014/main" id="{7ABE70E3-93D1-0D04-F2A9-13D7BD12538E}"/>
                  </a:ext>
                </a:extLst>
              </p:cNvPr>
              <p:cNvSpPr>
                <a:spLocks noChangeArrowheads="1"/>
              </p:cNvSpPr>
              <p:nvPr/>
            </p:nvSpPr>
            <p:spPr bwMode="auto">
              <a:xfrm>
                <a:off x="2484" y="2363"/>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780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53" name="Rectangle 193">
                <a:extLst>
                  <a:ext uri="{FF2B5EF4-FFF2-40B4-BE49-F238E27FC236}">
                    <a16:creationId xmlns:a16="http://schemas.microsoft.com/office/drawing/2014/main" id="{391FE942-1EA0-A7F5-5171-67305AFF1ED3}"/>
                  </a:ext>
                </a:extLst>
              </p:cNvPr>
              <p:cNvSpPr>
                <a:spLocks noChangeArrowheads="1"/>
              </p:cNvSpPr>
              <p:nvPr/>
            </p:nvSpPr>
            <p:spPr bwMode="auto">
              <a:xfrm>
                <a:off x="2852" y="2363"/>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780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54" name="Rectangle 194">
                <a:extLst>
                  <a:ext uri="{FF2B5EF4-FFF2-40B4-BE49-F238E27FC236}">
                    <a16:creationId xmlns:a16="http://schemas.microsoft.com/office/drawing/2014/main" id="{472DA777-40B3-2655-0645-9591E7AD138A}"/>
                  </a:ext>
                </a:extLst>
              </p:cNvPr>
              <p:cNvSpPr>
                <a:spLocks noChangeArrowheads="1"/>
              </p:cNvSpPr>
              <p:nvPr/>
            </p:nvSpPr>
            <p:spPr bwMode="auto">
              <a:xfrm>
                <a:off x="3164" y="2363"/>
                <a:ext cx="33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1,170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55" name="Rectangle 195">
                <a:extLst>
                  <a:ext uri="{FF2B5EF4-FFF2-40B4-BE49-F238E27FC236}">
                    <a16:creationId xmlns:a16="http://schemas.microsoft.com/office/drawing/2014/main" id="{A511163C-1B92-6E63-F198-FF208281EC31}"/>
                  </a:ext>
                </a:extLst>
              </p:cNvPr>
              <p:cNvSpPr>
                <a:spLocks noChangeArrowheads="1"/>
              </p:cNvSpPr>
              <p:nvPr/>
            </p:nvSpPr>
            <p:spPr bwMode="auto">
              <a:xfrm>
                <a:off x="7273" y="2363"/>
                <a:ext cx="40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16,900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56" name="Rectangle 196">
                <a:extLst>
                  <a:ext uri="{FF2B5EF4-FFF2-40B4-BE49-F238E27FC236}">
                    <a16:creationId xmlns:a16="http://schemas.microsoft.com/office/drawing/2014/main" id="{82AAF4E9-E9B4-A272-8559-FA605165143D}"/>
                  </a:ext>
                </a:extLst>
              </p:cNvPr>
              <p:cNvSpPr>
                <a:spLocks noChangeArrowheads="1"/>
              </p:cNvSpPr>
              <p:nvPr/>
            </p:nvSpPr>
            <p:spPr bwMode="auto">
              <a:xfrm>
                <a:off x="4626" y="2363"/>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1,430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57" name="Rectangle 197">
                <a:extLst>
                  <a:ext uri="{FF2B5EF4-FFF2-40B4-BE49-F238E27FC236}">
                    <a16:creationId xmlns:a16="http://schemas.microsoft.com/office/drawing/2014/main" id="{F6AA0EFE-0577-641D-B619-21F1D6C24EF1}"/>
                  </a:ext>
                </a:extLst>
              </p:cNvPr>
              <p:cNvSpPr>
                <a:spLocks noChangeArrowheads="1"/>
              </p:cNvSpPr>
              <p:nvPr/>
            </p:nvSpPr>
            <p:spPr bwMode="auto">
              <a:xfrm>
                <a:off x="4257" y="2363"/>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1,560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58" name="Rectangle 198">
                <a:extLst>
                  <a:ext uri="{FF2B5EF4-FFF2-40B4-BE49-F238E27FC236}">
                    <a16:creationId xmlns:a16="http://schemas.microsoft.com/office/drawing/2014/main" id="{609F1B28-B1E6-FEFB-47A0-5181380D6B92}"/>
                  </a:ext>
                </a:extLst>
              </p:cNvPr>
              <p:cNvSpPr>
                <a:spLocks noChangeArrowheads="1"/>
              </p:cNvSpPr>
              <p:nvPr/>
            </p:nvSpPr>
            <p:spPr bwMode="auto">
              <a:xfrm>
                <a:off x="3520" y="2363"/>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59" name="Rectangle 199">
                <a:extLst>
                  <a:ext uri="{FF2B5EF4-FFF2-40B4-BE49-F238E27FC236}">
                    <a16:creationId xmlns:a16="http://schemas.microsoft.com/office/drawing/2014/main" id="{9D83A00C-CFEF-6362-CC74-DCD204DA6E11}"/>
                  </a:ext>
                </a:extLst>
              </p:cNvPr>
              <p:cNvSpPr>
                <a:spLocks noChangeArrowheads="1"/>
              </p:cNvSpPr>
              <p:nvPr/>
            </p:nvSpPr>
            <p:spPr bwMode="auto">
              <a:xfrm>
                <a:off x="3901" y="2363"/>
                <a:ext cx="33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1,170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60" name="Rectangle 200">
                <a:extLst>
                  <a:ext uri="{FF2B5EF4-FFF2-40B4-BE49-F238E27FC236}">
                    <a16:creationId xmlns:a16="http://schemas.microsoft.com/office/drawing/2014/main" id="{89E3A924-3348-0789-E57A-D0E47A097008}"/>
                  </a:ext>
                </a:extLst>
              </p:cNvPr>
              <p:cNvSpPr>
                <a:spLocks noChangeArrowheads="1"/>
              </p:cNvSpPr>
              <p:nvPr/>
            </p:nvSpPr>
            <p:spPr bwMode="auto">
              <a:xfrm>
                <a:off x="6470" y="2363"/>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1,040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61" name="Rectangle 201">
                <a:extLst>
                  <a:ext uri="{FF2B5EF4-FFF2-40B4-BE49-F238E27FC236}">
                    <a16:creationId xmlns:a16="http://schemas.microsoft.com/office/drawing/2014/main" id="{A4F149C2-CBB7-F098-C9D8-939B72F161FB}"/>
                  </a:ext>
                </a:extLst>
              </p:cNvPr>
              <p:cNvSpPr>
                <a:spLocks noChangeArrowheads="1"/>
              </p:cNvSpPr>
              <p:nvPr/>
            </p:nvSpPr>
            <p:spPr bwMode="auto">
              <a:xfrm>
                <a:off x="6838" y="2363"/>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1,040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62" name="Rectangle 202">
                <a:extLst>
                  <a:ext uri="{FF2B5EF4-FFF2-40B4-BE49-F238E27FC236}">
                    <a16:creationId xmlns:a16="http://schemas.microsoft.com/office/drawing/2014/main" id="{1EA7D37F-3B08-77FE-88FD-BCA85D68B4FB}"/>
                  </a:ext>
                </a:extLst>
              </p:cNvPr>
              <p:cNvSpPr>
                <a:spLocks noChangeArrowheads="1"/>
              </p:cNvSpPr>
              <p:nvPr/>
            </p:nvSpPr>
            <p:spPr bwMode="auto">
              <a:xfrm>
                <a:off x="4995" y="2363"/>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1,430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63" name="Rectangle 203">
                <a:extLst>
                  <a:ext uri="{FF2B5EF4-FFF2-40B4-BE49-F238E27FC236}">
                    <a16:creationId xmlns:a16="http://schemas.microsoft.com/office/drawing/2014/main" id="{B84A564B-0BBB-57FD-769D-9DF0D1ABDD91}"/>
                  </a:ext>
                </a:extLst>
              </p:cNvPr>
              <p:cNvSpPr>
                <a:spLocks noChangeArrowheads="1"/>
              </p:cNvSpPr>
              <p:nvPr/>
            </p:nvSpPr>
            <p:spPr bwMode="auto">
              <a:xfrm>
                <a:off x="5364" y="2363"/>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1,820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0064" name="Rectangle 204">
                <a:extLst>
                  <a:ext uri="{FF2B5EF4-FFF2-40B4-BE49-F238E27FC236}">
                    <a16:creationId xmlns:a16="http://schemas.microsoft.com/office/drawing/2014/main" id="{05BD89DD-E351-6C0F-35B7-9F2D7B25A172}"/>
                  </a:ext>
                </a:extLst>
              </p:cNvPr>
              <p:cNvSpPr>
                <a:spLocks noChangeArrowheads="1"/>
              </p:cNvSpPr>
              <p:nvPr/>
            </p:nvSpPr>
            <p:spPr bwMode="auto">
              <a:xfrm>
                <a:off x="5732" y="2363"/>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grpSp>
        <p:grpSp>
          <p:nvGrpSpPr>
            <p:cNvPr id="6" name="Group 406">
              <a:extLst>
                <a:ext uri="{FF2B5EF4-FFF2-40B4-BE49-F238E27FC236}">
                  <a16:creationId xmlns:a16="http://schemas.microsoft.com/office/drawing/2014/main" id="{B61EB95D-C5A1-9300-B424-16D29E8C4EF6}"/>
                </a:ext>
              </a:extLst>
            </p:cNvPr>
            <p:cNvGrpSpPr>
              <a:grpSpLocks/>
            </p:cNvGrpSpPr>
            <p:nvPr/>
          </p:nvGrpSpPr>
          <p:grpSpPr bwMode="auto">
            <a:xfrm>
              <a:off x="91" y="870"/>
              <a:ext cx="7587" cy="3285"/>
              <a:chOff x="91" y="870"/>
              <a:chExt cx="7587" cy="3285"/>
            </a:xfrm>
          </p:grpSpPr>
          <p:sp>
            <p:nvSpPr>
              <p:cNvPr id="31" name="Rectangle 206">
                <a:extLst>
                  <a:ext uri="{FF2B5EF4-FFF2-40B4-BE49-F238E27FC236}">
                    <a16:creationId xmlns:a16="http://schemas.microsoft.com/office/drawing/2014/main" id="{F3217441-70C2-C8C4-78D5-55B0409A6D90}"/>
                  </a:ext>
                </a:extLst>
              </p:cNvPr>
              <p:cNvSpPr>
                <a:spLocks noChangeArrowheads="1"/>
              </p:cNvSpPr>
              <p:nvPr/>
            </p:nvSpPr>
            <p:spPr bwMode="auto">
              <a:xfrm>
                <a:off x="6101" y="2363"/>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1,430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2" name="Rectangle 207">
                <a:extLst>
                  <a:ext uri="{FF2B5EF4-FFF2-40B4-BE49-F238E27FC236}">
                    <a16:creationId xmlns:a16="http://schemas.microsoft.com/office/drawing/2014/main" id="{39C3C4B4-1673-166D-D88D-DCA3D37217EA}"/>
                  </a:ext>
                </a:extLst>
              </p:cNvPr>
              <p:cNvSpPr>
                <a:spLocks noChangeArrowheads="1"/>
              </p:cNvSpPr>
              <p:nvPr/>
            </p:nvSpPr>
            <p:spPr bwMode="auto">
              <a:xfrm>
                <a:off x="7318" y="203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3,450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3" name="Rectangle 208">
                <a:extLst>
                  <a:ext uri="{FF2B5EF4-FFF2-40B4-BE49-F238E27FC236}">
                    <a16:creationId xmlns:a16="http://schemas.microsoft.com/office/drawing/2014/main" id="{3A520262-A329-7428-9CE3-FF8E5E210FA3}"/>
                  </a:ext>
                </a:extLst>
              </p:cNvPr>
              <p:cNvSpPr>
                <a:spLocks noChangeArrowheads="1"/>
              </p:cNvSpPr>
              <p:nvPr/>
            </p:nvSpPr>
            <p:spPr bwMode="auto">
              <a:xfrm>
                <a:off x="112" y="2195"/>
                <a:ext cx="402"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コカコアラコーラ</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4" name="Rectangle 209">
                <a:extLst>
                  <a:ext uri="{FF2B5EF4-FFF2-40B4-BE49-F238E27FC236}">
                    <a16:creationId xmlns:a16="http://schemas.microsoft.com/office/drawing/2014/main" id="{773D4226-17AF-7A35-D4D9-69F786088C6B}"/>
                  </a:ext>
                </a:extLst>
              </p:cNvPr>
              <p:cNvSpPr>
                <a:spLocks noChangeArrowheads="1"/>
              </p:cNvSpPr>
              <p:nvPr/>
            </p:nvSpPr>
            <p:spPr bwMode="auto">
              <a:xfrm>
                <a:off x="1259" y="2199"/>
                <a:ext cx="44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300ml（瓶）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5" name="Rectangle 210">
                <a:extLst>
                  <a:ext uri="{FF2B5EF4-FFF2-40B4-BE49-F238E27FC236}">
                    <a16:creationId xmlns:a16="http://schemas.microsoft.com/office/drawing/2014/main" id="{11A29F05-01A6-809F-9131-C2875C81D317}"/>
                  </a:ext>
                </a:extLst>
              </p:cNvPr>
              <p:cNvSpPr>
                <a:spLocks noChangeArrowheads="1"/>
              </p:cNvSpPr>
              <p:nvPr/>
            </p:nvSpPr>
            <p:spPr bwMode="auto">
              <a:xfrm>
                <a:off x="1734" y="2199"/>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6" name="Rectangle 211">
                <a:extLst>
                  <a:ext uri="{FF2B5EF4-FFF2-40B4-BE49-F238E27FC236}">
                    <a16:creationId xmlns:a16="http://schemas.microsoft.com/office/drawing/2014/main" id="{BBE54D34-DE88-1883-CC6A-77C241427CD1}"/>
                  </a:ext>
                </a:extLst>
              </p:cNvPr>
              <p:cNvSpPr>
                <a:spLocks noChangeArrowheads="1"/>
              </p:cNvSpPr>
              <p:nvPr/>
            </p:nvSpPr>
            <p:spPr bwMode="auto">
              <a:xfrm>
                <a:off x="2033" y="219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2,250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7" name="Rectangle 212">
                <a:extLst>
                  <a:ext uri="{FF2B5EF4-FFF2-40B4-BE49-F238E27FC236}">
                    <a16:creationId xmlns:a16="http://schemas.microsoft.com/office/drawing/2014/main" id="{8EBE3A3E-AE49-5C55-6286-F2D3C959F8FF}"/>
                  </a:ext>
                </a:extLst>
              </p:cNvPr>
              <p:cNvSpPr>
                <a:spLocks noChangeArrowheads="1"/>
              </p:cNvSpPr>
              <p:nvPr/>
            </p:nvSpPr>
            <p:spPr bwMode="auto">
              <a:xfrm>
                <a:off x="2402" y="219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8" name="Rectangle 213">
                <a:extLst>
                  <a:ext uri="{FF2B5EF4-FFF2-40B4-BE49-F238E27FC236}">
                    <a16:creationId xmlns:a16="http://schemas.microsoft.com/office/drawing/2014/main" id="{1E76D8CA-F72C-FF10-06DF-0C3A8E7298BA}"/>
                  </a:ext>
                </a:extLst>
              </p:cNvPr>
              <p:cNvSpPr>
                <a:spLocks noChangeArrowheads="1"/>
              </p:cNvSpPr>
              <p:nvPr/>
            </p:nvSpPr>
            <p:spPr bwMode="auto">
              <a:xfrm>
                <a:off x="6457" y="219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39" name="Rectangle 214">
                <a:extLst>
                  <a:ext uri="{FF2B5EF4-FFF2-40B4-BE49-F238E27FC236}">
                    <a16:creationId xmlns:a16="http://schemas.microsoft.com/office/drawing/2014/main" id="{2C92ABFE-57CA-7BB3-3AD1-5D03A669348B}"/>
                  </a:ext>
                </a:extLst>
              </p:cNvPr>
              <p:cNvSpPr>
                <a:spLocks noChangeArrowheads="1"/>
              </p:cNvSpPr>
              <p:nvPr/>
            </p:nvSpPr>
            <p:spPr bwMode="auto">
              <a:xfrm>
                <a:off x="6826" y="219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0" name="Rectangle 215">
                <a:extLst>
                  <a:ext uri="{FF2B5EF4-FFF2-40B4-BE49-F238E27FC236}">
                    <a16:creationId xmlns:a16="http://schemas.microsoft.com/office/drawing/2014/main" id="{124E6775-59DF-5FD5-1A00-681028E15C8C}"/>
                  </a:ext>
                </a:extLst>
              </p:cNvPr>
              <p:cNvSpPr>
                <a:spLocks noChangeArrowheads="1"/>
              </p:cNvSpPr>
              <p:nvPr/>
            </p:nvSpPr>
            <p:spPr bwMode="auto">
              <a:xfrm>
                <a:off x="2770" y="219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1" name="Rectangle 216">
                <a:extLst>
                  <a:ext uri="{FF2B5EF4-FFF2-40B4-BE49-F238E27FC236}">
                    <a16:creationId xmlns:a16="http://schemas.microsoft.com/office/drawing/2014/main" id="{C41DD4E8-0D6B-2001-4818-56EFEC29D501}"/>
                  </a:ext>
                </a:extLst>
              </p:cNvPr>
              <p:cNvSpPr>
                <a:spLocks noChangeArrowheads="1"/>
              </p:cNvSpPr>
              <p:nvPr/>
            </p:nvSpPr>
            <p:spPr bwMode="auto">
              <a:xfrm>
                <a:off x="3139" y="219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2,700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2" name="Rectangle 217">
                <a:extLst>
                  <a:ext uri="{FF2B5EF4-FFF2-40B4-BE49-F238E27FC236}">
                    <a16:creationId xmlns:a16="http://schemas.microsoft.com/office/drawing/2014/main" id="{389E60FC-76D9-DE11-3665-EB1D98F99C14}"/>
                  </a:ext>
                </a:extLst>
              </p:cNvPr>
              <p:cNvSpPr>
                <a:spLocks noChangeArrowheads="1"/>
              </p:cNvSpPr>
              <p:nvPr/>
            </p:nvSpPr>
            <p:spPr bwMode="auto">
              <a:xfrm>
                <a:off x="3508" y="219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3" name="Rectangle 218">
                <a:extLst>
                  <a:ext uri="{FF2B5EF4-FFF2-40B4-BE49-F238E27FC236}">
                    <a16:creationId xmlns:a16="http://schemas.microsoft.com/office/drawing/2014/main" id="{9AF3DA65-E18A-0478-3E4C-A62E3EB5BD98}"/>
                  </a:ext>
                </a:extLst>
              </p:cNvPr>
              <p:cNvSpPr>
                <a:spLocks noChangeArrowheads="1"/>
              </p:cNvSpPr>
              <p:nvPr/>
            </p:nvSpPr>
            <p:spPr bwMode="auto">
              <a:xfrm>
                <a:off x="3876" y="219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2,700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4" name="Rectangle 219">
                <a:extLst>
                  <a:ext uri="{FF2B5EF4-FFF2-40B4-BE49-F238E27FC236}">
                    <a16:creationId xmlns:a16="http://schemas.microsoft.com/office/drawing/2014/main" id="{5079C82E-5F31-4600-9B9B-FF77F53DB6E9}"/>
                  </a:ext>
                </a:extLst>
              </p:cNvPr>
              <p:cNvSpPr>
                <a:spLocks noChangeArrowheads="1"/>
              </p:cNvSpPr>
              <p:nvPr/>
            </p:nvSpPr>
            <p:spPr bwMode="auto">
              <a:xfrm>
                <a:off x="4257" y="2199"/>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3,150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5" name="Rectangle 220">
                <a:extLst>
                  <a:ext uri="{FF2B5EF4-FFF2-40B4-BE49-F238E27FC236}">
                    <a16:creationId xmlns:a16="http://schemas.microsoft.com/office/drawing/2014/main" id="{A7EE961F-C737-A4F7-5825-DFFD53F890F2}"/>
                  </a:ext>
                </a:extLst>
              </p:cNvPr>
              <p:cNvSpPr>
                <a:spLocks noChangeArrowheads="1"/>
              </p:cNvSpPr>
              <p:nvPr/>
            </p:nvSpPr>
            <p:spPr bwMode="auto">
              <a:xfrm>
                <a:off x="4614" y="219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6" name="Rectangle 221">
                <a:extLst>
                  <a:ext uri="{FF2B5EF4-FFF2-40B4-BE49-F238E27FC236}">
                    <a16:creationId xmlns:a16="http://schemas.microsoft.com/office/drawing/2014/main" id="{0FF6F082-246F-D738-613D-6D94BE84B859}"/>
                  </a:ext>
                </a:extLst>
              </p:cNvPr>
              <p:cNvSpPr>
                <a:spLocks noChangeArrowheads="1"/>
              </p:cNvSpPr>
              <p:nvPr/>
            </p:nvSpPr>
            <p:spPr bwMode="auto">
              <a:xfrm>
                <a:off x="4983" y="219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7" name="Rectangle 222">
                <a:extLst>
                  <a:ext uri="{FF2B5EF4-FFF2-40B4-BE49-F238E27FC236}">
                    <a16:creationId xmlns:a16="http://schemas.microsoft.com/office/drawing/2014/main" id="{0CCB6F31-A124-198B-FDDC-907AE635AA4E}"/>
                  </a:ext>
                </a:extLst>
              </p:cNvPr>
              <p:cNvSpPr>
                <a:spLocks noChangeArrowheads="1"/>
              </p:cNvSpPr>
              <p:nvPr/>
            </p:nvSpPr>
            <p:spPr bwMode="auto">
              <a:xfrm>
                <a:off x="5351" y="219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3,450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8" name="Rectangle 223">
                <a:extLst>
                  <a:ext uri="{FF2B5EF4-FFF2-40B4-BE49-F238E27FC236}">
                    <a16:creationId xmlns:a16="http://schemas.microsoft.com/office/drawing/2014/main" id="{C06EBFC0-0F6B-9F3E-965C-F0E5C070BFBC}"/>
                  </a:ext>
                </a:extLst>
              </p:cNvPr>
              <p:cNvSpPr>
                <a:spLocks noChangeArrowheads="1"/>
              </p:cNvSpPr>
              <p:nvPr/>
            </p:nvSpPr>
            <p:spPr bwMode="auto">
              <a:xfrm>
                <a:off x="5720" y="219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2,850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49" name="Rectangle 224">
                <a:extLst>
                  <a:ext uri="{FF2B5EF4-FFF2-40B4-BE49-F238E27FC236}">
                    <a16:creationId xmlns:a16="http://schemas.microsoft.com/office/drawing/2014/main" id="{84E06EE9-34BB-C52F-8A82-9F9CA1B7BD2D}"/>
                  </a:ext>
                </a:extLst>
              </p:cNvPr>
              <p:cNvSpPr>
                <a:spLocks noChangeArrowheads="1"/>
              </p:cNvSpPr>
              <p:nvPr/>
            </p:nvSpPr>
            <p:spPr bwMode="auto">
              <a:xfrm>
                <a:off x="6089" y="219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2,700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0" name="Rectangle 225">
                <a:extLst>
                  <a:ext uri="{FF2B5EF4-FFF2-40B4-BE49-F238E27FC236}">
                    <a16:creationId xmlns:a16="http://schemas.microsoft.com/office/drawing/2014/main" id="{D3FB2B93-5418-8910-8387-17984C60FD86}"/>
                  </a:ext>
                </a:extLst>
              </p:cNvPr>
              <p:cNvSpPr>
                <a:spLocks noChangeArrowheads="1"/>
              </p:cNvSpPr>
              <p:nvPr/>
            </p:nvSpPr>
            <p:spPr bwMode="auto">
              <a:xfrm>
                <a:off x="7260" y="2199"/>
                <a:ext cx="41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39,450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1" name="Rectangle 226">
                <a:extLst>
                  <a:ext uri="{FF2B5EF4-FFF2-40B4-BE49-F238E27FC236}">
                    <a16:creationId xmlns:a16="http://schemas.microsoft.com/office/drawing/2014/main" id="{2E7F0E55-0A6D-A1C2-4F6F-8AB4C8DB589E}"/>
                  </a:ext>
                </a:extLst>
              </p:cNvPr>
              <p:cNvSpPr>
                <a:spLocks noChangeArrowheads="1"/>
              </p:cNvSpPr>
              <p:nvPr/>
            </p:nvSpPr>
            <p:spPr bwMode="auto">
              <a:xfrm>
                <a:off x="5064" y="2035"/>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2" name="Rectangle 227">
                <a:extLst>
                  <a:ext uri="{FF2B5EF4-FFF2-40B4-BE49-F238E27FC236}">
                    <a16:creationId xmlns:a16="http://schemas.microsoft.com/office/drawing/2014/main" id="{D527BC1E-4A04-6979-A56E-C6E9299ECC1F}"/>
                  </a:ext>
                </a:extLst>
              </p:cNvPr>
              <p:cNvSpPr>
                <a:spLocks noChangeArrowheads="1"/>
              </p:cNvSpPr>
              <p:nvPr/>
            </p:nvSpPr>
            <p:spPr bwMode="auto">
              <a:xfrm>
                <a:off x="5273" y="2072"/>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3" name="Rectangle 228">
                <a:extLst>
                  <a:ext uri="{FF2B5EF4-FFF2-40B4-BE49-F238E27FC236}">
                    <a16:creationId xmlns:a16="http://schemas.microsoft.com/office/drawing/2014/main" id="{6F1FE410-2809-329F-32AC-457DF36473ED}"/>
                  </a:ext>
                </a:extLst>
              </p:cNvPr>
              <p:cNvSpPr>
                <a:spLocks noChangeArrowheads="1"/>
              </p:cNvSpPr>
              <p:nvPr/>
            </p:nvSpPr>
            <p:spPr bwMode="auto">
              <a:xfrm>
                <a:off x="112" y="2031"/>
                <a:ext cx="561"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コカコアラアクエーリアス</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4" name="Rectangle 229">
                <a:extLst>
                  <a:ext uri="{FF2B5EF4-FFF2-40B4-BE49-F238E27FC236}">
                    <a16:creationId xmlns:a16="http://schemas.microsoft.com/office/drawing/2014/main" id="{F9D296FE-FA12-6189-1330-E4C6C18C0BC6}"/>
                  </a:ext>
                </a:extLst>
              </p:cNvPr>
              <p:cNvSpPr>
                <a:spLocks noChangeArrowheads="1"/>
              </p:cNvSpPr>
              <p:nvPr/>
            </p:nvSpPr>
            <p:spPr bwMode="auto">
              <a:xfrm>
                <a:off x="1259" y="2035"/>
                <a:ext cx="44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300ml（瓶）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5" name="Rectangle 230">
                <a:extLst>
                  <a:ext uri="{FF2B5EF4-FFF2-40B4-BE49-F238E27FC236}">
                    <a16:creationId xmlns:a16="http://schemas.microsoft.com/office/drawing/2014/main" id="{C5233D82-3C48-E024-A0C5-4D6933FBFC3E}"/>
                  </a:ext>
                </a:extLst>
              </p:cNvPr>
              <p:cNvSpPr>
                <a:spLocks noChangeArrowheads="1"/>
              </p:cNvSpPr>
              <p:nvPr/>
            </p:nvSpPr>
            <p:spPr bwMode="auto">
              <a:xfrm>
                <a:off x="1734" y="2035"/>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6" name="Rectangle 231">
                <a:extLst>
                  <a:ext uri="{FF2B5EF4-FFF2-40B4-BE49-F238E27FC236}">
                    <a16:creationId xmlns:a16="http://schemas.microsoft.com/office/drawing/2014/main" id="{CF777742-16D8-A66C-7B6F-02EE0CDD8A62}"/>
                  </a:ext>
                </a:extLst>
              </p:cNvPr>
              <p:cNvSpPr>
                <a:spLocks noChangeArrowheads="1"/>
              </p:cNvSpPr>
              <p:nvPr/>
            </p:nvSpPr>
            <p:spPr bwMode="auto">
              <a:xfrm>
                <a:off x="6379" y="1908"/>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7" name="Rectangle 232">
                <a:extLst>
                  <a:ext uri="{FF2B5EF4-FFF2-40B4-BE49-F238E27FC236}">
                    <a16:creationId xmlns:a16="http://schemas.microsoft.com/office/drawing/2014/main" id="{A95C1538-A7B0-222E-E0C6-0A4EF5507E1C}"/>
                  </a:ext>
                </a:extLst>
              </p:cNvPr>
              <p:cNvSpPr>
                <a:spLocks noChangeArrowheads="1"/>
              </p:cNvSpPr>
              <p:nvPr/>
            </p:nvSpPr>
            <p:spPr bwMode="auto">
              <a:xfrm>
                <a:off x="5064" y="187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8" name="Rectangle 233">
                <a:extLst>
                  <a:ext uri="{FF2B5EF4-FFF2-40B4-BE49-F238E27FC236}">
                    <a16:creationId xmlns:a16="http://schemas.microsoft.com/office/drawing/2014/main" id="{DFC847E1-0AFF-80A5-3845-FC2E52AE3142}"/>
                  </a:ext>
                </a:extLst>
              </p:cNvPr>
              <p:cNvSpPr>
                <a:spLocks noChangeArrowheads="1"/>
              </p:cNvSpPr>
              <p:nvPr/>
            </p:nvSpPr>
            <p:spPr bwMode="auto">
              <a:xfrm>
                <a:off x="5433" y="187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59" name="Rectangle 234">
                <a:extLst>
                  <a:ext uri="{FF2B5EF4-FFF2-40B4-BE49-F238E27FC236}">
                    <a16:creationId xmlns:a16="http://schemas.microsoft.com/office/drawing/2014/main" id="{F6233655-2DF1-2233-8036-F163764AE684}"/>
                  </a:ext>
                </a:extLst>
              </p:cNvPr>
              <p:cNvSpPr>
                <a:spLocks noChangeArrowheads="1"/>
              </p:cNvSpPr>
              <p:nvPr/>
            </p:nvSpPr>
            <p:spPr bwMode="auto">
              <a:xfrm>
                <a:off x="5802" y="187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60" name="Rectangle 235">
                <a:extLst>
                  <a:ext uri="{FF2B5EF4-FFF2-40B4-BE49-F238E27FC236}">
                    <a16:creationId xmlns:a16="http://schemas.microsoft.com/office/drawing/2014/main" id="{EAB4DDAE-6BCD-BDA4-C6AA-0590D3EE6ABD}"/>
                  </a:ext>
                </a:extLst>
              </p:cNvPr>
              <p:cNvSpPr>
                <a:spLocks noChangeArrowheads="1"/>
              </p:cNvSpPr>
              <p:nvPr/>
            </p:nvSpPr>
            <p:spPr bwMode="auto">
              <a:xfrm>
                <a:off x="6183" y="1871"/>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61" name="Rectangle 236">
                <a:extLst>
                  <a:ext uri="{FF2B5EF4-FFF2-40B4-BE49-F238E27FC236}">
                    <a16:creationId xmlns:a16="http://schemas.microsoft.com/office/drawing/2014/main" id="{42679E3F-B2B1-7834-102B-BD5F8955BFF9}"/>
                  </a:ext>
                </a:extLst>
              </p:cNvPr>
              <p:cNvSpPr>
                <a:spLocks noChangeArrowheads="1"/>
              </p:cNvSpPr>
              <p:nvPr/>
            </p:nvSpPr>
            <p:spPr bwMode="auto">
              <a:xfrm>
                <a:off x="5642" y="2072"/>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62" name="Rectangle 237">
                <a:extLst>
                  <a:ext uri="{FF2B5EF4-FFF2-40B4-BE49-F238E27FC236}">
                    <a16:creationId xmlns:a16="http://schemas.microsoft.com/office/drawing/2014/main" id="{49C6ECF3-67F3-BD4C-7817-33913F88DC54}"/>
                  </a:ext>
                </a:extLst>
              </p:cNvPr>
              <p:cNvSpPr>
                <a:spLocks noChangeArrowheads="1"/>
              </p:cNvSpPr>
              <p:nvPr/>
            </p:nvSpPr>
            <p:spPr bwMode="auto">
              <a:xfrm>
                <a:off x="6171" y="2035"/>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750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63" name="Rectangle 238">
                <a:extLst>
                  <a:ext uri="{FF2B5EF4-FFF2-40B4-BE49-F238E27FC236}">
                    <a16:creationId xmlns:a16="http://schemas.microsoft.com/office/drawing/2014/main" id="{DD098780-4B55-9514-6B38-51F75287534D}"/>
                  </a:ext>
                </a:extLst>
              </p:cNvPr>
              <p:cNvSpPr>
                <a:spLocks noChangeArrowheads="1"/>
              </p:cNvSpPr>
              <p:nvPr/>
            </p:nvSpPr>
            <p:spPr bwMode="auto">
              <a:xfrm>
                <a:off x="6379" y="2072"/>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696" name="Rectangle 239">
                <a:extLst>
                  <a:ext uri="{FF2B5EF4-FFF2-40B4-BE49-F238E27FC236}">
                    <a16:creationId xmlns:a16="http://schemas.microsoft.com/office/drawing/2014/main" id="{2A2E8DC7-B32F-31BF-ECF7-CCA2CFE82CE9}"/>
                  </a:ext>
                </a:extLst>
              </p:cNvPr>
              <p:cNvSpPr>
                <a:spLocks noChangeArrowheads="1"/>
              </p:cNvSpPr>
              <p:nvPr/>
            </p:nvSpPr>
            <p:spPr bwMode="auto">
              <a:xfrm>
                <a:off x="6748" y="2072"/>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697" name="Rectangle 240">
                <a:extLst>
                  <a:ext uri="{FF2B5EF4-FFF2-40B4-BE49-F238E27FC236}">
                    <a16:creationId xmlns:a16="http://schemas.microsoft.com/office/drawing/2014/main" id="{D62100E1-B9E0-D56A-8578-F4C1EE97E6C6}"/>
                  </a:ext>
                </a:extLst>
              </p:cNvPr>
              <p:cNvSpPr>
                <a:spLocks noChangeArrowheads="1"/>
              </p:cNvSpPr>
              <p:nvPr/>
            </p:nvSpPr>
            <p:spPr bwMode="auto">
              <a:xfrm>
                <a:off x="1955" y="2072"/>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00" name="Rectangle 241">
                <a:extLst>
                  <a:ext uri="{FF2B5EF4-FFF2-40B4-BE49-F238E27FC236}">
                    <a16:creationId xmlns:a16="http://schemas.microsoft.com/office/drawing/2014/main" id="{FD6863B7-52CB-2CF6-3B5D-C4B421E6975C}"/>
                  </a:ext>
                </a:extLst>
              </p:cNvPr>
              <p:cNvSpPr>
                <a:spLocks noChangeArrowheads="1"/>
              </p:cNvSpPr>
              <p:nvPr/>
            </p:nvSpPr>
            <p:spPr bwMode="auto">
              <a:xfrm>
                <a:off x="2484" y="2035"/>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01" name="Rectangle 242">
                <a:extLst>
                  <a:ext uri="{FF2B5EF4-FFF2-40B4-BE49-F238E27FC236}">
                    <a16:creationId xmlns:a16="http://schemas.microsoft.com/office/drawing/2014/main" id="{AABB119C-26C6-EBCF-8511-7D57322478BD}"/>
                  </a:ext>
                </a:extLst>
              </p:cNvPr>
              <p:cNvSpPr>
                <a:spLocks noChangeArrowheads="1"/>
              </p:cNvSpPr>
              <p:nvPr/>
            </p:nvSpPr>
            <p:spPr bwMode="auto">
              <a:xfrm>
                <a:off x="2692" y="2072"/>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02" name="Rectangle 243">
                <a:extLst>
                  <a:ext uri="{FF2B5EF4-FFF2-40B4-BE49-F238E27FC236}">
                    <a16:creationId xmlns:a16="http://schemas.microsoft.com/office/drawing/2014/main" id="{E28B8379-965B-9B43-2596-DF2C1820F738}"/>
                  </a:ext>
                </a:extLst>
              </p:cNvPr>
              <p:cNvSpPr>
                <a:spLocks noChangeArrowheads="1"/>
              </p:cNvSpPr>
              <p:nvPr/>
            </p:nvSpPr>
            <p:spPr bwMode="auto">
              <a:xfrm>
                <a:off x="3061" y="2072"/>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03" name="Rectangle 244">
                <a:extLst>
                  <a:ext uri="{FF2B5EF4-FFF2-40B4-BE49-F238E27FC236}">
                    <a16:creationId xmlns:a16="http://schemas.microsoft.com/office/drawing/2014/main" id="{F04E74D1-E590-C67A-1692-217BC5DD09EC}"/>
                  </a:ext>
                </a:extLst>
              </p:cNvPr>
              <p:cNvSpPr>
                <a:spLocks noChangeArrowheads="1"/>
              </p:cNvSpPr>
              <p:nvPr/>
            </p:nvSpPr>
            <p:spPr bwMode="auto">
              <a:xfrm>
                <a:off x="4327" y="187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04" name="Rectangle 245">
                <a:extLst>
                  <a:ext uri="{FF2B5EF4-FFF2-40B4-BE49-F238E27FC236}">
                    <a16:creationId xmlns:a16="http://schemas.microsoft.com/office/drawing/2014/main" id="{55DB61A0-E30D-F281-799A-7B4C9F2444B9}"/>
                  </a:ext>
                </a:extLst>
              </p:cNvPr>
              <p:cNvSpPr>
                <a:spLocks noChangeArrowheads="1"/>
              </p:cNvSpPr>
              <p:nvPr/>
            </p:nvSpPr>
            <p:spPr bwMode="auto">
              <a:xfrm>
                <a:off x="4696" y="187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05" name="Rectangle 246">
                <a:extLst>
                  <a:ext uri="{FF2B5EF4-FFF2-40B4-BE49-F238E27FC236}">
                    <a16:creationId xmlns:a16="http://schemas.microsoft.com/office/drawing/2014/main" id="{FA178018-45E7-3C9C-A44E-95500EBC0262}"/>
                  </a:ext>
                </a:extLst>
              </p:cNvPr>
              <p:cNvSpPr>
                <a:spLocks noChangeArrowheads="1"/>
              </p:cNvSpPr>
              <p:nvPr/>
            </p:nvSpPr>
            <p:spPr bwMode="auto">
              <a:xfrm>
                <a:off x="112" y="1867"/>
                <a:ext cx="365"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エルビスソーダ</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06" name="Rectangle 247">
                <a:extLst>
                  <a:ext uri="{FF2B5EF4-FFF2-40B4-BE49-F238E27FC236}">
                    <a16:creationId xmlns:a16="http://schemas.microsoft.com/office/drawing/2014/main" id="{89BB7329-9396-2C84-2683-8CE1421F5038}"/>
                  </a:ext>
                </a:extLst>
              </p:cNvPr>
              <p:cNvSpPr>
                <a:spLocks noChangeArrowheads="1"/>
              </p:cNvSpPr>
              <p:nvPr/>
            </p:nvSpPr>
            <p:spPr bwMode="auto">
              <a:xfrm>
                <a:off x="1259" y="1871"/>
                <a:ext cx="44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250ml（缶）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07" name="Rectangle 248">
                <a:extLst>
                  <a:ext uri="{FF2B5EF4-FFF2-40B4-BE49-F238E27FC236}">
                    <a16:creationId xmlns:a16="http://schemas.microsoft.com/office/drawing/2014/main" id="{20E08AFD-6C54-F2BA-3017-27BAC0CF6412}"/>
                  </a:ext>
                </a:extLst>
              </p:cNvPr>
              <p:cNvSpPr>
                <a:spLocks noChangeArrowheads="1"/>
              </p:cNvSpPr>
              <p:nvPr/>
            </p:nvSpPr>
            <p:spPr bwMode="auto">
              <a:xfrm>
                <a:off x="1734" y="1871"/>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08" name="Rectangle 249">
                <a:extLst>
                  <a:ext uri="{FF2B5EF4-FFF2-40B4-BE49-F238E27FC236}">
                    <a16:creationId xmlns:a16="http://schemas.microsoft.com/office/drawing/2014/main" id="{4B2A817A-71E3-5835-52CF-496DA1C6E240}"/>
                  </a:ext>
                </a:extLst>
              </p:cNvPr>
              <p:cNvSpPr>
                <a:spLocks noChangeArrowheads="1"/>
              </p:cNvSpPr>
              <p:nvPr/>
            </p:nvSpPr>
            <p:spPr bwMode="auto">
              <a:xfrm>
                <a:off x="2115" y="187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09" name="Rectangle 250">
                <a:extLst>
                  <a:ext uri="{FF2B5EF4-FFF2-40B4-BE49-F238E27FC236}">
                    <a16:creationId xmlns:a16="http://schemas.microsoft.com/office/drawing/2014/main" id="{46876853-8703-12BB-9310-0BD56BEBEE3E}"/>
                  </a:ext>
                </a:extLst>
              </p:cNvPr>
              <p:cNvSpPr>
                <a:spLocks noChangeArrowheads="1"/>
              </p:cNvSpPr>
              <p:nvPr/>
            </p:nvSpPr>
            <p:spPr bwMode="auto">
              <a:xfrm>
                <a:off x="2484" y="187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10" name="Rectangle 251">
                <a:extLst>
                  <a:ext uri="{FF2B5EF4-FFF2-40B4-BE49-F238E27FC236}">
                    <a16:creationId xmlns:a16="http://schemas.microsoft.com/office/drawing/2014/main" id="{481222C1-3496-C4B1-E0ED-AF148EDF279A}"/>
                  </a:ext>
                </a:extLst>
              </p:cNvPr>
              <p:cNvSpPr>
                <a:spLocks noChangeArrowheads="1"/>
              </p:cNvSpPr>
              <p:nvPr/>
            </p:nvSpPr>
            <p:spPr bwMode="auto">
              <a:xfrm>
                <a:off x="2852" y="187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11" name="Rectangle 252">
                <a:extLst>
                  <a:ext uri="{FF2B5EF4-FFF2-40B4-BE49-F238E27FC236}">
                    <a16:creationId xmlns:a16="http://schemas.microsoft.com/office/drawing/2014/main" id="{86AD89C9-3564-2D60-A414-77B45ECF6BC8}"/>
                  </a:ext>
                </a:extLst>
              </p:cNvPr>
              <p:cNvSpPr>
                <a:spLocks noChangeArrowheads="1"/>
              </p:cNvSpPr>
              <p:nvPr/>
            </p:nvSpPr>
            <p:spPr bwMode="auto">
              <a:xfrm>
                <a:off x="3221" y="187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12" name="Rectangle 253">
                <a:extLst>
                  <a:ext uri="{FF2B5EF4-FFF2-40B4-BE49-F238E27FC236}">
                    <a16:creationId xmlns:a16="http://schemas.microsoft.com/office/drawing/2014/main" id="{278E3928-ABC1-D1B5-1E20-2C0AE0C9EDF3}"/>
                  </a:ext>
                </a:extLst>
              </p:cNvPr>
              <p:cNvSpPr>
                <a:spLocks noChangeArrowheads="1"/>
              </p:cNvSpPr>
              <p:nvPr/>
            </p:nvSpPr>
            <p:spPr bwMode="auto">
              <a:xfrm>
                <a:off x="3602" y="1871"/>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13" name="Rectangle 254">
                <a:extLst>
                  <a:ext uri="{FF2B5EF4-FFF2-40B4-BE49-F238E27FC236}">
                    <a16:creationId xmlns:a16="http://schemas.microsoft.com/office/drawing/2014/main" id="{170F8F1A-0802-0A02-1A4A-4235418794A9}"/>
                  </a:ext>
                </a:extLst>
              </p:cNvPr>
              <p:cNvSpPr>
                <a:spLocks noChangeArrowheads="1"/>
              </p:cNvSpPr>
              <p:nvPr/>
            </p:nvSpPr>
            <p:spPr bwMode="auto">
              <a:xfrm>
                <a:off x="3971" y="1871"/>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14" name="Rectangle 255">
                <a:extLst>
                  <a:ext uri="{FF2B5EF4-FFF2-40B4-BE49-F238E27FC236}">
                    <a16:creationId xmlns:a16="http://schemas.microsoft.com/office/drawing/2014/main" id="{3B90B639-3705-A017-BE15-471E4286B34F}"/>
                  </a:ext>
                </a:extLst>
              </p:cNvPr>
              <p:cNvSpPr>
                <a:spLocks noChangeArrowheads="1"/>
              </p:cNvSpPr>
              <p:nvPr/>
            </p:nvSpPr>
            <p:spPr bwMode="auto">
              <a:xfrm>
                <a:off x="3590" y="2035"/>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15" name="Rectangle 256">
                <a:extLst>
                  <a:ext uri="{FF2B5EF4-FFF2-40B4-BE49-F238E27FC236}">
                    <a16:creationId xmlns:a16="http://schemas.microsoft.com/office/drawing/2014/main" id="{7409CFDD-A7EC-758A-F902-0B5938E67A8D}"/>
                  </a:ext>
                </a:extLst>
              </p:cNvPr>
              <p:cNvSpPr>
                <a:spLocks noChangeArrowheads="1"/>
              </p:cNvSpPr>
              <p:nvPr/>
            </p:nvSpPr>
            <p:spPr bwMode="auto">
              <a:xfrm>
                <a:off x="3958" y="2035"/>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16" name="Rectangle 257">
                <a:extLst>
                  <a:ext uri="{FF2B5EF4-FFF2-40B4-BE49-F238E27FC236}">
                    <a16:creationId xmlns:a16="http://schemas.microsoft.com/office/drawing/2014/main" id="{00CD388E-4709-D06C-3EAE-AAB249FFF325}"/>
                  </a:ext>
                </a:extLst>
              </p:cNvPr>
              <p:cNvSpPr>
                <a:spLocks noChangeArrowheads="1"/>
              </p:cNvSpPr>
              <p:nvPr/>
            </p:nvSpPr>
            <p:spPr bwMode="auto">
              <a:xfrm>
                <a:off x="4167" y="2072"/>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17" name="Rectangle 258">
                <a:extLst>
                  <a:ext uri="{FF2B5EF4-FFF2-40B4-BE49-F238E27FC236}">
                    <a16:creationId xmlns:a16="http://schemas.microsoft.com/office/drawing/2014/main" id="{F76CFC76-BE65-D085-63FD-1B2C44F9B503}"/>
                  </a:ext>
                </a:extLst>
              </p:cNvPr>
              <p:cNvSpPr>
                <a:spLocks noChangeArrowheads="1"/>
              </p:cNvSpPr>
              <p:nvPr/>
            </p:nvSpPr>
            <p:spPr bwMode="auto">
              <a:xfrm>
                <a:off x="4696" y="2035"/>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900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18" name="Rectangle 259">
                <a:extLst>
                  <a:ext uri="{FF2B5EF4-FFF2-40B4-BE49-F238E27FC236}">
                    <a16:creationId xmlns:a16="http://schemas.microsoft.com/office/drawing/2014/main" id="{A4DBE64F-9F94-D772-9070-A7D5852210B1}"/>
                  </a:ext>
                </a:extLst>
              </p:cNvPr>
              <p:cNvSpPr>
                <a:spLocks noChangeArrowheads="1"/>
              </p:cNvSpPr>
              <p:nvPr/>
            </p:nvSpPr>
            <p:spPr bwMode="auto">
              <a:xfrm>
                <a:off x="7318" y="1871"/>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3,720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19" name="Rectangle 260">
                <a:extLst>
                  <a:ext uri="{FF2B5EF4-FFF2-40B4-BE49-F238E27FC236}">
                    <a16:creationId xmlns:a16="http://schemas.microsoft.com/office/drawing/2014/main" id="{20B7E982-B135-1B49-3905-F6B628A80A97}"/>
                  </a:ext>
                </a:extLst>
              </p:cNvPr>
              <p:cNvSpPr>
                <a:spLocks noChangeArrowheads="1"/>
              </p:cNvSpPr>
              <p:nvPr/>
            </p:nvSpPr>
            <p:spPr bwMode="auto">
              <a:xfrm>
                <a:off x="2865" y="1707"/>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20" name="Rectangle 261">
                <a:extLst>
                  <a:ext uri="{FF2B5EF4-FFF2-40B4-BE49-F238E27FC236}">
                    <a16:creationId xmlns:a16="http://schemas.microsoft.com/office/drawing/2014/main" id="{67CCE3BC-814B-E74D-2504-672634E112AC}"/>
                  </a:ext>
                </a:extLst>
              </p:cNvPr>
              <p:cNvSpPr>
                <a:spLocks noChangeArrowheads="1"/>
              </p:cNvSpPr>
              <p:nvPr/>
            </p:nvSpPr>
            <p:spPr bwMode="auto">
              <a:xfrm>
                <a:off x="6908" y="1871"/>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21" name="Rectangle 262">
                <a:extLst>
                  <a:ext uri="{FF2B5EF4-FFF2-40B4-BE49-F238E27FC236}">
                    <a16:creationId xmlns:a16="http://schemas.microsoft.com/office/drawing/2014/main" id="{81A50E4C-A4A7-1DB4-6ACC-42432F507BC5}"/>
                  </a:ext>
                </a:extLst>
              </p:cNvPr>
              <p:cNvSpPr>
                <a:spLocks noChangeArrowheads="1"/>
              </p:cNvSpPr>
              <p:nvPr/>
            </p:nvSpPr>
            <p:spPr bwMode="auto">
              <a:xfrm>
                <a:off x="7260" y="1543"/>
                <a:ext cx="41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89,400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22" name="Rectangle 263">
                <a:extLst>
                  <a:ext uri="{FF2B5EF4-FFF2-40B4-BE49-F238E27FC236}">
                    <a16:creationId xmlns:a16="http://schemas.microsoft.com/office/drawing/2014/main" id="{B2277E77-3AB3-69CA-F497-8442ED94328E}"/>
                  </a:ext>
                </a:extLst>
              </p:cNvPr>
              <p:cNvSpPr>
                <a:spLocks noChangeArrowheads="1"/>
              </p:cNvSpPr>
              <p:nvPr/>
            </p:nvSpPr>
            <p:spPr bwMode="auto">
              <a:xfrm>
                <a:off x="112" y="1703"/>
                <a:ext cx="50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dirty="0">
                    <a:ln>
                      <a:noFill/>
                    </a:ln>
                    <a:solidFill>
                      <a:srgbClr val="000000"/>
                    </a:solidFill>
                    <a:effectLst/>
                    <a:latin typeface="BIZ UDPゴシック" panose="020B0400000000000000" pitchFamily="50" charset="-128"/>
                    <a:ea typeface="BIZ UDPゴシック" panose="020B0400000000000000" pitchFamily="50" charset="-128"/>
                  </a:rPr>
                  <a:t>Ｕ</a:t>
                </a:r>
                <a:r>
                  <a:rPr kumimoji="0" lang="en-US" altLang="ja-JP" sz="1000" b="1" i="0" u="none" strike="noStrike" cap="none" normalizeH="0" baseline="0" dirty="0">
                    <a:ln>
                      <a:noFill/>
                    </a:ln>
                    <a:solidFill>
                      <a:srgbClr val="000000"/>
                    </a:solidFill>
                    <a:effectLst/>
                    <a:latin typeface="BIZ UDPゴシック" panose="020B0400000000000000" pitchFamily="50" charset="-128"/>
                    <a:ea typeface="BIZ UDPゴシック" panose="020B0400000000000000" pitchFamily="50" charset="-128"/>
                  </a:rPr>
                  <a:t>UC</a:t>
                </a:r>
                <a:r>
                  <a:rPr kumimoji="0" lang="ja-JP" altLang="ja-JP" sz="1000" b="1" i="0" u="none" strike="noStrike" cap="none" normalizeH="0" baseline="0" dirty="0">
                    <a:ln>
                      <a:noFill/>
                    </a:ln>
                    <a:solidFill>
                      <a:srgbClr val="000000"/>
                    </a:solidFill>
                    <a:effectLst/>
                    <a:latin typeface="BIZ UDPゴシック" panose="020B0400000000000000" pitchFamily="50" charset="-128"/>
                    <a:ea typeface="BIZ UDPゴシック" panose="020B0400000000000000" pitchFamily="50" charset="-128"/>
                  </a:rPr>
                  <a:t>コーヒー</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29723" name="Rectangle 264">
                <a:extLst>
                  <a:ext uri="{FF2B5EF4-FFF2-40B4-BE49-F238E27FC236}">
                    <a16:creationId xmlns:a16="http://schemas.microsoft.com/office/drawing/2014/main" id="{3C6CD848-5369-CF76-A9C0-8C16526DF7B9}"/>
                  </a:ext>
                </a:extLst>
              </p:cNvPr>
              <p:cNvSpPr>
                <a:spLocks noChangeArrowheads="1"/>
              </p:cNvSpPr>
              <p:nvPr/>
            </p:nvSpPr>
            <p:spPr bwMode="auto">
              <a:xfrm>
                <a:off x="1259" y="1707"/>
                <a:ext cx="44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250ml（缶）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24" name="Rectangle 265">
                <a:extLst>
                  <a:ext uri="{FF2B5EF4-FFF2-40B4-BE49-F238E27FC236}">
                    <a16:creationId xmlns:a16="http://schemas.microsoft.com/office/drawing/2014/main" id="{7A1E4A9A-D5F7-7822-2A6D-1EC85D7C6F66}"/>
                  </a:ext>
                </a:extLst>
              </p:cNvPr>
              <p:cNvSpPr>
                <a:spLocks noChangeArrowheads="1"/>
              </p:cNvSpPr>
              <p:nvPr/>
            </p:nvSpPr>
            <p:spPr bwMode="auto">
              <a:xfrm>
                <a:off x="1734" y="1707"/>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25" name="Rectangle 266">
                <a:extLst>
                  <a:ext uri="{FF2B5EF4-FFF2-40B4-BE49-F238E27FC236}">
                    <a16:creationId xmlns:a16="http://schemas.microsoft.com/office/drawing/2014/main" id="{EB80F358-B107-721E-5C83-9688CD195F14}"/>
                  </a:ext>
                </a:extLst>
              </p:cNvPr>
              <p:cNvSpPr>
                <a:spLocks noChangeArrowheads="1"/>
              </p:cNvSpPr>
              <p:nvPr/>
            </p:nvSpPr>
            <p:spPr bwMode="auto">
              <a:xfrm>
                <a:off x="2127" y="1707"/>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26" name="Rectangle 267">
                <a:extLst>
                  <a:ext uri="{FF2B5EF4-FFF2-40B4-BE49-F238E27FC236}">
                    <a16:creationId xmlns:a16="http://schemas.microsoft.com/office/drawing/2014/main" id="{587C6D88-639C-56CD-656A-DDDB9A55155C}"/>
                  </a:ext>
                </a:extLst>
              </p:cNvPr>
              <p:cNvSpPr>
                <a:spLocks noChangeArrowheads="1"/>
              </p:cNvSpPr>
              <p:nvPr/>
            </p:nvSpPr>
            <p:spPr bwMode="auto">
              <a:xfrm>
                <a:off x="2484" y="170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27" name="Rectangle 268">
                <a:extLst>
                  <a:ext uri="{FF2B5EF4-FFF2-40B4-BE49-F238E27FC236}">
                    <a16:creationId xmlns:a16="http://schemas.microsoft.com/office/drawing/2014/main" id="{72F10306-72A0-5C34-9906-6617D6E79800}"/>
                  </a:ext>
                </a:extLst>
              </p:cNvPr>
              <p:cNvSpPr>
                <a:spLocks noChangeArrowheads="1"/>
              </p:cNvSpPr>
              <p:nvPr/>
            </p:nvSpPr>
            <p:spPr bwMode="auto">
              <a:xfrm>
                <a:off x="6539" y="170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28" name="Rectangle 269">
                <a:extLst>
                  <a:ext uri="{FF2B5EF4-FFF2-40B4-BE49-F238E27FC236}">
                    <a16:creationId xmlns:a16="http://schemas.microsoft.com/office/drawing/2014/main" id="{0153FBD0-45D5-1FD5-881B-4C1824A9D536}"/>
                  </a:ext>
                </a:extLst>
              </p:cNvPr>
              <p:cNvSpPr>
                <a:spLocks noChangeArrowheads="1"/>
              </p:cNvSpPr>
              <p:nvPr/>
            </p:nvSpPr>
            <p:spPr bwMode="auto">
              <a:xfrm>
                <a:off x="6748" y="1744"/>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29" name="Rectangle 270">
                <a:extLst>
                  <a:ext uri="{FF2B5EF4-FFF2-40B4-BE49-F238E27FC236}">
                    <a16:creationId xmlns:a16="http://schemas.microsoft.com/office/drawing/2014/main" id="{EDB739F9-D5A5-EA9E-29BB-79970DA7E8F5}"/>
                  </a:ext>
                </a:extLst>
              </p:cNvPr>
              <p:cNvSpPr>
                <a:spLocks noChangeArrowheads="1"/>
              </p:cNvSpPr>
              <p:nvPr/>
            </p:nvSpPr>
            <p:spPr bwMode="auto">
              <a:xfrm>
                <a:off x="5064" y="170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30" name="Rectangle 271">
                <a:extLst>
                  <a:ext uri="{FF2B5EF4-FFF2-40B4-BE49-F238E27FC236}">
                    <a16:creationId xmlns:a16="http://schemas.microsoft.com/office/drawing/2014/main" id="{5B10070C-C12D-E8AC-13B0-D152A2347B15}"/>
                  </a:ext>
                </a:extLst>
              </p:cNvPr>
              <p:cNvSpPr>
                <a:spLocks noChangeArrowheads="1"/>
              </p:cNvSpPr>
              <p:nvPr/>
            </p:nvSpPr>
            <p:spPr bwMode="auto">
              <a:xfrm>
                <a:off x="5273" y="1744"/>
                <a:ext cx="8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31" name="Rectangle 272">
                <a:extLst>
                  <a:ext uri="{FF2B5EF4-FFF2-40B4-BE49-F238E27FC236}">
                    <a16:creationId xmlns:a16="http://schemas.microsoft.com/office/drawing/2014/main" id="{48D06A9E-2052-C0DC-10DD-8ED69C2D1C49}"/>
                  </a:ext>
                </a:extLst>
              </p:cNvPr>
              <p:cNvSpPr>
                <a:spLocks noChangeArrowheads="1"/>
              </p:cNvSpPr>
              <p:nvPr/>
            </p:nvSpPr>
            <p:spPr bwMode="auto">
              <a:xfrm>
                <a:off x="5814" y="1707"/>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32" name="Rectangle 273">
                <a:extLst>
                  <a:ext uri="{FF2B5EF4-FFF2-40B4-BE49-F238E27FC236}">
                    <a16:creationId xmlns:a16="http://schemas.microsoft.com/office/drawing/2014/main" id="{591F1715-71C5-EC0F-7448-7EA58676A2F0}"/>
                  </a:ext>
                </a:extLst>
              </p:cNvPr>
              <p:cNvSpPr>
                <a:spLocks noChangeArrowheads="1"/>
              </p:cNvSpPr>
              <p:nvPr/>
            </p:nvSpPr>
            <p:spPr bwMode="auto">
              <a:xfrm>
                <a:off x="6171" y="170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33" name="Rectangle 274">
                <a:extLst>
                  <a:ext uri="{FF2B5EF4-FFF2-40B4-BE49-F238E27FC236}">
                    <a16:creationId xmlns:a16="http://schemas.microsoft.com/office/drawing/2014/main" id="{7FC49E6D-77AD-2577-9B9C-070C51FD757B}"/>
                  </a:ext>
                </a:extLst>
              </p:cNvPr>
              <p:cNvSpPr>
                <a:spLocks noChangeArrowheads="1"/>
              </p:cNvSpPr>
              <p:nvPr/>
            </p:nvSpPr>
            <p:spPr bwMode="auto">
              <a:xfrm>
                <a:off x="3221" y="170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34" name="Rectangle 275">
                <a:extLst>
                  <a:ext uri="{FF2B5EF4-FFF2-40B4-BE49-F238E27FC236}">
                    <a16:creationId xmlns:a16="http://schemas.microsoft.com/office/drawing/2014/main" id="{52EF71C3-A919-4AAC-6F78-CCF9376E35D9}"/>
                  </a:ext>
                </a:extLst>
              </p:cNvPr>
              <p:cNvSpPr>
                <a:spLocks noChangeArrowheads="1"/>
              </p:cNvSpPr>
              <p:nvPr/>
            </p:nvSpPr>
            <p:spPr bwMode="auto">
              <a:xfrm>
                <a:off x="3590" y="170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35" name="Rectangle 276">
                <a:extLst>
                  <a:ext uri="{FF2B5EF4-FFF2-40B4-BE49-F238E27FC236}">
                    <a16:creationId xmlns:a16="http://schemas.microsoft.com/office/drawing/2014/main" id="{F7C63D4E-4AB1-DB6A-59FF-9A8F710CD8E6}"/>
                  </a:ext>
                </a:extLst>
              </p:cNvPr>
              <p:cNvSpPr>
                <a:spLocks noChangeArrowheads="1"/>
              </p:cNvSpPr>
              <p:nvPr/>
            </p:nvSpPr>
            <p:spPr bwMode="auto">
              <a:xfrm>
                <a:off x="3958" y="170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36" name="Rectangle 277">
                <a:extLst>
                  <a:ext uri="{FF2B5EF4-FFF2-40B4-BE49-F238E27FC236}">
                    <a16:creationId xmlns:a16="http://schemas.microsoft.com/office/drawing/2014/main" id="{B910CA83-C050-7ED6-72DC-9B8079A4904A}"/>
                  </a:ext>
                </a:extLst>
              </p:cNvPr>
              <p:cNvSpPr>
                <a:spLocks noChangeArrowheads="1"/>
              </p:cNvSpPr>
              <p:nvPr/>
            </p:nvSpPr>
            <p:spPr bwMode="auto">
              <a:xfrm>
                <a:off x="4339" y="1707"/>
                <a:ext cx="25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37" name="Rectangle 278">
                <a:extLst>
                  <a:ext uri="{FF2B5EF4-FFF2-40B4-BE49-F238E27FC236}">
                    <a16:creationId xmlns:a16="http://schemas.microsoft.com/office/drawing/2014/main" id="{E9C18C0A-2107-D79C-44DF-7EEC75CA0FEE}"/>
                  </a:ext>
                </a:extLst>
              </p:cNvPr>
              <p:cNvSpPr>
                <a:spLocks noChangeArrowheads="1"/>
              </p:cNvSpPr>
              <p:nvPr/>
            </p:nvSpPr>
            <p:spPr bwMode="auto">
              <a:xfrm>
                <a:off x="4696" y="1707"/>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38" name="Rectangle 279">
                <a:extLst>
                  <a:ext uri="{FF2B5EF4-FFF2-40B4-BE49-F238E27FC236}">
                    <a16:creationId xmlns:a16="http://schemas.microsoft.com/office/drawing/2014/main" id="{5B9F21C0-D0F2-E7A5-2994-AE06A7F5176B}"/>
                  </a:ext>
                </a:extLst>
              </p:cNvPr>
              <p:cNvSpPr>
                <a:spLocks noChangeArrowheads="1"/>
              </p:cNvSpPr>
              <p:nvPr/>
            </p:nvSpPr>
            <p:spPr bwMode="auto">
              <a:xfrm>
                <a:off x="3508" y="154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39" name="Rectangle 280">
                <a:extLst>
                  <a:ext uri="{FF2B5EF4-FFF2-40B4-BE49-F238E27FC236}">
                    <a16:creationId xmlns:a16="http://schemas.microsoft.com/office/drawing/2014/main" id="{21685F3D-EF6C-8AA6-D415-BE159A242FDB}"/>
                  </a:ext>
                </a:extLst>
              </p:cNvPr>
              <p:cNvSpPr>
                <a:spLocks noChangeArrowheads="1"/>
              </p:cNvSpPr>
              <p:nvPr/>
            </p:nvSpPr>
            <p:spPr bwMode="auto">
              <a:xfrm>
                <a:off x="3876" y="154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40" name="Rectangle 281">
                <a:extLst>
                  <a:ext uri="{FF2B5EF4-FFF2-40B4-BE49-F238E27FC236}">
                    <a16:creationId xmlns:a16="http://schemas.microsoft.com/office/drawing/2014/main" id="{9BDA1329-26E8-F24D-A90F-F33EC3A2D704}"/>
                  </a:ext>
                </a:extLst>
              </p:cNvPr>
              <p:cNvSpPr>
                <a:spLocks noChangeArrowheads="1"/>
              </p:cNvSpPr>
              <p:nvPr/>
            </p:nvSpPr>
            <p:spPr bwMode="auto">
              <a:xfrm>
                <a:off x="4245" y="154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9,300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41" name="Rectangle 282">
                <a:extLst>
                  <a:ext uri="{FF2B5EF4-FFF2-40B4-BE49-F238E27FC236}">
                    <a16:creationId xmlns:a16="http://schemas.microsoft.com/office/drawing/2014/main" id="{755830EF-0E99-9E06-AC20-FA5C299CCB8F}"/>
                  </a:ext>
                </a:extLst>
              </p:cNvPr>
              <p:cNvSpPr>
                <a:spLocks noChangeArrowheads="1"/>
              </p:cNvSpPr>
              <p:nvPr/>
            </p:nvSpPr>
            <p:spPr bwMode="auto">
              <a:xfrm>
                <a:off x="4614" y="154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8,400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42" name="Rectangle 283">
                <a:extLst>
                  <a:ext uri="{FF2B5EF4-FFF2-40B4-BE49-F238E27FC236}">
                    <a16:creationId xmlns:a16="http://schemas.microsoft.com/office/drawing/2014/main" id="{FD29180F-6F13-2F0E-9DC5-BE5921278DB9}"/>
                  </a:ext>
                </a:extLst>
              </p:cNvPr>
              <p:cNvSpPr>
                <a:spLocks noChangeArrowheads="1"/>
              </p:cNvSpPr>
              <p:nvPr/>
            </p:nvSpPr>
            <p:spPr bwMode="auto">
              <a:xfrm>
                <a:off x="7318" y="1707"/>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2,640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43" name="Rectangle 284">
                <a:extLst>
                  <a:ext uri="{FF2B5EF4-FFF2-40B4-BE49-F238E27FC236}">
                    <a16:creationId xmlns:a16="http://schemas.microsoft.com/office/drawing/2014/main" id="{B5BD8088-1454-CF9C-4512-62CB19159037}"/>
                  </a:ext>
                </a:extLst>
              </p:cNvPr>
              <p:cNvSpPr>
                <a:spLocks noChangeArrowheads="1"/>
              </p:cNvSpPr>
              <p:nvPr/>
            </p:nvSpPr>
            <p:spPr bwMode="auto">
              <a:xfrm>
                <a:off x="7260" y="1379"/>
                <a:ext cx="41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33,600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44" name="Rectangle 285">
                <a:extLst>
                  <a:ext uri="{FF2B5EF4-FFF2-40B4-BE49-F238E27FC236}">
                    <a16:creationId xmlns:a16="http://schemas.microsoft.com/office/drawing/2014/main" id="{F7B68E31-63BD-7CCD-6515-3AE3C8418BB7}"/>
                  </a:ext>
                </a:extLst>
              </p:cNvPr>
              <p:cNvSpPr>
                <a:spLocks noChangeArrowheads="1"/>
              </p:cNvSpPr>
              <p:nvPr/>
            </p:nvSpPr>
            <p:spPr bwMode="auto">
              <a:xfrm>
                <a:off x="112" y="1539"/>
                <a:ext cx="270"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ＱＣビール</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45" name="Rectangle 286">
                <a:extLst>
                  <a:ext uri="{FF2B5EF4-FFF2-40B4-BE49-F238E27FC236}">
                    <a16:creationId xmlns:a16="http://schemas.microsoft.com/office/drawing/2014/main" id="{7225369B-A318-6B22-3F8E-3C17C63D0481}"/>
                  </a:ext>
                </a:extLst>
              </p:cNvPr>
              <p:cNvSpPr>
                <a:spLocks noChangeArrowheads="1"/>
              </p:cNvSpPr>
              <p:nvPr/>
            </p:nvSpPr>
            <p:spPr bwMode="auto">
              <a:xfrm>
                <a:off x="1185" y="1543"/>
                <a:ext cx="48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生350ml（缶）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46" name="Rectangle 287">
                <a:extLst>
                  <a:ext uri="{FF2B5EF4-FFF2-40B4-BE49-F238E27FC236}">
                    <a16:creationId xmlns:a16="http://schemas.microsoft.com/office/drawing/2014/main" id="{EF66B507-E631-CEF9-FF84-1225B58332B6}"/>
                  </a:ext>
                </a:extLst>
              </p:cNvPr>
              <p:cNvSpPr>
                <a:spLocks noChangeArrowheads="1"/>
              </p:cNvSpPr>
              <p:nvPr/>
            </p:nvSpPr>
            <p:spPr bwMode="auto">
              <a:xfrm>
                <a:off x="1730" y="1543"/>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47" name="Rectangle 288">
                <a:extLst>
                  <a:ext uri="{FF2B5EF4-FFF2-40B4-BE49-F238E27FC236}">
                    <a16:creationId xmlns:a16="http://schemas.microsoft.com/office/drawing/2014/main" id="{725DB54A-2C44-D42F-B8DA-D6BE27B657CD}"/>
                  </a:ext>
                </a:extLst>
              </p:cNvPr>
              <p:cNvSpPr>
                <a:spLocks noChangeArrowheads="1"/>
              </p:cNvSpPr>
              <p:nvPr/>
            </p:nvSpPr>
            <p:spPr bwMode="auto">
              <a:xfrm>
                <a:off x="2033" y="154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48" name="Rectangle 289">
                <a:extLst>
                  <a:ext uri="{FF2B5EF4-FFF2-40B4-BE49-F238E27FC236}">
                    <a16:creationId xmlns:a16="http://schemas.microsoft.com/office/drawing/2014/main" id="{35AE0DAD-AEAB-89A0-5DFA-05DD886AEF90}"/>
                  </a:ext>
                </a:extLst>
              </p:cNvPr>
              <p:cNvSpPr>
                <a:spLocks noChangeArrowheads="1"/>
              </p:cNvSpPr>
              <p:nvPr/>
            </p:nvSpPr>
            <p:spPr bwMode="auto">
              <a:xfrm>
                <a:off x="2402" y="154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4,800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49" name="Rectangle 290">
                <a:extLst>
                  <a:ext uri="{FF2B5EF4-FFF2-40B4-BE49-F238E27FC236}">
                    <a16:creationId xmlns:a16="http://schemas.microsoft.com/office/drawing/2014/main" id="{4B0A2D8D-7761-D547-ECC7-8FE09631F35D}"/>
                  </a:ext>
                </a:extLst>
              </p:cNvPr>
              <p:cNvSpPr>
                <a:spLocks noChangeArrowheads="1"/>
              </p:cNvSpPr>
              <p:nvPr/>
            </p:nvSpPr>
            <p:spPr bwMode="auto">
              <a:xfrm>
                <a:off x="112" y="1375"/>
                <a:ext cx="270"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ＱＣビール</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50" name="Rectangle 291">
                <a:extLst>
                  <a:ext uri="{FF2B5EF4-FFF2-40B4-BE49-F238E27FC236}">
                    <a16:creationId xmlns:a16="http://schemas.microsoft.com/office/drawing/2014/main" id="{E24FF364-6AEA-2EAF-5714-BD61C6983A38}"/>
                  </a:ext>
                </a:extLst>
              </p:cNvPr>
              <p:cNvSpPr>
                <a:spLocks noChangeArrowheads="1"/>
              </p:cNvSpPr>
              <p:nvPr/>
            </p:nvSpPr>
            <p:spPr bwMode="auto">
              <a:xfrm>
                <a:off x="1259" y="1379"/>
                <a:ext cx="44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350ml（瓶）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51" name="Rectangle 292">
                <a:extLst>
                  <a:ext uri="{FF2B5EF4-FFF2-40B4-BE49-F238E27FC236}">
                    <a16:creationId xmlns:a16="http://schemas.microsoft.com/office/drawing/2014/main" id="{F96AB1E8-43AC-238A-798D-121E7D665B0F}"/>
                  </a:ext>
                </a:extLst>
              </p:cNvPr>
              <p:cNvSpPr>
                <a:spLocks noChangeArrowheads="1"/>
              </p:cNvSpPr>
              <p:nvPr/>
            </p:nvSpPr>
            <p:spPr bwMode="auto">
              <a:xfrm>
                <a:off x="1730" y="1379"/>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52" name="Rectangle 293">
                <a:extLst>
                  <a:ext uri="{FF2B5EF4-FFF2-40B4-BE49-F238E27FC236}">
                    <a16:creationId xmlns:a16="http://schemas.microsoft.com/office/drawing/2014/main" id="{AD1DAB2B-E2AC-1372-4ECB-BB3C4B5D15CF}"/>
                  </a:ext>
                </a:extLst>
              </p:cNvPr>
              <p:cNvSpPr>
                <a:spLocks noChangeArrowheads="1"/>
              </p:cNvSpPr>
              <p:nvPr/>
            </p:nvSpPr>
            <p:spPr bwMode="auto">
              <a:xfrm>
                <a:off x="2033" y="137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53" name="Rectangle 294">
                <a:extLst>
                  <a:ext uri="{FF2B5EF4-FFF2-40B4-BE49-F238E27FC236}">
                    <a16:creationId xmlns:a16="http://schemas.microsoft.com/office/drawing/2014/main" id="{683889C3-A421-FE10-9970-C5D0E59EAAA9}"/>
                  </a:ext>
                </a:extLst>
              </p:cNvPr>
              <p:cNvSpPr>
                <a:spLocks noChangeArrowheads="1"/>
              </p:cNvSpPr>
              <p:nvPr/>
            </p:nvSpPr>
            <p:spPr bwMode="auto">
              <a:xfrm>
                <a:off x="2770" y="154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5,400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54" name="Rectangle 295">
                <a:extLst>
                  <a:ext uri="{FF2B5EF4-FFF2-40B4-BE49-F238E27FC236}">
                    <a16:creationId xmlns:a16="http://schemas.microsoft.com/office/drawing/2014/main" id="{34B8A245-0AF9-7874-15D5-6A9B513F0B71}"/>
                  </a:ext>
                </a:extLst>
              </p:cNvPr>
              <p:cNvSpPr>
                <a:spLocks noChangeArrowheads="1"/>
              </p:cNvSpPr>
              <p:nvPr/>
            </p:nvSpPr>
            <p:spPr bwMode="auto">
              <a:xfrm>
                <a:off x="3139" y="154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55" name="Rectangle 296">
                <a:extLst>
                  <a:ext uri="{FF2B5EF4-FFF2-40B4-BE49-F238E27FC236}">
                    <a16:creationId xmlns:a16="http://schemas.microsoft.com/office/drawing/2014/main" id="{E50510C3-7B0E-886E-27C2-005890AD135E}"/>
                  </a:ext>
                </a:extLst>
              </p:cNvPr>
              <p:cNvSpPr>
                <a:spLocks noChangeArrowheads="1"/>
              </p:cNvSpPr>
              <p:nvPr/>
            </p:nvSpPr>
            <p:spPr bwMode="auto">
              <a:xfrm>
                <a:off x="2770" y="137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56" name="Rectangle 297">
                <a:extLst>
                  <a:ext uri="{FF2B5EF4-FFF2-40B4-BE49-F238E27FC236}">
                    <a16:creationId xmlns:a16="http://schemas.microsoft.com/office/drawing/2014/main" id="{BE1E83A8-35F7-8624-8843-1DBB1B6F61C0}"/>
                  </a:ext>
                </a:extLst>
              </p:cNvPr>
              <p:cNvSpPr>
                <a:spLocks noChangeArrowheads="1"/>
              </p:cNvSpPr>
              <p:nvPr/>
            </p:nvSpPr>
            <p:spPr bwMode="auto">
              <a:xfrm>
                <a:off x="5720" y="137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57" name="Rectangle 298">
                <a:extLst>
                  <a:ext uri="{FF2B5EF4-FFF2-40B4-BE49-F238E27FC236}">
                    <a16:creationId xmlns:a16="http://schemas.microsoft.com/office/drawing/2014/main" id="{B1BEF9C2-1B22-BE7D-FAF5-D0AFFE89DEFF}"/>
                  </a:ext>
                </a:extLst>
              </p:cNvPr>
              <p:cNvSpPr>
                <a:spLocks noChangeArrowheads="1"/>
              </p:cNvSpPr>
              <p:nvPr/>
            </p:nvSpPr>
            <p:spPr bwMode="auto">
              <a:xfrm>
                <a:off x="4995" y="1543"/>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8,100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58" name="Rectangle 299">
                <a:extLst>
                  <a:ext uri="{FF2B5EF4-FFF2-40B4-BE49-F238E27FC236}">
                    <a16:creationId xmlns:a16="http://schemas.microsoft.com/office/drawing/2014/main" id="{39AA27D7-79D9-4EB4-755B-5D5D346D37C5}"/>
                  </a:ext>
                </a:extLst>
              </p:cNvPr>
              <p:cNvSpPr>
                <a:spLocks noChangeArrowheads="1"/>
              </p:cNvSpPr>
              <p:nvPr/>
            </p:nvSpPr>
            <p:spPr bwMode="auto">
              <a:xfrm>
                <a:off x="5351" y="154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59" name="Rectangle 300">
                <a:extLst>
                  <a:ext uri="{FF2B5EF4-FFF2-40B4-BE49-F238E27FC236}">
                    <a16:creationId xmlns:a16="http://schemas.microsoft.com/office/drawing/2014/main" id="{4B7F44D2-8007-1819-F60D-72450E1201BF}"/>
                  </a:ext>
                </a:extLst>
              </p:cNvPr>
              <p:cNvSpPr>
                <a:spLocks noChangeArrowheads="1"/>
              </p:cNvSpPr>
              <p:nvPr/>
            </p:nvSpPr>
            <p:spPr bwMode="auto">
              <a:xfrm>
                <a:off x="4245" y="137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3,200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60" name="Rectangle 301">
                <a:extLst>
                  <a:ext uri="{FF2B5EF4-FFF2-40B4-BE49-F238E27FC236}">
                    <a16:creationId xmlns:a16="http://schemas.microsoft.com/office/drawing/2014/main" id="{DEE59779-D2AB-7882-5043-692413CD869F}"/>
                  </a:ext>
                </a:extLst>
              </p:cNvPr>
              <p:cNvSpPr>
                <a:spLocks noChangeArrowheads="1"/>
              </p:cNvSpPr>
              <p:nvPr/>
            </p:nvSpPr>
            <p:spPr bwMode="auto">
              <a:xfrm>
                <a:off x="4614" y="137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4,800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61" name="Rectangle 302">
                <a:extLst>
                  <a:ext uri="{FF2B5EF4-FFF2-40B4-BE49-F238E27FC236}">
                    <a16:creationId xmlns:a16="http://schemas.microsoft.com/office/drawing/2014/main" id="{40D3E966-932A-91D2-0497-2E0CA01424E3}"/>
                  </a:ext>
                </a:extLst>
              </p:cNvPr>
              <p:cNvSpPr>
                <a:spLocks noChangeArrowheads="1"/>
              </p:cNvSpPr>
              <p:nvPr/>
            </p:nvSpPr>
            <p:spPr bwMode="auto">
              <a:xfrm>
                <a:off x="4983" y="137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2,560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62" name="Rectangle 303">
                <a:extLst>
                  <a:ext uri="{FF2B5EF4-FFF2-40B4-BE49-F238E27FC236}">
                    <a16:creationId xmlns:a16="http://schemas.microsoft.com/office/drawing/2014/main" id="{020E3DA2-D3EC-209E-F168-6E067784AB34}"/>
                  </a:ext>
                </a:extLst>
              </p:cNvPr>
              <p:cNvSpPr>
                <a:spLocks noChangeArrowheads="1"/>
              </p:cNvSpPr>
              <p:nvPr/>
            </p:nvSpPr>
            <p:spPr bwMode="auto">
              <a:xfrm>
                <a:off x="5364" y="1379"/>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1,920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63" name="Rectangle 304">
                <a:extLst>
                  <a:ext uri="{FF2B5EF4-FFF2-40B4-BE49-F238E27FC236}">
                    <a16:creationId xmlns:a16="http://schemas.microsoft.com/office/drawing/2014/main" id="{9D4AF7BE-0F25-C7EA-395B-4178F1488E7C}"/>
                  </a:ext>
                </a:extLst>
              </p:cNvPr>
              <p:cNvSpPr>
                <a:spLocks noChangeArrowheads="1"/>
              </p:cNvSpPr>
              <p:nvPr/>
            </p:nvSpPr>
            <p:spPr bwMode="auto">
              <a:xfrm>
                <a:off x="5720" y="154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64" name="Rectangle 305">
                <a:extLst>
                  <a:ext uri="{FF2B5EF4-FFF2-40B4-BE49-F238E27FC236}">
                    <a16:creationId xmlns:a16="http://schemas.microsoft.com/office/drawing/2014/main" id="{00A0BA15-63EE-D02C-3CD1-D178A055EEA6}"/>
                  </a:ext>
                </a:extLst>
              </p:cNvPr>
              <p:cNvSpPr>
                <a:spLocks noChangeArrowheads="1"/>
              </p:cNvSpPr>
              <p:nvPr/>
            </p:nvSpPr>
            <p:spPr bwMode="auto">
              <a:xfrm>
                <a:off x="6089" y="154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6,300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65" name="Rectangle 306">
                <a:extLst>
                  <a:ext uri="{FF2B5EF4-FFF2-40B4-BE49-F238E27FC236}">
                    <a16:creationId xmlns:a16="http://schemas.microsoft.com/office/drawing/2014/main" id="{4C0B9D2A-A0C5-293E-5F5A-6D4BCE585CF0}"/>
                  </a:ext>
                </a:extLst>
              </p:cNvPr>
              <p:cNvSpPr>
                <a:spLocks noChangeArrowheads="1"/>
              </p:cNvSpPr>
              <p:nvPr/>
            </p:nvSpPr>
            <p:spPr bwMode="auto">
              <a:xfrm>
                <a:off x="6457" y="154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66" name="Rectangle 307">
                <a:extLst>
                  <a:ext uri="{FF2B5EF4-FFF2-40B4-BE49-F238E27FC236}">
                    <a16:creationId xmlns:a16="http://schemas.microsoft.com/office/drawing/2014/main" id="{E9668946-1AF0-8158-C5AE-DD69A3A1F65E}"/>
                  </a:ext>
                </a:extLst>
              </p:cNvPr>
              <p:cNvSpPr>
                <a:spLocks noChangeArrowheads="1"/>
              </p:cNvSpPr>
              <p:nvPr/>
            </p:nvSpPr>
            <p:spPr bwMode="auto">
              <a:xfrm>
                <a:off x="6826" y="1543"/>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6,600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67" name="Rectangle 308">
                <a:extLst>
                  <a:ext uri="{FF2B5EF4-FFF2-40B4-BE49-F238E27FC236}">
                    <a16:creationId xmlns:a16="http://schemas.microsoft.com/office/drawing/2014/main" id="{BB46D2D9-923A-7018-6903-AA9560D58AD6}"/>
                  </a:ext>
                </a:extLst>
              </p:cNvPr>
              <p:cNvSpPr>
                <a:spLocks noChangeArrowheads="1"/>
              </p:cNvSpPr>
              <p:nvPr/>
            </p:nvSpPr>
            <p:spPr bwMode="auto">
              <a:xfrm>
                <a:off x="6101" y="1215"/>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68" name="Rectangle 309">
                <a:extLst>
                  <a:ext uri="{FF2B5EF4-FFF2-40B4-BE49-F238E27FC236}">
                    <a16:creationId xmlns:a16="http://schemas.microsoft.com/office/drawing/2014/main" id="{53D445DE-9011-BC69-6E7C-56A33941409A}"/>
                  </a:ext>
                </a:extLst>
              </p:cNvPr>
              <p:cNvSpPr>
                <a:spLocks noChangeArrowheads="1"/>
              </p:cNvSpPr>
              <p:nvPr/>
            </p:nvSpPr>
            <p:spPr bwMode="auto">
              <a:xfrm>
                <a:off x="2414" y="1379"/>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69" name="Rectangle 310">
                <a:extLst>
                  <a:ext uri="{FF2B5EF4-FFF2-40B4-BE49-F238E27FC236}">
                    <a16:creationId xmlns:a16="http://schemas.microsoft.com/office/drawing/2014/main" id="{7D4C9FAC-6B7B-E41E-FB3E-5AF6C555C926}"/>
                  </a:ext>
                </a:extLst>
              </p:cNvPr>
              <p:cNvSpPr>
                <a:spLocks noChangeArrowheads="1"/>
              </p:cNvSpPr>
              <p:nvPr/>
            </p:nvSpPr>
            <p:spPr bwMode="auto">
              <a:xfrm>
                <a:off x="6826" y="121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70" name="Rectangle 311">
                <a:extLst>
                  <a:ext uri="{FF2B5EF4-FFF2-40B4-BE49-F238E27FC236}">
                    <a16:creationId xmlns:a16="http://schemas.microsoft.com/office/drawing/2014/main" id="{F48BEAA1-5A47-650C-4B65-17AAE6E8AE7A}"/>
                  </a:ext>
                </a:extLst>
              </p:cNvPr>
              <p:cNvSpPr>
                <a:spLocks noChangeArrowheads="1"/>
              </p:cNvSpPr>
              <p:nvPr/>
            </p:nvSpPr>
            <p:spPr bwMode="auto">
              <a:xfrm>
                <a:off x="3151" y="1379"/>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71" name="Rectangle 312">
                <a:extLst>
                  <a:ext uri="{FF2B5EF4-FFF2-40B4-BE49-F238E27FC236}">
                    <a16:creationId xmlns:a16="http://schemas.microsoft.com/office/drawing/2014/main" id="{84FE1A26-4C27-BC87-3604-034F2E23F112}"/>
                  </a:ext>
                </a:extLst>
              </p:cNvPr>
              <p:cNvSpPr>
                <a:spLocks noChangeArrowheads="1"/>
              </p:cNvSpPr>
              <p:nvPr/>
            </p:nvSpPr>
            <p:spPr bwMode="auto">
              <a:xfrm>
                <a:off x="3520" y="1379"/>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1,280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72" name="Rectangle 313">
                <a:extLst>
                  <a:ext uri="{FF2B5EF4-FFF2-40B4-BE49-F238E27FC236}">
                    <a16:creationId xmlns:a16="http://schemas.microsoft.com/office/drawing/2014/main" id="{89C07D50-BA9D-9C76-5261-3D40398694AC}"/>
                  </a:ext>
                </a:extLst>
              </p:cNvPr>
              <p:cNvSpPr>
                <a:spLocks noChangeArrowheads="1"/>
              </p:cNvSpPr>
              <p:nvPr/>
            </p:nvSpPr>
            <p:spPr bwMode="auto">
              <a:xfrm>
                <a:off x="3889" y="1379"/>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1,920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73" name="Rectangle 314">
                <a:extLst>
                  <a:ext uri="{FF2B5EF4-FFF2-40B4-BE49-F238E27FC236}">
                    <a16:creationId xmlns:a16="http://schemas.microsoft.com/office/drawing/2014/main" id="{8306E51A-E6ED-AD2E-953C-A0DFF74E323E}"/>
                  </a:ext>
                </a:extLst>
              </p:cNvPr>
              <p:cNvSpPr>
                <a:spLocks noChangeArrowheads="1"/>
              </p:cNvSpPr>
              <p:nvPr/>
            </p:nvSpPr>
            <p:spPr bwMode="auto">
              <a:xfrm>
                <a:off x="5433" y="1215"/>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800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74" name="Rectangle 315">
                <a:extLst>
                  <a:ext uri="{FF2B5EF4-FFF2-40B4-BE49-F238E27FC236}">
                    <a16:creationId xmlns:a16="http://schemas.microsoft.com/office/drawing/2014/main" id="{B5500B2B-182A-2FFE-63CA-2CF6EFEBC769}"/>
                  </a:ext>
                </a:extLst>
              </p:cNvPr>
              <p:cNvSpPr>
                <a:spLocks noChangeArrowheads="1"/>
              </p:cNvSpPr>
              <p:nvPr/>
            </p:nvSpPr>
            <p:spPr bwMode="auto">
              <a:xfrm>
                <a:off x="6457" y="137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3,200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75" name="Rectangle 316">
                <a:extLst>
                  <a:ext uri="{FF2B5EF4-FFF2-40B4-BE49-F238E27FC236}">
                    <a16:creationId xmlns:a16="http://schemas.microsoft.com/office/drawing/2014/main" id="{9045DECF-B4F8-17DB-380E-1E83B6FD38D3}"/>
                  </a:ext>
                </a:extLst>
              </p:cNvPr>
              <p:cNvSpPr>
                <a:spLocks noChangeArrowheads="1"/>
              </p:cNvSpPr>
              <p:nvPr/>
            </p:nvSpPr>
            <p:spPr bwMode="auto">
              <a:xfrm>
                <a:off x="6826" y="137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2,880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76" name="Rectangle 317">
                <a:extLst>
                  <a:ext uri="{FF2B5EF4-FFF2-40B4-BE49-F238E27FC236}">
                    <a16:creationId xmlns:a16="http://schemas.microsoft.com/office/drawing/2014/main" id="{FBD5C00F-28A5-A2AC-58B0-091E9FAACD30}"/>
                  </a:ext>
                </a:extLst>
              </p:cNvPr>
              <p:cNvSpPr>
                <a:spLocks noChangeArrowheads="1"/>
              </p:cNvSpPr>
              <p:nvPr/>
            </p:nvSpPr>
            <p:spPr bwMode="auto">
              <a:xfrm>
                <a:off x="6089" y="1379"/>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2,240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77" name="Rectangle 318">
                <a:extLst>
                  <a:ext uri="{FF2B5EF4-FFF2-40B4-BE49-F238E27FC236}">
                    <a16:creationId xmlns:a16="http://schemas.microsoft.com/office/drawing/2014/main" id="{17093295-614F-F26E-E98A-E3F937C106E0}"/>
                  </a:ext>
                </a:extLst>
              </p:cNvPr>
              <p:cNvSpPr>
                <a:spLocks noChangeArrowheads="1"/>
              </p:cNvSpPr>
              <p:nvPr/>
            </p:nvSpPr>
            <p:spPr bwMode="auto">
              <a:xfrm>
                <a:off x="6506" y="1047"/>
                <a:ext cx="172"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M</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78" name="Rectangle 319">
                <a:extLst>
                  <a:ext uri="{FF2B5EF4-FFF2-40B4-BE49-F238E27FC236}">
                    <a16:creationId xmlns:a16="http://schemas.microsoft.com/office/drawing/2014/main" id="{5218844C-2683-A1AE-9BF7-ADCB86F1A741}"/>
                  </a:ext>
                </a:extLst>
              </p:cNvPr>
              <p:cNvSpPr>
                <a:spLocks noChangeArrowheads="1"/>
              </p:cNvSpPr>
              <p:nvPr/>
            </p:nvSpPr>
            <p:spPr bwMode="auto">
              <a:xfrm>
                <a:off x="4667" y="1047"/>
                <a:ext cx="160"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H</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79" name="Rectangle 320">
                <a:extLst>
                  <a:ext uri="{FF2B5EF4-FFF2-40B4-BE49-F238E27FC236}">
                    <a16:creationId xmlns:a16="http://schemas.microsoft.com/office/drawing/2014/main" id="{51E2D6F6-7FA2-947D-D7C7-4A36049BE215}"/>
                  </a:ext>
                </a:extLst>
              </p:cNvPr>
              <p:cNvSpPr>
                <a:spLocks noChangeArrowheads="1"/>
              </p:cNvSpPr>
              <p:nvPr/>
            </p:nvSpPr>
            <p:spPr bwMode="auto">
              <a:xfrm>
                <a:off x="5052" y="1047"/>
                <a:ext cx="123"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I</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80" name="Rectangle 321">
                <a:extLst>
                  <a:ext uri="{FF2B5EF4-FFF2-40B4-BE49-F238E27FC236}">
                    <a16:creationId xmlns:a16="http://schemas.microsoft.com/office/drawing/2014/main" id="{E346DEC7-4217-87DA-1166-0173E892FAC4}"/>
                  </a:ext>
                </a:extLst>
              </p:cNvPr>
              <p:cNvSpPr>
                <a:spLocks noChangeArrowheads="1"/>
              </p:cNvSpPr>
              <p:nvPr/>
            </p:nvSpPr>
            <p:spPr bwMode="auto">
              <a:xfrm>
                <a:off x="5417" y="1047"/>
                <a:ext cx="135"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J</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81" name="Rectangle 322">
                <a:extLst>
                  <a:ext uri="{FF2B5EF4-FFF2-40B4-BE49-F238E27FC236}">
                    <a16:creationId xmlns:a16="http://schemas.microsoft.com/office/drawing/2014/main" id="{471DF4C5-D980-9A51-6C7D-E29AF14C8046}"/>
                  </a:ext>
                </a:extLst>
              </p:cNvPr>
              <p:cNvSpPr>
                <a:spLocks noChangeArrowheads="1"/>
              </p:cNvSpPr>
              <p:nvPr/>
            </p:nvSpPr>
            <p:spPr bwMode="auto">
              <a:xfrm>
                <a:off x="5777" y="1047"/>
                <a:ext cx="152"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K</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82" name="Rectangle 323">
                <a:extLst>
                  <a:ext uri="{FF2B5EF4-FFF2-40B4-BE49-F238E27FC236}">
                    <a16:creationId xmlns:a16="http://schemas.microsoft.com/office/drawing/2014/main" id="{3F40C4B6-47C9-6550-1E8C-82BDD445B3AD}"/>
                  </a:ext>
                </a:extLst>
              </p:cNvPr>
              <p:cNvSpPr>
                <a:spLocks noChangeArrowheads="1"/>
              </p:cNvSpPr>
              <p:nvPr/>
            </p:nvSpPr>
            <p:spPr bwMode="auto">
              <a:xfrm>
                <a:off x="6154" y="1047"/>
                <a:ext cx="139"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L</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83" name="Rectangle 324">
                <a:extLst>
                  <a:ext uri="{FF2B5EF4-FFF2-40B4-BE49-F238E27FC236}">
                    <a16:creationId xmlns:a16="http://schemas.microsoft.com/office/drawing/2014/main" id="{5107E850-B20E-17FA-6E07-5320E3C506CC}"/>
                  </a:ext>
                </a:extLst>
              </p:cNvPr>
              <p:cNvSpPr>
                <a:spLocks noChangeArrowheads="1"/>
              </p:cNvSpPr>
              <p:nvPr/>
            </p:nvSpPr>
            <p:spPr bwMode="auto">
              <a:xfrm>
                <a:off x="6879" y="1047"/>
                <a:ext cx="160"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N</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84" name="Rectangle 325">
                <a:extLst>
                  <a:ext uri="{FF2B5EF4-FFF2-40B4-BE49-F238E27FC236}">
                    <a16:creationId xmlns:a16="http://schemas.microsoft.com/office/drawing/2014/main" id="{07213C8E-9A2D-78DD-E0D2-ACEE17D44D85}"/>
                  </a:ext>
                </a:extLst>
              </p:cNvPr>
              <p:cNvSpPr>
                <a:spLocks noChangeArrowheads="1"/>
              </p:cNvSpPr>
              <p:nvPr/>
            </p:nvSpPr>
            <p:spPr bwMode="auto">
              <a:xfrm>
                <a:off x="7273" y="1051"/>
                <a:ext cx="16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合計</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85" name="Rectangle 326">
                <a:extLst>
                  <a:ext uri="{FF2B5EF4-FFF2-40B4-BE49-F238E27FC236}">
                    <a16:creationId xmlns:a16="http://schemas.microsoft.com/office/drawing/2014/main" id="{FE0CA09E-AEC7-3BCB-4BEB-32639AE8E61E}"/>
                  </a:ext>
                </a:extLst>
              </p:cNvPr>
              <p:cNvSpPr>
                <a:spLocks noChangeArrowheads="1"/>
              </p:cNvSpPr>
              <p:nvPr/>
            </p:nvSpPr>
            <p:spPr bwMode="auto">
              <a:xfrm>
                <a:off x="112" y="1211"/>
                <a:ext cx="270"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ＱＣビール</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86" name="Rectangle 327">
                <a:extLst>
                  <a:ext uri="{FF2B5EF4-FFF2-40B4-BE49-F238E27FC236}">
                    <a16:creationId xmlns:a16="http://schemas.microsoft.com/office/drawing/2014/main" id="{21121335-4541-31E7-CA03-F54357790867}"/>
                  </a:ext>
                </a:extLst>
              </p:cNvPr>
              <p:cNvSpPr>
                <a:spLocks noChangeArrowheads="1"/>
              </p:cNvSpPr>
              <p:nvPr/>
            </p:nvSpPr>
            <p:spPr bwMode="auto">
              <a:xfrm>
                <a:off x="1451" y="1215"/>
                <a:ext cx="205"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大（瓶）</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87" name="Rectangle 328">
                <a:extLst>
                  <a:ext uri="{FF2B5EF4-FFF2-40B4-BE49-F238E27FC236}">
                    <a16:creationId xmlns:a16="http://schemas.microsoft.com/office/drawing/2014/main" id="{C6B362E4-6BAA-C8F1-5D10-5CFA240086C7}"/>
                  </a:ext>
                </a:extLst>
              </p:cNvPr>
              <p:cNvSpPr>
                <a:spLocks noChangeArrowheads="1"/>
              </p:cNvSpPr>
              <p:nvPr/>
            </p:nvSpPr>
            <p:spPr bwMode="auto">
              <a:xfrm>
                <a:off x="1730" y="1215"/>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88" name="Rectangle 329">
                <a:extLst>
                  <a:ext uri="{FF2B5EF4-FFF2-40B4-BE49-F238E27FC236}">
                    <a16:creationId xmlns:a16="http://schemas.microsoft.com/office/drawing/2014/main" id="{BB825E92-D6CA-2267-0AD3-20EEBF3FA457}"/>
                  </a:ext>
                </a:extLst>
              </p:cNvPr>
              <p:cNvSpPr>
                <a:spLocks noChangeArrowheads="1"/>
              </p:cNvSpPr>
              <p:nvPr/>
            </p:nvSpPr>
            <p:spPr bwMode="auto">
              <a:xfrm>
                <a:off x="2115" y="1215"/>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800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89" name="Rectangle 330">
                <a:extLst>
                  <a:ext uri="{FF2B5EF4-FFF2-40B4-BE49-F238E27FC236}">
                    <a16:creationId xmlns:a16="http://schemas.microsoft.com/office/drawing/2014/main" id="{252AC0C4-EA19-59A2-BCC6-669A9BA8C3FB}"/>
                  </a:ext>
                </a:extLst>
              </p:cNvPr>
              <p:cNvSpPr>
                <a:spLocks noChangeArrowheads="1"/>
              </p:cNvSpPr>
              <p:nvPr/>
            </p:nvSpPr>
            <p:spPr bwMode="auto">
              <a:xfrm>
                <a:off x="2414" y="1215"/>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90" name="Rectangle 331">
                <a:extLst>
                  <a:ext uri="{FF2B5EF4-FFF2-40B4-BE49-F238E27FC236}">
                    <a16:creationId xmlns:a16="http://schemas.microsoft.com/office/drawing/2014/main" id="{97C7A029-6108-2FDD-433A-35084F461C5C}"/>
                  </a:ext>
                </a:extLst>
              </p:cNvPr>
              <p:cNvSpPr>
                <a:spLocks noChangeArrowheads="1"/>
              </p:cNvSpPr>
              <p:nvPr/>
            </p:nvSpPr>
            <p:spPr bwMode="auto">
              <a:xfrm>
                <a:off x="2783" y="1215"/>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dirty="0">
                    <a:ln>
                      <a:noFill/>
                    </a:ln>
                    <a:solidFill>
                      <a:srgbClr val="000000"/>
                    </a:solidFill>
                    <a:effectLst/>
                    <a:latin typeface="BIZ UDPゴシック" panose="020B0400000000000000" pitchFamily="50" charset="-128"/>
                    <a:ea typeface="BIZ UDPゴシック" panose="020B0400000000000000" pitchFamily="50" charset="-128"/>
                  </a:rPr>
                  <a:t>1,600</a:t>
                </a: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29791" name="Rectangle 332">
                <a:extLst>
                  <a:ext uri="{FF2B5EF4-FFF2-40B4-BE49-F238E27FC236}">
                    <a16:creationId xmlns:a16="http://schemas.microsoft.com/office/drawing/2014/main" id="{27CCC631-197B-AD0B-8ED8-F0A9CCB435C3}"/>
                  </a:ext>
                </a:extLst>
              </p:cNvPr>
              <p:cNvSpPr>
                <a:spLocks noChangeArrowheads="1"/>
              </p:cNvSpPr>
              <p:nvPr/>
            </p:nvSpPr>
            <p:spPr bwMode="auto">
              <a:xfrm>
                <a:off x="4298" y="1047"/>
                <a:ext cx="160"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G</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92" name="Rectangle 333">
                <a:extLst>
                  <a:ext uri="{FF2B5EF4-FFF2-40B4-BE49-F238E27FC236}">
                    <a16:creationId xmlns:a16="http://schemas.microsoft.com/office/drawing/2014/main" id="{737AEDC3-9154-9408-C64D-96E5E843AE45}"/>
                  </a:ext>
                </a:extLst>
              </p:cNvPr>
              <p:cNvSpPr>
                <a:spLocks noChangeArrowheads="1"/>
              </p:cNvSpPr>
              <p:nvPr/>
            </p:nvSpPr>
            <p:spPr bwMode="auto">
              <a:xfrm>
                <a:off x="6539" y="1215"/>
                <a:ext cx="26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800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93" name="Rectangle 334">
                <a:extLst>
                  <a:ext uri="{FF2B5EF4-FFF2-40B4-BE49-F238E27FC236}">
                    <a16:creationId xmlns:a16="http://schemas.microsoft.com/office/drawing/2014/main" id="{825D6480-56CC-CCC2-F8FD-64646F959C26}"/>
                  </a:ext>
                </a:extLst>
              </p:cNvPr>
              <p:cNvSpPr>
                <a:spLocks noChangeArrowheads="1"/>
              </p:cNvSpPr>
              <p:nvPr/>
            </p:nvSpPr>
            <p:spPr bwMode="auto">
              <a:xfrm>
                <a:off x="7260" y="1215"/>
                <a:ext cx="41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26,000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94" name="Rectangle 335">
                <a:extLst>
                  <a:ext uri="{FF2B5EF4-FFF2-40B4-BE49-F238E27FC236}">
                    <a16:creationId xmlns:a16="http://schemas.microsoft.com/office/drawing/2014/main" id="{F0764FCC-E630-0AC4-A2D0-BAC56A0B0B4A}"/>
                  </a:ext>
                </a:extLst>
              </p:cNvPr>
              <p:cNvSpPr>
                <a:spLocks noChangeArrowheads="1"/>
              </p:cNvSpPr>
              <p:nvPr/>
            </p:nvSpPr>
            <p:spPr bwMode="auto">
              <a:xfrm>
                <a:off x="3139" y="121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95" name="Rectangle 336">
                <a:extLst>
                  <a:ext uri="{FF2B5EF4-FFF2-40B4-BE49-F238E27FC236}">
                    <a16:creationId xmlns:a16="http://schemas.microsoft.com/office/drawing/2014/main" id="{430A96DA-5D69-EBF8-BD7B-33543F111EC3}"/>
                  </a:ext>
                </a:extLst>
              </p:cNvPr>
              <p:cNvSpPr>
                <a:spLocks noChangeArrowheads="1"/>
              </p:cNvSpPr>
              <p:nvPr/>
            </p:nvSpPr>
            <p:spPr bwMode="auto">
              <a:xfrm>
                <a:off x="3520" y="1215"/>
                <a:ext cx="34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1,600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96" name="Rectangle 337">
                <a:extLst>
                  <a:ext uri="{FF2B5EF4-FFF2-40B4-BE49-F238E27FC236}">
                    <a16:creationId xmlns:a16="http://schemas.microsoft.com/office/drawing/2014/main" id="{F603286B-6CF7-011E-BD25-F203EE7A453D}"/>
                  </a:ext>
                </a:extLst>
              </p:cNvPr>
              <p:cNvSpPr>
                <a:spLocks noChangeArrowheads="1"/>
              </p:cNvSpPr>
              <p:nvPr/>
            </p:nvSpPr>
            <p:spPr bwMode="auto">
              <a:xfrm>
                <a:off x="3876" y="121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2,000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97" name="Rectangle 338">
                <a:extLst>
                  <a:ext uri="{FF2B5EF4-FFF2-40B4-BE49-F238E27FC236}">
                    <a16:creationId xmlns:a16="http://schemas.microsoft.com/office/drawing/2014/main" id="{1D87FD78-1205-35DA-65D2-52E24067E9A2}"/>
                  </a:ext>
                </a:extLst>
              </p:cNvPr>
              <p:cNvSpPr>
                <a:spLocks noChangeArrowheads="1"/>
              </p:cNvSpPr>
              <p:nvPr/>
            </p:nvSpPr>
            <p:spPr bwMode="auto">
              <a:xfrm>
                <a:off x="4245" y="121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98" name="Rectangle 339">
                <a:extLst>
                  <a:ext uri="{FF2B5EF4-FFF2-40B4-BE49-F238E27FC236}">
                    <a16:creationId xmlns:a16="http://schemas.microsoft.com/office/drawing/2014/main" id="{EF50E86C-D87B-0566-B133-D0A3C45853B8}"/>
                  </a:ext>
                </a:extLst>
              </p:cNvPr>
              <p:cNvSpPr>
                <a:spLocks noChangeArrowheads="1"/>
              </p:cNvSpPr>
              <p:nvPr/>
            </p:nvSpPr>
            <p:spPr bwMode="auto">
              <a:xfrm>
                <a:off x="4614" y="121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3,200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799" name="Rectangle 340">
                <a:extLst>
                  <a:ext uri="{FF2B5EF4-FFF2-40B4-BE49-F238E27FC236}">
                    <a16:creationId xmlns:a16="http://schemas.microsoft.com/office/drawing/2014/main" id="{BEDD4E44-9806-E23A-CB5F-7B1B8DE09538}"/>
                  </a:ext>
                </a:extLst>
              </p:cNvPr>
              <p:cNvSpPr>
                <a:spLocks noChangeArrowheads="1"/>
              </p:cNvSpPr>
              <p:nvPr/>
            </p:nvSpPr>
            <p:spPr bwMode="auto">
              <a:xfrm>
                <a:off x="4983" y="121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2,400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00" name="Rectangle 341">
                <a:extLst>
                  <a:ext uri="{FF2B5EF4-FFF2-40B4-BE49-F238E27FC236}">
                    <a16:creationId xmlns:a16="http://schemas.microsoft.com/office/drawing/2014/main" id="{1705AA53-EE61-8CEB-E3F9-722069006A03}"/>
                  </a:ext>
                </a:extLst>
              </p:cNvPr>
              <p:cNvSpPr>
                <a:spLocks noChangeArrowheads="1"/>
              </p:cNvSpPr>
              <p:nvPr/>
            </p:nvSpPr>
            <p:spPr bwMode="auto">
              <a:xfrm>
                <a:off x="5720" y="1215"/>
                <a:ext cx="3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3,600</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01" name="Rectangle 342">
                <a:extLst>
                  <a:ext uri="{FF2B5EF4-FFF2-40B4-BE49-F238E27FC236}">
                    <a16:creationId xmlns:a16="http://schemas.microsoft.com/office/drawing/2014/main" id="{39420CE0-46EC-28A9-5585-0032FDC77DB5}"/>
                  </a:ext>
                </a:extLst>
              </p:cNvPr>
              <p:cNvSpPr>
                <a:spLocks noChangeArrowheads="1"/>
              </p:cNvSpPr>
              <p:nvPr/>
            </p:nvSpPr>
            <p:spPr bwMode="auto">
              <a:xfrm>
                <a:off x="112" y="1047"/>
                <a:ext cx="168"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銘柄</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02" name="Rectangle 343">
                <a:extLst>
                  <a:ext uri="{FF2B5EF4-FFF2-40B4-BE49-F238E27FC236}">
                    <a16:creationId xmlns:a16="http://schemas.microsoft.com/office/drawing/2014/main" id="{B72A688E-3D5D-B8F5-05B4-9EF8D2B06CDE}"/>
                  </a:ext>
                </a:extLst>
              </p:cNvPr>
              <p:cNvSpPr>
                <a:spLocks noChangeArrowheads="1"/>
              </p:cNvSpPr>
              <p:nvPr/>
            </p:nvSpPr>
            <p:spPr bwMode="auto">
              <a:xfrm>
                <a:off x="1095" y="1079"/>
                <a:ext cx="86"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03" name="Rectangle 344">
                <a:extLst>
                  <a:ext uri="{FF2B5EF4-FFF2-40B4-BE49-F238E27FC236}">
                    <a16:creationId xmlns:a16="http://schemas.microsoft.com/office/drawing/2014/main" id="{52E1B5FD-BA88-FF52-2C30-AD159F9364A7}"/>
                  </a:ext>
                </a:extLst>
              </p:cNvPr>
              <p:cNvSpPr>
                <a:spLocks noChangeArrowheads="1"/>
              </p:cNvSpPr>
              <p:nvPr/>
            </p:nvSpPr>
            <p:spPr bwMode="auto">
              <a:xfrm>
                <a:off x="1742" y="1051"/>
                <a:ext cx="164"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900" b="0"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単価</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04" name="Rectangle 345">
                <a:extLst>
                  <a:ext uri="{FF2B5EF4-FFF2-40B4-BE49-F238E27FC236}">
                    <a16:creationId xmlns:a16="http://schemas.microsoft.com/office/drawing/2014/main" id="{E54783A0-29C8-8E09-DF51-5FD2438A9807}"/>
                  </a:ext>
                </a:extLst>
              </p:cNvPr>
              <p:cNvSpPr>
                <a:spLocks noChangeArrowheads="1"/>
              </p:cNvSpPr>
              <p:nvPr/>
            </p:nvSpPr>
            <p:spPr bwMode="auto">
              <a:xfrm>
                <a:off x="2090" y="1047"/>
                <a:ext cx="152"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A</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05" name="Rectangle 346">
                <a:extLst>
                  <a:ext uri="{FF2B5EF4-FFF2-40B4-BE49-F238E27FC236}">
                    <a16:creationId xmlns:a16="http://schemas.microsoft.com/office/drawing/2014/main" id="{31E8D196-64E2-B6B6-9176-2024CC478031}"/>
                  </a:ext>
                </a:extLst>
              </p:cNvPr>
              <p:cNvSpPr>
                <a:spLocks noChangeArrowheads="1"/>
              </p:cNvSpPr>
              <p:nvPr/>
            </p:nvSpPr>
            <p:spPr bwMode="auto">
              <a:xfrm>
                <a:off x="2459" y="1047"/>
                <a:ext cx="152"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B</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06" name="Rectangle 347">
                <a:extLst>
                  <a:ext uri="{FF2B5EF4-FFF2-40B4-BE49-F238E27FC236}">
                    <a16:creationId xmlns:a16="http://schemas.microsoft.com/office/drawing/2014/main" id="{D6E210C2-3C8C-13B6-556D-B3FBB2F036BF}"/>
                  </a:ext>
                </a:extLst>
              </p:cNvPr>
              <p:cNvSpPr>
                <a:spLocks noChangeArrowheads="1"/>
              </p:cNvSpPr>
              <p:nvPr/>
            </p:nvSpPr>
            <p:spPr bwMode="auto">
              <a:xfrm>
                <a:off x="2828" y="1047"/>
                <a:ext cx="156"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C</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07" name="Rectangle 348">
                <a:extLst>
                  <a:ext uri="{FF2B5EF4-FFF2-40B4-BE49-F238E27FC236}">
                    <a16:creationId xmlns:a16="http://schemas.microsoft.com/office/drawing/2014/main" id="{03F73EA5-5C53-D3E1-2B41-3BC562A20A4E}"/>
                  </a:ext>
                </a:extLst>
              </p:cNvPr>
              <p:cNvSpPr>
                <a:spLocks noChangeArrowheads="1"/>
              </p:cNvSpPr>
              <p:nvPr/>
            </p:nvSpPr>
            <p:spPr bwMode="auto">
              <a:xfrm>
                <a:off x="3192" y="1047"/>
                <a:ext cx="160"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D</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08" name="Rectangle 349">
                <a:extLst>
                  <a:ext uri="{FF2B5EF4-FFF2-40B4-BE49-F238E27FC236}">
                    <a16:creationId xmlns:a16="http://schemas.microsoft.com/office/drawing/2014/main" id="{09C66EF8-6544-78B1-6D5D-1F9411959AFA}"/>
                  </a:ext>
                </a:extLst>
              </p:cNvPr>
              <p:cNvSpPr>
                <a:spLocks noChangeArrowheads="1"/>
              </p:cNvSpPr>
              <p:nvPr/>
            </p:nvSpPr>
            <p:spPr bwMode="auto">
              <a:xfrm>
                <a:off x="3569" y="1047"/>
                <a:ext cx="148"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E</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09" name="Rectangle 350">
                <a:extLst>
                  <a:ext uri="{FF2B5EF4-FFF2-40B4-BE49-F238E27FC236}">
                    <a16:creationId xmlns:a16="http://schemas.microsoft.com/office/drawing/2014/main" id="{11F773FE-F38C-AF07-B0F9-10571BC701FE}"/>
                  </a:ext>
                </a:extLst>
              </p:cNvPr>
              <p:cNvSpPr>
                <a:spLocks noChangeArrowheads="1"/>
              </p:cNvSpPr>
              <p:nvPr/>
            </p:nvSpPr>
            <p:spPr bwMode="auto">
              <a:xfrm>
                <a:off x="3938" y="1047"/>
                <a:ext cx="143"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F</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10" name="Rectangle 351">
                <a:extLst>
                  <a:ext uri="{FF2B5EF4-FFF2-40B4-BE49-F238E27FC236}">
                    <a16:creationId xmlns:a16="http://schemas.microsoft.com/office/drawing/2014/main" id="{BCF6CB16-2A0E-22AF-90C8-B9148D1BE9B4}"/>
                  </a:ext>
                </a:extLst>
              </p:cNvPr>
              <p:cNvSpPr>
                <a:spLocks noChangeArrowheads="1"/>
              </p:cNvSpPr>
              <p:nvPr/>
            </p:nvSpPr>
            <p:spPr bwMode="auto">
              <a:xfrm>
                <a:off x="116" y="870"/>
                <a:ext cx="60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200" b="1" i="0" u="none" strike="noStrike" cap="none" normalizeH="0" baseline="0">
                    <a:ln>
                      <a:noFill/>
                    </a:ln>
                    <a:solidFill>
                      <a:srgbClr val="000000"/>
                    </a:solidFill>
                    <a:effectLst/>
                    <a:latin typeface="BIZ UDPゴシック" panose="020B0400000000000000" pitchFamily="50" charset="-128"/>
                    <a:ea typeface="BIZ UDPゴシック" panose="020B0400000000000000" pitchFamily="50" charset="-128"/>
                  </a:rPr>
                  <a:t>「海の家」での銘柄別売上高</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29811" name="Line 352">
                <a:extLst>
                  <a:ext uri="{FF2B5EF4-FFF2-40B4-BE49-F238E27FC236}">
                    <a16:creationId xmlns:a16="http://schemas.microsoft.com/office/drawing/2014/main" id="{CC6E36D6-D43E-431B-0ED7-6756CABF6676}"/>
                  </a:ext>
                </a:extLst>
              </p:cNvPr>
              <p:cNvSpPr>
                <a:spLocks noChangeShapeType="1"/>
              </p:cNvSpPr>
              <p:nvPr/>
            </p:nvSpPr>
            <p:spPr bwMode="auto">
              <a:xfrm>
                <a:off x="91" y="1001"/>
                <a:ext cx="0" cy="315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12" name="Rectangle 353">
                <a:extLst>
                  <a:ext uri="{FF2B5EF4-FFF2-40B4-BE49-F238E27FC236}">
                    <a16:creationId xmlns:a16="http://schemas.microsoft.com/office/drawing/2014/main" id="{7DEA1164-93B3-2636-902C-6CFDB0A52F01}"/>
                  </a:ext>
                </a:extLst>
              </p:cNvPr>
              <p:cNvSpPr>
                <a:spLocks noChangeArrowheads="1"/>
              </p:cNvSpPr>
              <p:nvPr/>
            </p:nvSpPr>
            <p:spPr bwMode="auto">
              <a:xfrm>
                <a:off x="91" y="1001"/>
                <a:ext cx="4" cy="31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13" name="Line 354">
                <a:extLst>
                  <a:ext uri="{FF2B5EF4-FFF2-40B4-BE49-F238E27FC236}">
                    <a16:creationId xmlns:a16="http://schemas.microsoft.com/office/drawing/2014/main" id="{90A9C3AF-1668-5B6D-A4B8-F149E6C36B3F}"/>
                  </a:ext>
                </a:extLst>
              </p:cNvPr>
              <p:cNvSpPr>
                <a:spLocks noChangeShapeType="1"/>
              </p:cNvSpPr>
              <p:nvPr/>
            </p:nvSpPr>
            <p:spPr bwMode="auto">
              <a:xfrm>
                <a:off x="1074"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14" name="Rectangle 355">
                <a:extLst>
                  <a:ext uri="{FF2B5EF4-FFF2-40B4-BE49-F238E27FC236}">
                    <a16:creationId xmlns:a16="http://schemas.microsoft.com/office/drawing/2014/main" id="{96BC83D2-0DB2-8001-723B-E78DAD46D65F}"/>
                  </a:ext>
                </a:extLst>
              </p:cNvPr>
              <p:cNvSpPr>
                <a:spLocks noChangeArrowheads="1"/>
              </p:cNvSpPr>
              <p:nvPr/>
            </p:nvSpPr>
            <p:spPr bwMode="auto">
              <a:xfrm>
                <a:off x="1074" y="1006"/>
                <a:ext cx="4"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15" name="Line 356">
                <a:extLst>
                  <a:ext uri="{FF2B5EF4-FFF2-40B4-BE49-F238E27FC236}">
                    <a16:creationId xmlns:a16="http://schemas.microsoft.com/office/drawing/2014/main" id="{E215968D-80F4-03F9-7EF6-181AC308C272}"/>
                  </a:ext>
                </a:extLst>
              </p:cNvPr>
              <p:cNvSpPr>
                <a:spLocks noChangeShapeType="1"/>
              </p:cNvSpPr>
              <p:nvPr/>
            </p:nvSpPr>
            <p:spPr bwMode="auto">
              <a:xfrm>
                <a:off x="1689"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16" name="Rectangle 357">
                <a:extLst>
                  <a:ext uri="{FF2B5EF4-FFF2-40B4-BE49-F238E27FC236}">
                    <a16:creationId xmlns:a16="http://schemas.microsoft.com/office/drawing/2014/main" id="{1CA87030-EED2-DFC3-8DB7-947BFFDFF7A7}"/>
                  </a:ext>
                </a:extLst>
              </p:cNvPr>
              <p:cNvSpPr>
                <a:spLocks noChangeArrowheads="1"/>
              </p:cNvSpPr>
              <p:nvPr/>
            </p:nvSpPr>
            <p:spPr bwMode="auto">
              <a:xfrm>
                <a:off x="1689" y="1006"/>
                <a:ext cx="4"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17" name="Line 358">
                <a:extLst>
                  <a:ext uri="{FF2B5EF4-FFF2-40B4-BE49-F238E27FC236}">
                    <a16:creationId xmlns:a16="http://schemas.microsoft.com/office/drawing/2014/main" id="{9FE45279-4FB7-6258-708D-87ADE478244B}"/>
                  </a:ext>
                </a:extLst>
              </p:cNvPr>
              <p:cNvSpPr>
                <a:spLocks noChangeShapeType="1"/>
              </p:cNvSpPr>
              <p:nvPr/>
            </p:nvSpPr>
            <p:spPr bwMode="auto">
              <a:xfrm>
                <a:off x="1935"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18" name="Rectangle 359">
                <a:extLst>
                  <a:ext uri="{FF2B5EF4-FFF2-40B4-BE49-F238E27FC236}">
                    <a16:creationId xmlns:a16="http://schemas.microsoft.com/office/drawing/2014/main" id="{D3CC1E42-9E3D-55B4-4AF0-87F78420A2BE}"/>
                  </a:ext>
                </a:extLst>
              </p:cNvPr>
              <p:cNvSpPr>
                <a:spLocks noChangeArrowheads="1"/>
              </p:cNvSpPr>
              <p:nvPr/>
            </p:nvSpPr>
            <p:spPr bwMode="auto">
              <a:xfrm>
                <a:off x="1935" y="1006"/>
                <a:ext cx="4"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19" name="Line 360">
                <a:extLst>
                  <a:ext uri="{FF2B5EF4-FFF2-40B4-BE49-F238E27FC236}">
                    <a16:creationId xmlns:a16="http://schemas.microsoft.com/office/drawing/2014/main" id="{357DDF0E-EDC8-EE39-7AFB-DA4682FEC3B3}"/>
                  </a:ext>
                </a:extLst>
              </p:cNvPr>
              <p:cNvSpPr>
                <a:spLocks noChangeShapeType="1"/>
              </p:cNvSpPr>
              <p:nvPr/>
            </p:nvSpPr>
            <p:spPr bwMode="auto">
              <a:xfrm>
                <a:off x="2303"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20" name="Rectangle 361">
                <a:extLst>
                  <a:ext uri="{FF2B5EF4-FFF2-40B4-BE49-F238E27FC236}">
                    <a16:creationId xmlns:a16="http://schemas.microsoft.com/office/drawing/2014/main" id="{D208F9BB-9747-0E07-C79F-F4EA56F0F32C}"/>
                  </a:ext>
                </a:extLst>
              </p:cNvPr>
              <p:cNvSpPr>
                <a:spLocks noChangeArrowheads="1"/>
              </p:cNvSpPr>
              <p:nvPr/>
            </p:nvSpPr>
            <p:spPr bwMode="auto">
              <a:xfrm>
                <a:off x="2303" y="1006"/>
                <a:ext cx="4"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21" name="Line 362">
                <a:extLst>
                  <a:ext uri="{FF2B5EF4-FFF2-40B4-BE49-F238E27FC236}">
                    <a16:creationId xmlns:a16="http://schemas.microsoft.com/office/drawing/2014/main" id="{A1D04FD0-FE39-F1FA-AC60-3760514EFA6E}"/>
                  </a:ext>
                </a:extLst>
              </p:cNvPr>
              <p:cNvSpPr>
                <a:spLocks noChangeShapeType="1"/>
              </p:cNvSpPr>
              <p:nvPr/>
            </p:nvSpPr>
            <p:spPr bwMode="auto">
              <a:xfrm>
                <a:off x="2672"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22" name="Rectangle 363">
                <a:extLst>
                  <a:ext uri="{FF2B5EF4-FFF2-40B4-BE49-F238E27FC236}">
                    <a16:creationId xmlns:a16="http://schemas.microsoft.com/office/drawing/2014/main" id="{CB39DF73-C590-C0A7-799A-401C20F8AC0F}"/>
                  </a:ext>
                </a:extLst>
              </p:cNvPr>
              <p:cNvSpPr>
                <a:spLocks noChangeArrowheads="1"/>
              </p:cNvSpPr>
              <p:nvPr/>
            </p:nvSpPr>
            <p:spPr bwMode="auto">
              <a:xfrm>
                <a:off x="2672" y="1006"/>
                <a:ext cx="4"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23" name="Line 364">
                <a:extLst>
                  <a:ext uri="{FF2B5EF4-FFF2-40B4-BE49-F238E27FC236}">
                    <a16:creationId xmlns:a16="http://schemas.microsoft.com/office/drawing/2014/main" id="{587C74D4-5F50-FB78-5C77-BBE9D8D197EB}"/>
                  </a:ext>
                </a:extLst>
              </p:cNvPr>
              <p:cNvSpPr>
                <a:spLocks noChangeShapeType="1"/>
              </p:cNvSpPr>
              <p:nvPr/>
            </p:nvSpPr>
            <p:spPr bwMode="auto">
              <a:xfrm>
                <a:off x="3041"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24" name="Rectangle 365">
                <a:extLst>
                  <a:ext uri="{FF2B5EF4-FFF2-40B4-BE49-F238E27FC236}">
                    <a16:creationId xmlns:a16="http://schemas.microsoft.com/office/drawing/2014/main" id="{C67CDCC9-EF18-9A34-5E91-941D365A43E2}"/>
                  </a:ext>
                </a:extLst>
              </p:cNvPr>
              <p:cNvSpPr>
                <a:spLocks noChangeArrowheads="1"/>
              </p:cNvSpPr>
              <p:nvPr/>
            </p:nvSpPr>
            <p:spPr bwMode="auto">
              <a:xfrm>
                <a:off x="3041" y="1006"/>
                <a:ext cx="4"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25" name="Line 366">
                <a:extLst>
                  <a:ext uri="{FF2B5EF4-FFF2-40B4-BE49-F238E27FC236}">
                    <a16:creationId xmlns:a16="http://schemas.microsoft.com/office/drawing/2014/main" id="{E4321800-B3A0-F8F9-AFC9-5366DF8413F9}"/>
                  </a:ext>
                </a:extLst>
              </p:cNvPr>
              <p:cNvSpPr>
                <a:spLocks noChangeShapeType="1"/>
              </p:cNvSpPr>
              <p:nvPr/>
            </p:nvSpPr>
            <p:spPr bwMode="auto">
              <a:xfrm>
                <a:off x="3409"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26" name="Rectangle 367">
                <a:extLst>
                  <a:ext uri="{FF2B5EF4-FFF2-40B4-BE49-F238E27FC236}">
                    <a16:creationId xmlns:a16="http://schemas.microsoft.com/office/drawing/2014/main" id="{BCD0D3BF-3F2D-CCE5-D5A5-FA495139FC6E}"/>
                  </a:ext>
                </a:extLst>
              </p:cNvPr>
              <p:cNvSpPr>
                <a:spLocks noChangeArrowheads="1"/>
              </p:cNvSpPr>
              <p:nvPr/>
            </p:nvSpPr>
            <p:spPr bwMode="auto">
              <a:xfrm>
                <a:off x="3409" y="1006"/>
                <a:ext cx="4"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27" name="Line 368">
                <a:extLst>
                  <a:ext uri="{FF2B5EF4-FFF2-40B4-BE49-F238E27FC236}">
                    <a16:creationId xmlns:a16="http://schemas.microsoft.com/office/drawing/2014/main" id="{4AAB1857-0C9B-8555-4D58-C7883BEA5F7C}"/>
                  </a:ext>
                </a:extLst>
              </p:cNvPr>
              <p:cNvSpPr>
                <a:spLocks noChangeShapeType="1"/>
              </p:cNvSpPr>
              <p:nvPr/>
            </p:nvSpPr>
            <p:spPr bwMode="auto">
              <a:xfrm>
                <a:off x="3778"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28" name="Rectangle 369">
                <a:extLst>
                  <a:ext uri="{FF2B5EF4-FFF2-40B4-BE49-F238E27FC236}">
                    <a16:creationId xmlns:a16="http://schemas.microsoft.com/office/drawing/2014/main" id="{F07085F0-A973-C209-F463-B821C171D2C8}"/>
                  </a:ext>
                </a:extLst>
              </p:cNvPr>
              <p:cNvSpPr>
                <a:spLocks noChangeArrowheads="1"/>
              </p:cNvSpPr>
              <p:nvPr/>
            </p:nvSpPr>
            <p:spPr bwMode="auto">
              <a:xfrm>
                <a:off x="3778" y="1006"/>
                <a:ext cx="4"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29" name="Line 370">
                <a:extLst>
                  <a:ext uri="{FF2B5EF4-FFF2-40B4-BE49-F238E27FC236}">
                    <a16:creationId xmlns:a16="http://schemas.microsoft.com/office/drawing/2014/main" id="{72D5512D-6BDA-B7AE-2AA8-B301D3F5ACD1}"/>
                  </a:ext>
                </a:extLst>
              </p:cNvPr>
              <p:cNvSpPr>
                <a:spLocks noChangeShapeType="1"/>
              </p:cNvSpPr>
              <p:nvPr/>
            </p:nvSpPr>
            <p:spPr bwMode="auto">
              <a:xfrm>
                <a:off x="4147"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30" name="Rectangle 371">
                <a:extLst>
                  <a:ext uri="{FF2B5EF4-FFF2-40B4-BE49-F238E27FC236}">
                    <a16:creationId xmlns:a16="http://schemas.microsoft.com/office/drawing/2014/main" id="{0518E51A-BEAA-FB33-89CB-4043474025FE}"/>
                  </a:ext>
                </a:extLst>
              </p:cNvPr>
              <p:cNvSpPr>
                <a:spLocks noChangeArrowheads="1"/>
              </p:cNvSpPr>
              <p:nvPr/>
            </p:nvSpPr>
            <p:spPr bwMode="auto">
              <a:xfrm>
                <a:off x="4147" y="1006"/>
                <a:ext cx="4"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31" name="Line 372">
                <a:extLst>
                  <a:ext uri="{FF2B5EF4-FFF2-40B4-BE49-F238E27FC236}">
                    <a16:creationId xmlns:a16="http://schemas.microsoft.com/office/drawing/2014/main" id="{7539B52C-2E6E-5E7F-9CF1-A0BCBD6568F6}"/>
                  </a:ext>
                </a:extLst>
              </p:cNvPr>
              <p:cNvSpPr>
                <a:spLocks noChangeShapeType="1"/>
              </p:cNvSpPr>
              <p:nvPr/>
            </p:nvSpPr>
            <p:spPr bwMode="auto">
              <a:xfrm>
                <a:off x="4515"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32" name="Rectangle 373">
                <a:extLst>
                  <a:ext uri="{FF2B5EF4-FFF2-40B4-BE49-F238E27FC236}">
                    <a16:creationId xmlns:a16="http://schemas.microsoft.com/office/drawing/2014/main" id="{5906E93A-C783-E865-243F-50DC82AAF751}"/>
                  </a:ext>
                </a:extLst>
              </p:cNvPr>
              <p:cNvSpPr>
                <a:spLocks noChangeArrowheads="1"/>
              </p:cNvSpPr>
              <p:nvPr/>
            </p:nvSpPr>
            <p:spPr bwMode="auto">
              <a:xfrm>
                <a:off x="4515" y="1006"/>
                <a:ext cx="5"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33" name="Line 374">
                <a:extLst>
                  <a:ext uri="{FF2B5EF4-FFF2-40B4-BE49-F238E27FC236}">
                    <a16:creationId xmlns:a16="http://schemas.microsoft.com/office/drawing/2014/main" id="{B21E72E2-F10C-62EB-F062-A16E829F0017}"/>
                  </a:ext>
                </a:extLst>
              </p:cNvPr>
              <p:cNvSpPr>
                <a:spLocks noChangeShapeType="1"/>
              </p:cNvSpPr>
              <p:nvPr/>
            </p:nvSpPr>
            <p:spPr bwMode="auto">
              <a:xfrm>
                <a:off x="4884"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34" name="Rectangle 375">
                <a:extLst>
                  <a:ext uri="{FF2B5EF4-FFF2-40B4-BE49-F238E27FC236}">
                    <a16:creationId xmlns:a16="http://schemas.microsoft.com/office/drawing/2014/main" id="{5347B9EC-D38B-86A4-E847-91EB5826972E}"/>
                  </a:ext>
                </a:extLst>
              </p:cNvPr>
              <p:cNvSpPr>
                <a:spLocks noChangeArrowheads="1"/>
              </p:cNvSpPr>
              <p:nvPr/>
            </p:nvSpPr>
            <p:spPr bwMode="auto">
              <a:xfrm>
                <a:off x="4884" y="1006"/>
                <a:ext cx="4"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35" name="Line 376">
                <a:extLst>
                  <a:ext uri="{FF2B5EF4-FFF2-40B4-BE49-F238E27FC236}">
                    <a16:creationId xmlns:a16="http://schemas.microsoft.com/office/drawing/2014/main" id="{AD54C828-FEFD-0A2E-DA71-872688CB1CBB}"/>
                  </a:ext>
                </a:extLst>
              </p:cNvPr>
              <p:cNvSpPr>
                <a:spLocks noChangeShapeType="1"/>
              </p:cNvSpPr>
              <p:nvPr/>
            </p:nvSpPr>
            <p:spPr bwMode="auto">
              <a:xfrm>
                <a:off x="5253"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36" name="Rectangle 377">
                <a:extLst>
                  <a:ext uri="{FF2B5EF4-FFF2-40B4-BE49-F238E27FC236}">
                    <a16:creationId xmlns:a16="http://schemas.microsoft.com/office/drawing/2014/main" id="{2A3338FD-05A8-87AA-F127-2D8E3BD0534E}"/>
                  </a:ext>
                </a:extLst>
              </p:cNvPr>
              <p:cNvSpPr>
                <a:spLocks noChangeArrowheads="1"/>
              </p:cNvSpPr>
              <p:nvPr/>
            </p:nvSpPr>
            <p:spPr bwMode="auto">
              <a:xfrm>
                <a:off x="5253" y="1006"/>
                <a:ext cx="4"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37" name="Line 378">
                <a:extLst>
                  <a:ext uri="{FF2B5EF4-FFF2-40B4-BE49-F238E27FC236}">
                    <a16:creationId xmlns:a16="http://schemas.microsoft.com/office/drawing/2014/main" id="{0DB1F1F1-0FA3-D0CD-A183-6390254D03E7}"/>
                  </a:ext>
                </a:extLst>
              </p:cNvPr>
              <p:cNvSpPr>
                <a:spLocks noChangeShapeType="1"/>
              </p:cNvSpPr>
              <p:nvPr/>
            </p:nvSpPr>
            <p:spPr bwMode="auto">
              <a:xfrm>
                <a:off x="5622"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38" name="Rectangle 379">
                <a:extLst>
                  <a:ext uri="{FF2B5EF4-FFF2-40B4-BE49-F238E27FC236}">
                    <a16:creationId xmlns:a16="http://schemas.microsoft.com/office/drawing/2014/main" id="{1565B228-48EE-5DF0-5044-A6959ECA7CF5}"/>
                  </a:ext>
                </a:extLst>
              </p:cNvPr>
              <p:cNvSpPr>
                <a:spLocks noChangeArrowheads="1"/>
              </p:cNvSpPr>
              <p:nvPr/>
            </p:nvSpPr>
            <p:spPr bwMode="auto">
              <a:xfrm>
                <a:off x="5622" y="1006"/>
                <a:ext cx="4"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39" name="Line 380">
                <a:extLst>
                  <a:ext uri="{FF2B5EF4-FFF2-40B4-BE49-F238E27FC236}">
                    <a16:creationId xmlns:a16="http://schemas.microsoft.com/office/drawing/2014/main" id="{4F06B89C-ED0C-1509-FA4F-EE007F57EFC6}"/>
                  </a:ext>
                </a:extLst>
              </p:cNvPr>
              <p:cNvSpPr>
                <a:spLocks noChangeShapeType="1"/>
              </p:cNvSpPr>
              <p:nvPr/>
            </p:nvSpPr>
            <p:spPr bwMode="auto">
              <a:xfrm>
                <a:off x="5990"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40" name="Rectangle 381">
                <a:extLst>
                  <a:ext uri="{FF2B5EF4-FFF2-40B4-BE49-F238E27FC236}">
                    <a16:creationId xmlns:a16="http://schemas.microsoft.com/office/drawing/2014/main" id="{40F18C33-C7F4-A0A0-B047-A3E2AF7283E4}"/>
                  </a:ext>
                </a:extLst>
              </p:cNvPr>
              <p:cNvSpPr>
                <a:spLocks noChangeArrowheads="1"/>
              </p:cNvSpPr>
              <p:nvPr/>
            </p:nvSpPr>
            <p:spPr bwMode="auto">
              <a:xfrm>
                <a:off x="5990" y="1006"/>
                <a:ext cx="4"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41" name="Line 382">
                <a:extLst>
                  <a:ext uri="{FF2B5EF4-FFF2-40B4-BE49-F238E27FC236}">
                    <a16:creationId xmlns:a16="http://schemas.microsoft.com/office/drawing/2014/main" id="{AA0D543C-73D4-B2DA-E00B-023A949F7B1A}"/>
                  </a:ext>
                </a:extLst>
              </p:cNvPr>
              <p:cNvSpPr>
                <a:spLocks noChangeShapeType="1"/>
              </p:cNvSpPr>
              <p:nvPr/>
            </p:nvSpPr>
            <p:spPr bwMode="auto">
              <a:xfrm>
                <a:off x="6359"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42" name="Rectangle 383">
                <a:extLst>
                  <a:ext uri="{FF2B5EF4-FFF2-40B4-BE49-F238E27FC236}">
                    <a16:creationId xmlns:a16="http://schemas.microsoft.com/office/drawing/2014/main" id="{56EFE634-982E-FA97-3223-70919842345F}"/>
                  </a:ext>
                </a:extLst>
              </p:cNvPr>
              <p:cNvSpPr>
                <a:spLocks noChangeArrowheads="1"/>
              </p:cNvSpPr>
              <p:nvPr/>
            </p:nvSpPr>
            <p:spPr bwMode="auto">
              <a:xfrm>
                <a:off x="6359" y="1006"/>
                <a:ext cx="4"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43" name="Line 384">
                <a:extLst>
                  <a:ext uri="{FF2B5EF4-FFF2-40B4-BE49-F238E27FC236}">
                    <a16:creationId xmlns:a16="http://schemas.microsoft.com/office/drawing/2014/main" id="{81DA296D-8E4F-89E2-CB3F-C9E9B9A32527}"/>
                  </a:ext>
                </a:extLst>
              </p:cNvPr>
              <p:cNvSpPr>
                <a:spLocks noChangeShapeType="1"/>
              </p:cNvSpPr>
              <p:nvPr/>
            </p:nvSpPr>
            <p:spPr bwMode="auto">
              <a:xfrm>
                <a:off x="6728"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44" name="Rectangle 385">
                <a:extLst>
                  <a:ext uri="{FF2B5EF4-FFF2-40B4-BE49-F238E27FC236}">
                    <a16:creationId xmlns:a16="http://schemas.microsoft.com/office/drawing/2014/main" id="{90A88CA1-CAAA-8286-D37D-677E5CED3A06}"/>
                  </a:ext>
                </a:extLst>
              </p:cNvPr>
              <p:cNvSpPr>
                <a:spLocks noChangeArrowheads="1"/>
              </p:cNvSpPr>
              <p:nvPr/>
            </p:nvSpPr>
            <p:spPr bwMode="auto">
              <a:xfrm>
                <a:off x="6728" y="1006"/>
                <a:ext cx="4"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45" name="Line 386">
                <a:extLst>
                  <a:ext uri="{FF2B5EF4-FFF2-40B4-BE49-F238E27FC236}">
                    <a16:creationId xmlns:a16="http://schemas.microsoft.com/office/drawing/2014/main" id="{FAAFBE44-F727-F362-8E8A-9F68E5CD36EC}"/>
                  </a:ext>
                </a:extLst>
              </p:cNvPr>
              <p:cNvSpPr>
                <a:spLocks noChangeShapeType="1"/>
              </p:cNvSpPr>
              <p:nvPr/>
            </p:nvSpPr>
            <p:spPr bwMode="auto">
              <a:xfrm>
                <a:off x="7096"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46" name="Rectangle 387">
                <a:extLst>
                  <a:ext uri="{FF2B5EF4-FFF2-40B4-BE49-F238E27FC236}">
                    <a16:creationId xmlns:a16="http://schemas.microsoft.com/office/drawing/2014/main" id="{985B408E-0D21-26DE-B484-67C787F31009}"/>
                  </a:ext>
                </a:extLst>
              </p:cNvPr>
              <p:cNvSpPr>
                <a:spLocks noChangeArrowheads="1"/>
              </p:cNvSpPr>
              <p:nvPr/>
            </p:nvSpPr>
            <p:spPr bwMode="auto">
              <a:xfrm>
                <a:off x="7096" y="1006"/>
                <a:ext cx="5"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47" name="Line 388">
                <a:extLst>
                  <a:ext uri="{FF2B5EF4-FFF2-40B4-BE49-F238E27FC236}">
                    <a16:creationId xmlns:a16="http://schemas.microsoft.com/office/drawing/2014/main" id="{FF38F838-CC0D-61F8-35D9-08FDA24EE799}"/>
                  </a:ext>
                </a:extLst>
              </p:cNvPr>
              <p:cNvSpPr>
                <a:spLocks noChangeShapeType="1"/>
              </p:cNvSpPr>
              <p:nvPr/>
            </p:nvSpPr>
            <p:spPr bwMode="auto">
              <a:xfrm>
                <a:off x="7588" y="1006"/>
                <a:ext cx="0" cy="314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48" name="Rectangle 389">
                <a:extLst>
                  <a:ext uri="{FF2B5EF4-FFF2-40B4-BE49-F238E27FC236}">
                    <a16:creationId xmlns:a16="http://schemas.microsoft.com/office/drawing/2014/main" id="{9DFB3CCD-7403-31C8-2928-29370E178B4D}"/>
                  </a:ext>
                </a:extLst>
              </p:cNvPr>
              <p:cNvSpPr>
                <a:spLocks noChangeArrowheads="1"/>
              </p:cNvSpPr>
              <p:nvPr/>
            </p:nvSpPr>
            <p:spPr bwMode="auto">
              <a:xfrm>
                <a:off x="7588" y="1006"/>
                <a:ext cx="4" cy="3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49" name="Line 390">
                <a:extLst>
                  <a:ext uri="{FF2B5EF4-FFF2-40B4-BE49-F238E27FC236}">
                    <a16:creationId xmlns:a16="http://schemas.microsoft.com/office/drawing/2014/main" id="{85C69A81-DDDB-F2A4-4ACD-DEC2C8F6C845}"/>
                  </a:ext>
                </a:extLst>
              </p:cNvPr>
              <p:cNvSpPr>
                <a:spLocks noChangeShapeType="1"/>
              </p:cNvSpPr>
              <p:nvPr/>
            </p:nvSpPr>
            <p:spPr bwMode="auto">
              <a:xfrm>
                <a:off x="95" y="1001"/>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50" name="Rectangle 391">
                <a:extLst>
                  <a:ext uri="{FF2B5EF4-FFF2-40B4-BE49-F238E27FC236}">
                    <a16:creationId xmlns:a16="http://schemas.microsoft.com/office/drawing/2014/main" id="{4B6A28E4-DBBC-3F17-0D1F-36E04E17DA72}"/>
                  </a:ext>
                </a:extLst>
              </p:cNvPr>
              <p:cNvSpPr>
                <a:spLocks noChangeArrowheads="1"/>
              </p:cNvSpPr>
              <p:nvPr/>
            </p:nvSpPr>
            <p:spPr bwMode="auto">
              <a:xfrm>
                <a:off x="95" y="1001"/>
                <a:ext cx="749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51" name="Line 392">
                <a:extLst>
                  <a:ext uri="{FF2B5EF4-FFF2-40B4-BE49-F238E27FC236}">
                    <a16:creationId xmlns:a16="http://schemas.microsoft.com/office/drawing/2014/main" id="{242F4912-2F7A-1B49-4780-B6355C5C5E3A}"/>
                  </a:ext>
                </a:extLst>
              </p:cNvPr>
              <p:cNvSpPr>
                <a:spLocks noChangeShapeType="1"/>
              </p:cNvSpPr>
              <p:nvPr/>
            </p:nvSpPr>
            <p:spPr bwMode="auto">
              <a:xfrm>
                <a:off x="95" y="1165"/>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52" name="Rectangle 393">
                <a:extLst>
                  <a:ext uri="{FF2B5EF4-FFF2-40B4-BE49-F238E27FC236}">
                    <a16:creationId xmlns:a16="http://schemas.microsoft.com/office/drawing/2014/main" id="{64424B22-746B-F7B6-171B-CEADFB4E5EBB}"/>
                  </a:ext>
                </a:extLst>
              </p:cNvPr>
              <p:cNvSpPr>
                <a:spLocks noChangeArrowheads="1"/>
              </p:cNvSpPr>
              <p:nvPr/>
            </p:nvSpPr>
            <p:spPr bwMode="auto">
              <a:xfrm>
                <a:off x="95" y="1165"/>
                <a:ext cx="749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53" name="Line 394">
                <a:extLst>
                  <a:ext uri="{FF2B5EF4-FFF2-40B4-BE49-F238E27FC236}">
                    <a16:creationId xmlns:a16="http://schemas.microsoft.com/office/drawing/2014/main" id="{FD9C50C6-708B-7D12-1718-85013491EEE3}"/>
                  </a:ext>
                </a:extLst>
              </p:cNvPr>
              <p:cNvSpPr>
                <a:spLocks noChangeShapeType="1"/>
              </p:cNvSpPr>
              <p:nvPr/>
            </p:nvSpPr>
            <p:spPr bwMode="auto">
              <a:xfrm>
                <a:off x="95" y="1330"/>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54" name="Rectangle 395">
                <a:extLst>
                  <a:ext uri="{FF2B5EF4-FFF2-40B4-BE49-F238E27FC236}">
                    <a16:creationId xmlns:a16="http://schemas.microsoft.com/office/drawing/2014/main" id="{0B90E59B-306A-EBAC-8AD5-A929BA741CAD}"/>
                  </a:ext>
                </a:extLst>
              </p:cNvPr>
              <p:cNvSpPr>
                <a:spLocks noChangeArrowheads="1"/>
              </p:cNvSpPr>
              <p:nvPr/>
            </p:nvSpPr>
            <p:spPr bwMode="auto">
              <a:xfrm>
                <a:off x="95" y="1330"/>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55" name="Line 396">
                <a:extLst>
                  <a:ext uri="{FF2B5EF4-FFF2-40B4-BE49-F238E27FC236}">
                    <a16:creationId xmlns:a16="http://schemas.microsoft.com/office/drawing/2014/main" id="{29800EC8-ACE5-E3A4-1948-F11714BBB6F8}"/>
                  </a:ext>
                </a:extLst>
              </p:cNvPr>
              <p:cNvSpPr>
                <a:spLocks noChangeShapeType="1"/>
              </p:cNvSpPr>
              <p:nvPr/>
            </p:nvSpPr>
            <p:spPr bwMode="auto">
              <a:xfrm>
                <a:off x="95" y="1494"/>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56" name="Rectangle 397">
                <a:extLst>
                  <a:ext uri="{FF2B5EF4-FFF2-40B4-BE49-F238E27FC236}">
                    <a16:creationId xmlns:a16="http://schemas.microsoft.com/office/drawing/2014/main" id="{E24479F9-461C-E006-F4E0-AD72902003B7}"/>
                  </a:ext>
                </a:extLst>
              </p:cNvPr>
              <p:cNvSpPr>
                <a:spLocks noChangeArrowheads="1"/>
              </p:cNvSpPr>
              <p:nvPr/>
            </p:nvSpPr>
            <p:spPr bwMode="auto">
              <a:xfrm>
                <a:off x="95" y="1494"/>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57" name="Line 398">
                <a:extLst>
                  <a:ext uri="{FF2B5EF4-FFF2-40B4-BE49-F238E27FC236}">
                    <a16:creationId xmlns:a16="http://schemas.microsoft.com/office/drawing/2014/main" id="{E0F67AC7-D74F-A333-9660-CF9C93630A74}"/>
                  </a:ext>
                </a:extLst>
              </p:cNvPr>
              <p:cNvSpPr>
                <a:spLocks noChangeShapeType="1"/>
              </p:cNvSpPr>
              <p:nvPr/>
            </p:nvSpPr>
            <p:spPr bwMode="auto">
              <a:xfrm>
                <a:off x="95" y="1658"/>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58" name="Rectangle 399">
                <a:extLst>
                  <a:ext uri="{FF2B5EF4-FFF2-40B4-BE49-F238E27FC236}">
                    <a16:creationId xmlns:a16="http://schemas.microsoft.com/office/drawing/2014/main" id="{3D27D15C-B695-31CE-8AC9-B556F98C7204}"/>
                  </a:ext>
                </a:extLst>
              </p:cNvPr>
              <p:cNvSpPr>
                <a:spLocks noChangeArrowheads="1"/>
              </p:cNvSpPr>
              <p:nvPr/>
            </p:nvSpPr>
            <p:spPr bwMode="auto">
              <a:xfrm>
                <a:off x="95" y="1658"/>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59" name="Line 400">
                <a:extLst>
                  <a:ext uri="{FF2B5EF4-FFF2-40B4-BE49-F238E27FC236}">
                    <a16:creationId xmlns:a16="http://schemas.microsoft.com/office/drawing/2014/main" id="{6B887EEE-7AD1-063E-7D16-14C69B7A3E14}"/>
                  </a:ext>
                </a:extLst>
              </p:cNvPr>
              <p:cNvSpPr>
                <a:spLocks noChangeShapeType="1"/>
              </p:cNvSpPr>
              <p:nvPr/>
            </p:nvSpPr>
            <p:spPr bwMode="auto">
              <a:xfrm>
                <a:off x="95" y="1822"/>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60" name="Rectangle 401">
                <a:extLst>
                  <a:ext uri="{FF2B5EF4-FFF2-40B4-BE49-F238E27FC236}">
                    <a16:creationId xmlns:a16="http://schemas.microsoft.com/office/drawing/2014/main" id="{05993ECC-3C4C-E589-78F1-5993E0670968}"/>
                  </a:ext>
                </a:extLst>
              </p:cNvPr>
              <p:cNvSpPr>
                <a:spLocks noChangeArrowheads="1"/>
              </p:cNvSpPr>
              <p:nvPr/>
            </p:nvSpPr>
            <p:spPr bwMode="auto">
              <a:xfrm>
                <a:off x="95" y="1822"/>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61" name="Line 402">
                <a:extLst>
                  <a:ext uri="{FF2B5EF4-FFF2-40B4-BE49-F238E27FC236}">
                    <a16:creationId xmlns:a16="http://schemas.microsoft.com/office/drawing/2014/main" id="{2FCF2E3B-24B8-AA63-9D8F-738634450BA3}"/>
                  </a:ext>
                </a:extLst>
              </p:cNvPr>
              <p:cNvSpPr>
                <a:spLocks noChangeShapeType="1"/>
              </p:cNvSpPr>
              <p:nvPr/>
            </p:nvSpPr>
            <p:spPr bwMode="auto">
              <a:xfrm>
                <a:off x="95" y="1986"/>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62" name="Rectangle 403">
                <a:extLst>
                  <a:ext uri="{FF2B5EF4-FFF2-40B4-BE49-F238E27FC236}">
                    <a16:creationId xmlns:a16="http://schemas.microsoft.com/office/drawing/2014/main" id="{95C2923B-DA89-3982-20F6-4705205E85F8}"/>
                  </a:ext>
                </a:extLst>
              </p:cNvPr>
              <p:cNvSpPr>
                <a:spLocks noChangeArrowheads="1"/>
              </p:cNvSpPr>
              <p:nvPr/>
            </p:nvSpPr>
            <p:spPr bwMode="auto">
              <a:xfrm>
                <a:off x="95" y="1986"/>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863" name="Line 404">
                <a:extLst>
                  <a:ext uri="{FF2B5EF4-FFF2-40B4-BE49-F238E27FC236}">
                    <a16:creationId xmlns:a16="http://schemas.microsoft.com/office/drawing/2014/main" id="{D37FFEE3-5D8C-4638-AC66-9E4F16CF1965}"/>
                  </a:ext>
                </a:extLst>
              </p:cNvPr>
              <p:cNvSpPr>
                <a:spLocks noChangeShapeType="1"/>
              </p:cNvSpPr>
              <p:nvPr/>
            </p:nvSpPr>
            <p:spPr bwMode="auto">
              <a:xfrm>
                <a:off x="95" y="2150"/>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9864" name="Rectangle 405">
                <a:extLst>
                  <a:ext uri="{FF2B5EF4-FFF2-40B4-BE49-F238E27FC236}">
                    <a16:creationId xmlns:a16="http://schemas.microsoft.com/office/drawing/2014/main" id="{40171085-60CB-998F-7583-2A5A5085B3D8}"/>
                  </a:ext>
                </a:extLst>
              </p:cNvPr>
              <p:cNvSpPr>
                <a:spLocks noChangeArrowheads="1"/>
              </p:cNvSpPr>
              <p:nvPr/>
            </p:nvSpPr>
            <p:spPr bwMode="auto">
              <a:xfrm>
                <a:off x="95" y="2150"/>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7" name="Line 407">
              <a:extLst>
                <a:ext uri="{FF2B5EF4-FFF2-40B4-BE49-F238E27FC236}">
                  <a16:creationId xmlns:a16="http://schemas.microsoft.com/office/drawing/2014/main" id="{9961420F-7436-5AD4-459E-7C8AEAD2E93A}"/>
                </a:ext>
              </a:extLst>
            </p:cNvPr>
            <p:cNvSpPr>
              <a:spLocks noChangeShapeType="1"/>
            </p:cNvSpPr>
            <p:nvPr/>
          </p:nvSpPr>
          <p:spPr bwMode="auto">
            <a:xfrm>
              <a:off x="95" y="2314"/>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 name="Rectangle 408">
              <a:extLst>
                <a:ext uri="{FF2B5EF4-FFF2-40B4-BE49-F238E27FC236}">
                  <a16:creationId xmlns:a16="http://schemas.microsoft.com/office/drawing/2014/main" id="{8B074A31-E5EF-F93C-A452-8C4854EEAAE5}"/>
                </a:ext>
              </a:extLst>
            </p:cNvPr>
            <p:cNvSpPr>
              <a:spLocks noChangeArrowheads="1"/>
            </p:cNvSpPr>
            <p:nvPr/>
          </p:nvSpPr>
          <p:spPr bwMode="auto">
            <a:xfrm>
              <a:off x="95" y="2314"/>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Line 409">
              <a:extLst>
                <a:ext uri="{FF2B5EF4-FFF2-40B4-BE49-F238E27FC236}">
                  <a16:creationId xmlns:a16="http://schemas.microsoft.com/office/drawing/2014/main" id="{4890B483-B74E-FFE6-B9A3-4A34AC899472}"/>
                </a:ext>
              </a:extLst>
            </p:cNvPr>
            <p:cNvSpPr>
              <a:spLocks noChangeShapeType="1"/>
            </p:cNvSpPr>
            <p:nvPr/>
          </p:nvSpPr>
          <p:spPr bwMode="auto">
            <a:xfrm>
              <a:off x="95" y="2478"/>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0" name="Rectangle 410">
              <a:extLst>
                <a:ext uri="{FF2B5EF4-FFF2-40B4-BE49-F238E27FC236}">
                  <a16:creationId xmlns:a16="http://schemas.microsoft.com/office/drawing/2014/main" id="{CCEE3C3C-1405-0231-A514-837072F28820}"/>
                </a:ext>
              </a:extLst>
            </p:cNvPr>
            <p:cNvSpPr>
              <a:spLocks noChangeArrowheads="1"/>
            </p:cNvSpPr>
            <p:nvPr/>
          </p:nvSpPr>
          <p:spPr bwMode="auto">
            <a:xfrm>
              <a:off x="95" y="2478"/>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 name="Line 411">
              <a:extLst>
                <a:ext uri="{FF2B5EF4-FFF2-40B4-BE49-F238E27FC236}">
                  <a16:creationId xmlns:a16="http://schemas.microsoft.com/office/drawing/2014/main" id="{C9BB3004-EEAF-A21D-1C51-1A66C26BCAB0}"/>
                </a:ext>
              </a:extLst>
            </p:cNvPr>
            <p:cNvSpPr>
              <a:spLocks noChangeShapeType="1"/>
            </p:cNvSpPr>
            <p:nvPr/>
          </p:nvSpPr>
          <p:spPr bwMode="auto">
            <a:xfrm>
              <a:off x="95" y="2642"/>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2" name="Rectangle 412">
              <a:extLst>
                <a:ext uri="{FF2B5EF4-FFF2-40B4-BE49-F238E27FC236}">
                  <a16:creationId xmlns:a16="http://schemas.microsoft.com/office/drawing/2014/main" id="{21A4216B-4AB2-155E-81FF-707043D20B23}"/>
                </a:ext>
              </a:extLst>
            </p:cNvPr>
            <p:cNvSpPr>
              <a:spLocks noChangeArrowheads="1"/>
            </p:cNvSpPr>
            <p:nvPr/>
          </p:nvSpPr>
          <p:spPr bwMode="auto">
            <a:xfrm>
              <a:off x="95" y="2642"/>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Line 413">
              <a:extLst>
                <a:ext uri="{FF2B5EF4-FFF2-40B4-BE49-F238E27FC236}">
                  <a16:creationId xmlns:a16="http://schemas.microsoft.com/office/drawing/2014/main" id="{B70A1CE6-EBB6-F926-6B2B-91010C4F5B57}"/>
                </a:ext>
              </a:extLst>
            </p:cNvPr>
            <p:cNvSpPr>
              <a:spLocks noChangeShapeType="1"/>
            </p:cNvSpPr>
            <p:nvPr/>
          </p:nvSpPr>
          <p:spPr bwMode="auto">
            <a:xfrm>
              <a:off x="95" y="2806"/>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4" name="Rectangle 414">
              <a:extLst>
                <a:ext uri="{FF2B5EF4-FFF2-40B4-BE49-F238E27FC236}">
                  <a16:creationId xmlns:a16="http://schemas.microsoft.com/office/drawing/2014/main" id="{A19F96BB-D0DB-8ADC-A164-353E3A3756E7}"/>
                </a:ext>
              </a:extLst>
            </p:cNvPr>
            <p:cNvSpPr>
              <a:spLocks noChangeArrowheads="1"/>
            </p:cNvSpPr>
            <p:nvPr/>
          </p:nvSpPr>
          <p:spPr bwMode="auto">
            <a:xfrm>
              <a:off x="95" y="2806"/>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 name="Line 415">
              <a:extLst>
                <a:ext uri="{FF2B5EF4-FFF2-40B4-BE49-F238E27FC236}">
                  <a16:creationId xmlns:a16="http://schemas.microsoft.com/office/drawing/2014/main" id="{21330BD6-4EF2-1173-6B51-B692824C3FD8}"/>
                </a:ext>
              </a:extLst>
            </p:cNvPr>
            <p:cNvSpPr>
              <a:spLocks noChangeShapeType="1"/>
            </p:cNvSpPr>
            <p:nvPr/>
          </p:nvSpPr>
          <p:spPr bwMode="auto">
            <a:xfrm>
              <a:off x="95" y="2970"/>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6" name="Rectangle 416">
              <a:extLst>
                <a:ext uri="{FF2B5EF4-FFF2-40B4-BE49-F238E27FC236}">
                  <a16:creationId xmlns:a16="http://schemas.microsoft.com/office/drawing/2014/main" id="{5E2A830E-C63E-C675-7592-C6636B59D9A9}"/>
                </a:ext>
              </a:extLst>
            </p:cNvPr>
            <p:cNvSpPr>
              <a:spLocks noChangeArrowheads="1"/>
            </p:cNvSpPr>
            <p:nvPr/>
          </p:nvSpPr>
          <p:spPr bwMode="auto">
            <a:xfrm>
              <a:off x="95" y="2970"/>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 name="Line 417">
              <a:extLst>
                <a:ext uri="{FF2B5EF4-FFF2-40B4-BE49-F238E27FC236}">
                  <a16:creationId xmlns:a16="http://schemas.microsoft.com/office/drawing/2014/main" id="{961C2CCA-9E20-AF1F-276B-6FD54C66DAC9}"/>
                </a:ext>
              </a:extLst>
            </p:cNvPr>
            <p:cNvSpPr>
              <a:spLocks noChangeShapeType="1"/>
            </p:cNvSpPr>
            <p:nvPr/>
          </p:nvSpPr>
          <p:spPr bwMode="auto">
            <a:xfrm>
              <a:off x="95" y="3134"/>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Rectangle 418">
              <a:extLst>
                <a:ext uri="{FF2B5EF4-FFF2-40B4-BE49-F238E27FC236}">
                  <a16:creationId xmlns:a16="http://schemas.microsoft.com/office/drawing/2014/main" id="{428DC6EE-5F86-8C02-56D8-94A8736DD067}"/>
                </a:ext>
              </a:extLst>
            </p:cNvPr>
            <p:cNvSpPr>
              <a:spLocks noChangeArrowheads="1"/>
            </p:cNvSpPr>
            <p:nvPr/>
          </p:nvSpPr>
          <p:spPr bwMode="auto">
            <a:xfrm>
              <a:off x="95" y="3134"/>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Line 419">
              <a:extLst>
                <a:ext uri="{FF2B5EF4-FFF2-40B4-BE49-F238E27FC236}">
                  <a16:creationId xmlns:a16="http://schemas.microsoft.com/office/drawing/2014/main" id="{45A32E03-FE2E-6ABF-1121-89B63652DC66}"/>
                </a:ext>
              </a:extLst>
            </p:cNvPr>
            <p:cNvSpPr>
              <a:spLocks noChangeShapeType="1"/>
            </p:cNvSpPr>
            <p:nvPr/>
          </p:nvSpPr>
          <p:spPr bwMode="auto">
            <a:xfrm>
              <a:off x="95" y="3298"/>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Rectangle 420">
              <a:extLst>
                <a:ext uri="{FF2B5EF4-FFF2-40B4-BE49-F238E27FC236}">
                  <a16:creationId xmlns:a16="http://schemas.microsoft.com/office/drawing/2014/main" id="{483E922C-B235-BFC8-B8D3-B7E3D98B3CA6}"/>
                </a:ext>
              </a:extLst>
            </p:cNvPr>
            <p:cNvSpPr>
              <a:spLocks noChangeArrowheads="1"/>
            </p:cNvSpPr>
            <p:nvPr/>
          </p:nvSpPr>
          <p:spPr bwMode="auto">
            <a:xfrm>
              <a:off x="95" y="3298"/>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Line 421">
              <a:extLst>
                <a:ext uri="{FF2B5EF4-FFF2-40B4-BE49-F238E27FC236}">
                  <a16:creationId xmlns:a16="http://schemas.microsoft.com/office/drawing/2014/main" id="{53AB6A76-AAD3-17EF-3FF8-32FA11CD6B53}"/>
                </a:ext>
              </a:extLst>
            </p:cNvPr>
            <p:cNvSpPr>
              <a:spLocks noChangeShapeType="1"/>
            </p:cNvSpPr>
            <p:nvPr/>
          </p:nvSpPr>
          <p:spPr bwMode="auto">
            <a:xfrm>
              <a:off x="95" y="3462"/>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Rectangle 422">
              <a:extLst>
                <a:ext uri="{FF2B5EF4-FFF2-40B4-BE49-F238E27FC236}">
                  <a16:creationId xmlns:a16="http://schemas.microsoft.com/office/drawing/2014/main" id="{5E1D14BC-CE72-70E8-5799-F459D69E5D0A}"/>
                </a:ext>
              </a:extLst>
            </p:cNvPr>
            <p:cNvSpPr>
              <a:spLocks noChangeArrowheads="1"/>
            </p:cNvSpPr>
            <p:nvPr/>
          </p:nvSpPr>
          <p:spPr bwMode="auto">
            <a:xfrm>
              <a:off x="95" y="3462"/>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Line 423">
              <a:extLst>
                <a:ext uri="{FF2B5EF4-FFF2-40B4-BE49-F238E27FC236}">
                  <a16:creationId xmlns:a16="http://schemas.microsoft.com/office/drawing/2014/main" id="{AA86840E-2D54-9915-9162-0DD986B65390}"/>
                </a:ext>
              </a:extLst>
            </p:cNvPr>
            <p:cNvSpPr>
              <a:spLocks noChangeShapeType="1"/>
            </p:cNvSpPr>
            <p:nvPr/>
          </p:nvSpPr>
          <p:spPr bwMode="auto">
            <a:xfrm>
              <a:off x="95" y="3626"/>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Rectangle 424">
              <a:extLst>
                <a:ext uri="{FF2B5EF4-FFF2-40B4-BE49-F238E27FC236}">
                  <a16:creationId xmlns:a16="http://schemas.microsoft.com/office/drawing/2014/main" id="{21740A7E-694F-8B75-D9C1-C900C4EBCFCD}"/>
                </a:ext>
              </a:extLst>
            </p:cNvPr>
            <p:cNvSpPr>
              <a:spLocks noChangeArrowheads="1"/>
            </p:cNvSpPr>
            <p:nvPr/>
          </p:nvSpPr>
          <p:spPr bwMode="auto">
            <a:xfrm>
              <a:off x="95" y="3626"/>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Line 425">
              <a:extLst>
                <a:ext uri="{FF2B5EF4-FFF2-40B4-BE49-F238E27FC236}">
                  <a16:creationId xmlns:a16="http://schemas.microsoft.com/office/drawing/2014/main" id="{62D33BB0-6A49-50CE-BD37-F6D441BDCCA9}"/>
                </a:ext>
              </a:extLst>
            </p:cNvPr>
            <p:cNvSpPr>
              <a:spLocks noChangeShapeType="1"/>
            </p:cNvSpPr>
            <p:nvPr/>
          </p:nvSpPr>
          <p:spPr bwMode="auto">
            <a:xfrm>
              <a:off x="95" y="3790"/>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Rectangle 426">
              <a:extLst>
                <a:ext uri="{FF2B5EF4-FFF2-40B4-BE49-F238E27FC236}">
                  <a16:creationId xmlns:a16="http://schemas.microsoft.com/office/drawing/2014/main" id="{53013801-60E8-F76F-DF43-639C40ECC910}"/>
                </a:ext>
              </a:extLst>
            </p:cNvPr>
            <p:cNvSpPr>
              <a:spLocks noChangeArrowheads="1"/>
            </p:cNvSpPr>
            <p:nvPr/>
          </p:nvSpPr>
          <p:spPr bwMode="auto">
            <a:xfrm>
              <a:off x="95" y="3790"/>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Line 427">
              <a:extLst>
                <a:ext uri="{FF2B5EF4-FFF2-40B4-BE49-F238E27FC236}">
                  <a16:creationId xmlns:a16="http://schemas.microsoft.com/office/drawing/2014/main" id="{18384658-0DA4-2790-74F2-A793DB2F02B4}"/>
                </a:ext>
              </a:extLst>
            </p:cNvPr>
            <p:cNvSpPr>
              <a:spLocks noChangeShapeType="1"/>
            </p:cNvSpPr>
            <p:nvPr/>
          </p:nvSpPr>
          <p:spPr bwMode="auto">
            <a:xfrm>
              <a:off x="95" y="3954"/>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Rectangle 428">
              <a:extLst>
                <a:ext uri="{FF2B5EF4-FFF2-40B4-BE49-F238E27FC236}">
                  <a16:creationId xmlns:a16="http://schemas.microsoft.com/office/drawing/2014/main" id="{45DF31A2-4487-41EE-CC08-D1652D4202ED}"/>
                </a:ext>
              </a:extLst>
            </p:cNvPr>
            <p:cNvSpPr>
              <a:spLocks noChangeArrowheads="1"/>
            </p:cNvSpPr>
            <p:nvPr/>
          </p:nvSpPr>
          <p:spPr bwMode="auto">
            <a:xfrm>
              <a:off x="95" y="3954"/>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Line 429">
              <a:extLst>
                <a:ext uri="{FF2B5EF4-FFF2-40B4-BE49-F238E27FC236}">
                  <a16:creationId xmlns:a16="http://schemas.microsoft.com/office/drawing/2014/main" id="{DC5A67CF-4CC8-3A24-7B14-07C8CE68C78C}"/>
                </a:ext>
              </a:extLst>
            </p:cNvPr>
            <p:cNvSpPr>
              <a:spLocks noChangeShapeType="1"/>
            </p:cNvSpPr>
            <p:nvPr/>
          </p:nvSpPr>
          <p:spPr bwMode="auto">
            <a:xfrm>
              <a:off x="95" y="4151"/>
              <a:ext cx="7497"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Rectangle 430">
              <a:extLst>
                <a:ext uri="{FF2B5EF4-FFF2-40B4-BE49-F238E27FC236}">
                  <a16:creationId xmlns:a16="http://schemas.microsoft.com/office/drawing/2014/main" id="{135F566F-4E0A-FB2B-9F87-5053F9FD1B77}"/>
                </a:ext>
              </a:extLst>
            </p:cNvPr>
            <p:cNvSpPr>
              <a:spLocks noChangeArrowheads="1"/>
            </p:cNvSpPr>
            <p:nvPr/>
          </p:nvSpPr>
          <p:spPr bwMode="auto">
            <a:xfrm>
              <a:off x="95" y="4151"/>
              <a:ext cx="749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554E3-BD1D-3715-808E-02F0F964B6CC}"/>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60A5E6F0-710B-8F88-364F-1B7B3DE79397}"/>
              </a:ext>
            </a:extLst>
          </p:cNvPr>
          <p:cNvGraphicFramePr>
            <a:graphicFrameLocks noGrp="1"/>
          </p:cNvGraphicFramePr>
          <p:nvPr>
            <p:extLst>
              <p:ext uri="{D42A27DB-BD31-4B8C-83A1-F6EECF244321}">
                <p14:modId xmlns:p14="http://schemas.microsoft.com/office/powerpoint/2010/main" val="2980744121"/>
              </p:ext>
            </p:extLst>
          </p:nvPr>
        </p:nvGraphicFramePr>
        <p:xfrm>
          <a:off x="144056" y="188646"/>
          <a:ext cx="11881321" cy="6552722"/>
        </p:xfrm>
        <a:graphic>
          <a:graphicData uri="http://schemas.openxmlformats.org/drawingml/2006/table">
            <a:tbl>
              <a:tblPr/>
              <a:tblGrid>
                <a:gridCol w="575925">
                  <a:extLst>
                    <a:ext uri="{9D8B030D-6E8A-4147-A177-3AD203B41FA5}">
                      <a16:colId xmlns:a16="http://schemas.microsoft.com/office/drawing/2014/main" val="2704820013"/>
                    </a:ext>
                  </a:extLst>
                </a:gridCol>
                <a:gridCol w="1975421">
                  <a:extLst>
                    <a:ext uri="{9D8B030D-6E8A-4147-A177-3AD203B41FA5}">
                      <a16:colId xmlns:a16="http://schemas.microsoft.com/office/drawing/2014/main" val="1975886310"/>
                    </a:ext>
                  </a:extLst>
                </a:gridCol>
                <a:gridCol w="466499">
                  <a:extLst>
                    <a:ext uri="{9D8B030D-6E8A-4147-A177-3AD203B41FA5}">
                      <a16:colId xmlns:a16="http://schemas.microsoft.com/office/drawing/2014/main" val="3909554923"/>
                    </a:ext>
                  </a:extLst>
                </a:gridCol>
                <a:gridCol w="2332494">
                  <a:extLst>
                    <a:ext uri="{9D8B030D-6E8A-4147-A177-3AD203B41FA5}">
                      <a16:colId xmlns:a16="http://schemas.microsoft.com/office/drawing/2014/main" val="4044476293"/>
                    </a:ext>
                  </a:extLst>
                </a:gridCol>
                <a:gridCol w="466499">
                  <a:extLst>
                    <a:ext uri="{9D8B030D-6E8A-4147-A177-3AD203B41FA5}">
                      <a16:colId xmlns:a16="http://schemas.microsoft.com/office/drawing/2014/main" val="561318109"/>
                    </a:ext>
                  </a:extLst>
                </a:gridCol>
                <a:gridCol w="6064483">
                  <a:extLst>
                    <a:ext uri="{9D8B030D-6E8A-4147-A177-3AD203B41FA5}">
                      <a16:colId xmlns:a16="http://schemas.microsoft.com/office/drawing/2014/main" val="3257831386"/>
                    </a:ext>
                  </a:extLst>
                </a:gridCol>
              </a:tblGrid>
              <a:tr h="296678">
                <a:tc>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dirty="0">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45512905"/>
                  </a:ext>
                </a:extLst>
              </a:tr>
              <a:tr h="528862">
                <a:tc rowSpan="17">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211349187"/>
                  </a:ext>
                </a:extLst>
              </a:tr>
              <a:tr h="528862">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「あるべき姿」 へ導く</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59103148"/>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64422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17084675"/>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3321565"/>
                  </a:ext>
                </a:extLst>
              </a:tr>
              <a:tr h="270880">
                <a:tc vMerge="1">
                  <a:txBody>
                    <a:bodyPr/>
                    <a:lstStyle/>
                    <a:p>
                      <a:endParaRPr kumimoji="1" lang="ja-JP" altLang="en-US"/>
                    </a:p>
                  </a:txBody>
                  <a:tcPr/>
                </a:tc>
                <a:tc rowSpan="3">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4990408"/>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611990889"/>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1399117"/>
                  </a:ext>
                </a:extLst>
              </a:tr>
              <a:tr h="528862">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問題解決型（基本ステップ追従表記）の手順</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6293541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78048745"/>
                  </a:ext>
                </a:extLst>
              </a:tr>
              <a:tr h="42566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体験学習の進め方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 売上アップ 設定条件～実施事項</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役割分担（ステップリーダー）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60058059"/>
                  </a:ext>
                </a:extLst>
              </a:tr>
              <a:tr h="270880">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13:20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14:50 (90)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２．現状把握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・事前情報（</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5</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）をグラフ化し情報を引き出す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389267836"/>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42923768"/>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３．目標設定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・情報を元に情報を元に目標の設定</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96280727"/>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４．要因解析</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・現状把握で解ったことを基にして、特性要因図を作成し</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重要要因を洗い出す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8043762"/>
                  </a:ext>
                </a:extLst>
              </a:tr>
              <a:tr h="528862">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（仕掛り）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68565544"/>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38609379"/>
                  </a:ext>
                </a:extLst>
              </a:tr>
            </a:tbl>
          </a:graphicData>
        </a:graphic>
      </p:graphicFrame>
    </p:spTree>
    <p:extLst>
      <p:ext uri="{BB962C8B-B14F-4D97-AF65-F5344CB8AC3E}">
        <p14:creationId xmlns:p14="http://schemas.microsoft.com/office/powerpoint/2010/main" val="3463225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図 2">
            <a:extLst>
              <a:ext uri="{FF2B5EF4-FFF2-40B4-BE49-F238E27FC236}">
                <a16:creationId xmlns:a16="http://schemas.microsoft.com/office/drawing/2014/main" id="{6EA80DB8-85F4-DD20-C851-19F77F489519}"/>
              </a:ext>
            </a:extLst>
          </p:cNvPr>
          <p:cNvPicPr>
            <a:picLocks noChangeAspect="1"/>
          </p:cNvPicPr>
          <p:nvPr/>
        </p:nvPicPr>
        <p:blipFill>
          <a:blip r:embed="rId3">
            <a:extLst>
              <a:ext uri="{28A0092B-C50C-407E-A947-70E740481C1C}">
                <a14:useLocalDpi xmlns:a14="http://schemas.microsoft.com/office/drawing/2010/main" val="0"/>
              </a:ext>
            </a:extLst>
          </a:blip>
          <a:srcRect t="4437"/>
          <a:stretch>
            <a:fillRect/>
          </a:stretch>
        </p:blipFill>
        <p:spPr bwMode="auto">
          <a:xfrm>
            <a:off x="2681676" y="1502401"/>
            <a:ext cx="3632411" cy="4984905"/>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123" name="Text Box 3">
            <a:extLst>
              <a:ext uri="{FF2B5EF4-FFF2-40B4-BE49-F238E27FC236}">
                <a16:creationId xmlns:a16="http://schemas.microsoft.com/office/drawing/2014/main" id="{FF6AAC3B-046A-81CD-1AB5-0240949308E2}"/>
              </a:ext>
            </a:extLst>
          </p:cNvPr>
          <p:cNvSpPr txBox="1">
            <a:spLocks noChangeArrowheads="1"/>
          </p:cNvSpPr>
          <p:nvPr/>
        </p:nvSpPr>
        <p:spPr bwMode="auto">
          <a:xfrm>
            <a:off x="1782155" y="386795"/>
            <a:ext cx="4343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dirty="0">
                <a:latin typeface="BIZ UDPゴシック" panose="020B0400000000000000" pitchFamily="50" charset="-128"/>
                <a:ea typeface="BIZ UDPゴシック" panose="020B0400000000000000" pitchFamily="50" charset="-128"/>
              </a:rPr>
              <a:t>　　各自、席に着きましたら、</a:t>
            </a:r>
            <a:endParaRPr lang="en-US" altLang="ja-JP" sz="2000" dirty="0">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000" dirty="0">
                <a:latin typeface="BIZ UDPゴシック" panose="020B0400000000000000" pitchFamily="50" charset="-128"/>
                <a:ea typeface="BIZ UDPゴシック" panose="020B0400000000000000" pitchFamily="50" charset="-128"/>
              </a:rPr>
              <a:t>　　参加券を名札に作製してください。</a:t>
            </a:r>
          </a:p>
        </p:txBody>
      </p:sp>
      <p:sp>
        <p:nvSpPr>
          <p:cNvPr id="2" name="Text Box 27">
            <a:extLst>
              <a:ext uri="{FF2B5EF4-FFF2-40B4-BE49-F238E27FC236}">
                <a16:creationId xmlns:a16="http://schemas.microsoft.com/office/drawing/2014/main" id="{5133B7C0-8E7A-2F38-6E6F-B9378F185B35}"/>
              </a:ext>
            </a:extLst>
          </p:cNvPr>
          <p:cNvSpPr txBox="1">
            <a:spLocks noChangeArrowheads="1"/>
          </p:cNvSpPr>
          <p:nvPr/>
        </p:nvSpPr>
        <p:spPr bwMode="auto">
          <a:xfrm>
            <a:off x="2140930" y="1069420"/>
            <a:ext cx="4299575" cy="348109"/>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defRPr/>
            </a:pPr>
            <a:r>
              <a:rPr lang="en-US" altLang="ja-JP" sz="1662" dirty="0">
                <a:solidFill>
                  <a:srgbClr val="FF0000"/>
                </a:solidFill>
                <a:latin typeface="BIZ UDPゴシック" panose="020B0400000000000000" pitchFamily="50" charset="-128"/>
                <a:ea typeface="BIZ UDPゴシック" panose="020B0400000000000000" pitchFamily="50" charset="-128"/>
              </a:rPr>
              <a:t>※</a:t>
            </a:r>
            <a:r>
              <a:rPr lang="ja-JP" altLang="en-US" sz="1662" dirty="0">
                <a:solidFill>
                  <a:srgbClr val="FF0000"/>
                </a:solidFill>
                <a:latin typeface="BIZ UDPゴシック" panose="020B0400000000000000" pitchFamily="50" charset="-128"/>
                <a:ea typeface="BIZ UDPゴシック" panose="020B0400000000000000" pitchFamily="50" charset="-128"/>
              </a:rPr>
              <a:t>氏名にふりがなを入れて下さい。（相手側）</a:t>
            </a:r>
          </a:p>
        </p:txBody>
      </p:sp>
      <p:sp>
        <p:nvSpPr>
          <p:cNvPr id="5136" name="Text Box 30">
            <a:extLst>
              <a:ext uri="{FF2B5EF4-FFF2-40B4-BE49-F238E27FC236}">
                <a16:creationId xmlns:a16="http://schemas.microsoft.com/office/drawing/2014/main" id="{8B2EA7CF-183D-2CF3-7FCC-E0EA7F3CA3A9}"/>
              </a:ext>
            </a:extLst>
          </p:cNvPr>
          <p:cNvSpPr txBox="1">
            <a:spLocks noChangeArrowheads="1"/>
          </p:cNvSpPr>
          <p:nvPr/>
        </p:nvSpPr>
        <p:spPr bwMode="auto">
          <a:xfrm>
            <a:off x="7356120" y="1417258"/>
            <a:ext cx="3887604" cy="802656"/>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相手（メンバー）に見えるよう</a:t>
            </a:r>
            <a:endParaRPr lang="en-US" altLang="ja-JP" sz="2308" dirty="0">
              <a:latin typeface="BIZ UDPゴシック" panose="020B0400000000000000" pitchFamily="50" charset="-128"/>
              <a:ea typeface="BIZ UDPゴシック" panose="020B0400000000000000" pitchFamily="50" charset="-128"/>
            </a:endParaRPr>
          </a:p>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席上に置いて下さい。</a:t>
            </a:r>
          </a:p>
        </p:txBody>
      </p:sp>
      <p:grpSp>
        <p:nvGrpSpPr>
          <p:cNvPr id="5126" name="グループ化 77">
            <a:extLst>
              <a:ext uri="{FF2B5EF4-FFF2-40B4-BE49-F238E27FC236}">
                <a16:creationId xmlns:a16="http://schemas.microsoft.com/office/drawing/2014/main" id="{6C30D250-FF0E-66E1-3FDD-06D7241B4108}"/>
              </a:ext>
            </a:extLst>
          </p:cNvPr>
          <p:cNvGrpSpPr>
            <a:grpSpLocks noChangeAspect="1"/>
          </p:cNvGrpSpPr>
          <p:nvPr/>
        </p:nvGrpSpPr>
        <p:grpSpPr bwMode="auto">
          <a:xfrm>
            <a:off x="7104112" y="2780928"/>
            <a:ext cx="2721733" cy="1692001"/>
            <a:chOff x="6378228" y="3140968"/>
            <a:chExt cx="4530476" cy="2811884"/>
          </a:xfrm>
        </p:grpSpPr>
        <p:grpSp>
          <p:nvGrpSpPr>
            <p:cNvPr id="5135" name="グループ化 78">
              <a:extLst>
                <a:ext uri="{FF2B5EF4-FFF2-40B4-BE49-F238E27FC236}">
                  <a16:creationId xmlns:a16="http://schemas.microsoft.com/office/drawing/2014/main" id="{168E8FFA-03A9-0BC9-897C-103394CE997B}"/>
                </a:ext>
              </a:extLst>
            </p:cNvPr>
            <p:cNvGrpSpPr>
              <a:grpSpLocks/>
            </p:cNvGrpSpPr>
            <p:nvPr/>
          </p:nvGrpSpPr>
          <p:grpSpPr bwMode="auto">
            <a:xfrm>
              <a:off x="6378228" y="3140968"/>
              <a:ext cx="4530476" cy="2811884"/>
              <a:chOff x="8061970" y="401464"/>
              <a:chExt cx="4530476" cy="2811884"/>
            </a:xfrm>
          </p:grpSpPr>
          <p:grpSp>
            <p:nvGrpSpPr>
              <p:cNvPr id="5140" name="グループ化 83">
                <a:extLst>
                  <a:ext uri="{FF2B5EF4-FFF2-40B4-BE49-F238E27FC236}">
                    <a16:creationId xmlns:a16="http://schemas.microsoft.com/office/drawing/2014/main" id="{29F3A1D8-C020-EDCC-5FE4-37FC6E4C180A}"/>
                  </a:ext>
                </a:extLst>
              </p:cNvPr>
              <p:cNvGrpSpPr>
                <a:grpSpLocks/>
              </p:cNvGrpSpPr>
              <p:nvPr/>
            </p:nvGrpSpPr>
            <p:grpSpPr bwMode="auto">
              <a:xfrm>
                <a:off x="8061970" y="401464"/>
                <a:ext cx="4530476" cy="2811884"/>
                <a:chOff x="8061970" y="401464"/>
                <a:chExt cx="4530476" cy="2811884"/>
              </a:xfrm>
            </p:grpSpPr>
            <p:sp>
              <p:nvSpPr>
                <p:cNvPr id="89" name="正方形/長方形 10">
                  <a:extLst>
                    <a:ext uri="{FF2B5EF4-FFF2-40B4-BE49-F238E27FC236}">
                      <a16:creationId xmlns:a16="http://schemas.microsoft.com/office/drawing/2014/main" id="{18E0BE58-D8EE-6702-703E-4D1B2E107E5D}"/>
                    </a:ext>
                  </a:extLst>
                </p:cNvPr>
                <p:cNvSpPr/>
                <p:nvPr/>
              </p:nvSpPr>
              <p:spPr>
                <a:xfrm rot="19221724" flipV="1">
                  <a:off x="8224389" y="1339908"/>
                  <a:ext cx="4226373" cy="187344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 name="connsiteX0" fmla="*/ 750092 w 4222703"/>
                    <a:gd name="connsiteY0" fmla="*/ 1448029 h 2493050"/>
                    <a:gd name="connsiteX1" fmla="*/ 4222703 w 4222703"/>
                    <a:gd name="connsiteY1" fmla="*/ 0 h 2493050"/>
                    <a:gd name="connsiteX2" fmla="*/ 3506862 w 4222703"/>
                    <a:gd name="connsiteY2" fmla="*/ 1017313 h 2493050"/>
                    <a:gd name="connsiteX3" fmla="*/ 0 w 4222703"/>
                    <a:gd name="connsiteY3" fmla="*/ 2493050 h 2493050"/>
                    <a:gd name="connsiteX4" fmla="*/ 750092 w 4222703"/>
                    <a:gd name="connsiteY4" fmla="*/ 1448029 h 249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703" h="2493050">
                      <a:moveTo>
                        <a:pt x="750092" y="1448029"/>
                      </a:moveTo>
                      <a:lnTo>
                        <a:pt x="4222703" y="0"/>
                      </a:lnTo>
                      <a:lnTo>
                        <a:pt x="3506862" y="1017313"/>
                      </a:lnTo>
                      <a:lnTo>
                        <a:pt x="0" y="2493050"/>
                      </a:lnTo>
                      <a:lnTo>
                        <a:pt x="750092" y="1448029"/>
                      </a:lnTo>
                      <a:close/>
                    </a:path>
                  </a:pathLst>
                </a:cu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BIZ UDPゴシック" panose="020B0400000000000000" pitchFamily="50" charset="-128"/>
                    <a:ea typeface="BIZ UDPゴシック" panose="020B0400000000000000" pitchFamily="50" charset="-128"/>
                  </a:endParaRPr>
                </a:p>
              </p:txBody>
            </p:sp>
            <p:sp>
              <p:nvSpPr>
                <p:cNvPr id="90" name="正方形/長方形 10">
                  <a:extLst>
                    <a:ext uri="{FF2B5EF4-FFF2-40B4-BE49-F238E27FC236}">
                      <a16:creationId xmlns:a16="http://schemas.microsoft.com/office/drawing/2014/main" id="{012FB6A9-D6F1-24F8-8912-31D0222A168C}"/>
                    </a:ext>
                  </a:extLst>
                </p:cNvPr>
                <p:cNvSpPr/>
                <p:nvPr/>
              </p:nvSpPr>
              <p:spPr>
                <a:xfrm rot="19221724" flipV="1">
                  <a:off x="8182920" y="1301958"/>
                  <a:ext cx="4236739" cy="190449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5594" h="2531966">
                      <a:moveTo>
                        <a:pt x="750092" y="1486945"/>
                      </a:moveTo>
                      <a:lnTo>
                        <a:pt x="4235594" y="0"/>
                      </a:lnTo>
                      <a:lnTo>
                        <a:pt x="3506862" y="1056229"/>
                      </a:lnTo>
                      <a:lnTo>
                        <a:pt x="0" y="2531966"/>
                      </a:lnTo>
                      <a:lnTo>
                        <a:pt x="750092" y="1486945"/>
                      </a:lnTo>
                      <a:close/>
                    </a:path>
                  </a:pathLst>
                </a:cu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BIZ UDPゴシック" panose="020B0400000000000000" pitchFamily="50" charset="-128"/>
                    <a:ea typeface="BIZ UDPゴシック" panose="020B0400000000000000" pitchFamily="50" charset="-128"/>
                  </a:endParaRPr>
                </a:p>
              </p:txBody>
            </p:sp>
            <p:sp>
              <p:nvSpPr>
                <p:cNvPr id="91" name="正方形/長方形 10">
                  <a:extLst>
                    <a:ext uri="{FF2B5EF4-FFF2-40B4-BE49-F238E27FC236}">
                      <a16:creationId xmlns:a16="http://schemas.microsoft.com/office/drawing/2014/main" id="{89154206-6EFC-BB5D-F6F5-A4E5D5DB6666}"/>
                    </a:ext>
                  </a:extLst>
                </p:cNvPr>
                <p:cNvSpPr/>
                <p:nvPr/>
              </p:nvSpPr>
              <p:spPr>
                <a:xfrm>
                  <a:off x="8061970" y="404915"/>
                  <a:ext cx="3998292" cy="2466866"/>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8862" h="2468488">
                      <a:moveTo>
                        <a:pt x="619125" y="1362075"/>
                      </a:moveTo>
                      <a:lnTo>
                        <a:pt x="3998862" y="0"/>
                      </a:lnTo>
                      <a:lnTo>
                        <a:pt x="3427362" y="1096888"/>
                      </a:lnTo>
                      <a:lnTo>
                        <a:pt x="0" y="2468488"/>
                      </a:lnTo>
                      <a:lnTo>
                        <a:pt x="619125" y="1362075"/>
                      </a:lnTo>
                      <a:close/>
                    </a:path>
                  </a:pathLst>
                </a:cu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BIZ UDPゴシック" panose="020B0400000000000000" pitchFamily="50" charset="-128"/>
                    <a:ea typeface="BIZ UDPゴシック" panose="020B0400000000000000" pitchFamily="50" charset="-128"/>
                  </a:endParaRPr>
                </a:p>
              </p:txBody>
            </p:sp>
            <p:sp>
              <p:nvSpPr>
                <p:cNvPr id="92" name="正方形/長方形 10">
                  <a:extLst>
                    <a:ext uri="{FF2B5EF4-FFF2-40B4-BE49-F238E27FC236}">
                      <a16:creationId xmlns:a16="http://schemas.microsoft.com/office/drawing/2014/main" id="{AB94B230-0D48-76D8-5DD3-8F2DB75D6224}"/>
                    </a:ext>
                  </a:extLst>
                </p:cNvPr>
                <p:cNvSpPr/>
                <p:nvPr/>
              </p:nvSpPr>
              <p:spPr>
                <a:xfrm>
                  <a:off x="8677092" y="401464"/>
                  <a:ext cx="3915354" cy="2618675"/>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3913137"/>
                    <a:gd name="connsiteY0" fmla="*/ 1371600 h 2620888"/>
                    <a:gd name="connsiteX1" fmla="*/ 3386881 w 3913137"/>
                    <a:gd name="connsiteY1" fmla="*/ 0 h 2620888"/>
                    <a:gd name="connsiteX2" fmla="*/ 3913137 w 3913137"/>
                    <a:gd name="connsiteY2" fmla="*/ 1249288 h 2620888"/>
                    <a:gd name="connsiteX3" fmla="*/ 514350 w 3913137"/>
                    <a:gd name="connsiteY3" fmla="*/ 2620888 h 2620888"/>
                    <a:gd name="connsiteX4" fmla="*/ 0 w 3913137"/>
                    <a:gd name="connsiteY4" fmla="*/ 1371600 h 26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3137" h="2620888">
                      <a:moveTo>
                        <a:pt x="0" y="1371600"/>
                      </a:moveTo>
                      <a:lnTo>
                        <a:pt x="3386881" y="0"/>
                      </a:lnTo>
                      <a:lnTo>
                        <a:pt x="3913137" y="1249288"/>
                      </a:lnTo>
                      <a:lnTo>
                        <a:pt x="514350" y="2620888"/>
                      </a:lnTo>
                      <a:lnTo>
                        <a:pt x="0" y="1371600"/>
                      </a:ln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BIZ UDPゴシック" panose="020B0400000000000000" pitchFamily="50" charset="-128"/>
                    <a:ea typeface="BIZ UDPゴシック" panose="020B0400000000000000" pitchFamily="50" charset="-128"/>
                  </a:endParaRPr>
                </a:p>
              </p:txBody>
            </p:sp>
          </p:grpSp>
          <p:sp>
            <p:nvSpPr>
              <p:cNvPr id="85" name="Line 6">
                <a:extLst>
                  <a:ext uri="{FF2B5EF4-FFF2-40B4-BE49-F238E27FC236}">
                    <a16:creationId xmlns:a16="http://schemas.microsoft.com/office/drawing/2014/main" id="{44D26DD9-ED15-8D67-6C71-F2A9A47DA10C}"/>
                  </a:ext>
                </a:extLst>
              </p:cNvPr>
              <p:cNvSpPr>
                <a:spLocks noChangeShapeType="1"/>
              </p:cNvSpPr>
              <p:nvPr/>
            </p:nvSpPr>
            <p:spPr bwMode="auto">
              <a:xfrm>
                <a:off x="8677092" y="1771180"/>
                <a:ext cx="504538" cy="1228258"/>
              </a:xfrm>
              <a:prstGeom prst="line">
                <a:avLst/>
              </a:prstGeom>
              <a:noFill/>
              <a:ln w="9525">
                <a:solidFill>
                  <a:schemeClr val="tx1"/>
                </a:solidFill>
                <a:round/>
                <a:headEnd/>
                <a:tailEnd/>
              </a:ln>
              <a:effectLst/>
            </p:spPr>
            <p:txBody>
              <a:bodyPr/>
              <a:lstStyle/>
              <a:p>
                <a:pPr>
                  <a:defRPr/>
                </a:pPr>
                <a:endParaRPr lang="en-US" sz="1193">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86" name="Line 11">
                <a:extLst>
                  <a:ext uri="{FF2B5EF4-FFF2-40B4-BE49-F238E27FC236}">
                    <a16:creationId xmlns:a16="http://schemas.microsoft.com/office/drawing/2014/main" id="{2BCC93DA-BD5C-68F4-E0BB-726E5526ADAD}"/>
                  </a:ext>
                </a:extLst>
              </p:cNvPr>
              <p:cNvSpPr>
                <a:spLocks noChangeShapeType="1"/>
              </p:cNvSpPr>
              <p:nvPr/>
            </p:nvSpPr>
            <p:spPr bwMode="auto">
              <a:xfrm flipH="1">
                <a:off x="11483154" y="404915"/>
                <a:ext cx="577108" cy="1079900"/>
              </a:xfrm>
              <a:prstGeom prst="line">
                <a:avLst/>
              </a:prstGeom>
              <a:noFill/>
              <a:ln w="9525">
                <a:solidFill>
                  <a:schemeClr val="tx1"/>
                </a:solidFill>
                <a:prstDash val="dash"/>
                <a:round/>
                <a:headEnd/>
                <a:tailEnd/>
              </a:ln>
              <a:effectLst/>
            </p:spPr>
            <p:txBody>
              <a:bodyPr/>
              <a:lstStyle/>
              <a:p>
                <a:pPr>
                  <a:defRPr/>
                </a:pPr>
                <a:endParaRPr lang="en-US" sz="1193">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87" name="Line 12">
                <a:extLst>
                  <a:ext uri="{FF2B5EF4-FFF2-40B4-BE49-F238E27FC236}">
                    <a16:creationId xmlns:a16="http://schemas.microsoft.com/office/drawing/2014/main" id="{65381B9C-29CB-B684-D9A4-256BE6FD0CF4}"/>
                  </a:ext>
                </a:extLst>
              </p:cNvPr>
              <p:cNvSpPr>
                <a:spLocks noChangeShapeType="1"/>
              </p:cNvSpPr>
              <p:nvPr/>
            </p:nvSpPr>
            <p:spPr bwMode="auto">
              <a:xfrm flipH="1" flipV="1">
                <a:off x="11483154" y="1484815"/>
                <a:ext cx="1081646" cy="144907"/>
              </a:xfrm>
              <a:prstGeom prst="line">
                <a:avLst/>
              </a:prstGeom>
              <a:noFill/>
              <a:ln w="9525">
                <a:solidFill>
                  <a:schemeClr val="tx1"/>
                </a:solidFill>
                <a:prstDash val="dash"/>
                <a:round/>
                <a:headEnd/>
                <a:tailEnd/>
              </a:ln>
              <a:effectLst/>
            </p:spPr>
            <p:txBody>
              <a:bodyPr/>
              <a:lstStyle/>
              <a:p>
                <a:pPr>
                  <a:defRPr/>
                </a:pPr>
                <a:endParaRPr lang="en-US" sz="1193">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88" name="Line 13">
                <a:extLst>
                  <a:ext uri="{FF2B5EF4-FFF2-40B4-BE49-F238E27FC236}">
                    <a16:creationId xmlns:a16="http://schemas.microsoft.com/office/drawing/2014/main" id="{4B50D38C-E0B2-0D0A-D128-0C817CB40C5F}"/>
                  </a:ext>
                </a:extLst>
              </p:cNvPr>
              <p:cNvSpPr>
                <a:spLocks noChangeShapeType="1"/>
              </p:cNvSpPr>
              <p:nvPr/>
            </p:nvSpPr>
            <p:spPr bwMode="auto">
              <a:xfrm flipV="1">
                <a:off x="8984652" y="1484815"/>
                <a:ext cx="2498502" cy="1017799"/>
              </a:xfrm>
              <a:prstGeom prst="line">
                <a:avLst/>
              </a:prstGeom>
              <a:noFill/>
              <a:ln w="9525">
                <a:solidFill>
                  <a:schemeClr val="tx1"/>
                </a:solidFill>
                <a:prstDash val="dash"/>
                <a:round/>
                <a:headEnd/>
                <a:tailEnd/>
              </a:ln>
              <a:effectLst/>
            </p:spPr>
            <p:txBody>
              <a:bodyPr/>
              <a:lstStyle/>
              <a:p>
                <a:pPr>
                  <a:defRPr/>
                </a:pPr>
                <a:endParaRPr lang="en-US" sz="1193">
                  <a:latin typeface="BIZ UDPゴシック" panose="020B0400000000000000" pitchFamily="50" charset="-128"/>
                  <a:ea typeface="BIZ UDPゴシック" panose="020B0400000000000000" pitchFamily="50" charset="-128"/>
                  <a:cs typeface="Meiryo UI" panose="020B0604030504040204" pitchFamily="50" charset="-128"/>
                </a:endParaRPr>
              </a:p>
            </p:txBody>
          </p:sp>
        </p:grpSp>
        <p:sp>
          <p:nvSpPr>
            <p:cNvPr id="3" name="WordArt 16">
              <a:extLst>
                <a:ext uri="{FF2B5EF4-FFF2-40B4-BE49-F238E27FC236}">
                  <a16:creationId xmlns:a16="http://schemas.microsoft.com/office/drawing/2014/main" id="{0CB89AA6-6BEA-5109-6299-34AA2469A4F6}"/>
                </a:ext>
              </a:extLst>
            </p:cNvPr>
            <p:cNvSpPr>
              <a:spLocks noChangeArrowheads="1" noChangeShapeType="1" noTextEdit="1"/>
            </p:cNvSpPr>
            <p:nvPr/>
          </p:nvSpPr>
          <p:spPr bwMode="auto">
            <a:xfrm rot="-1320000">
              <a:off x="7092229" y="4216648"/>
              <a:ext cx="1825351" cy="322354"/>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a:t>
              </a:r>
            </a:p>
          </p:txBody>
        </p:sp>
        <p:sp>
          <p:nvSpPr>
            <p:cNvPr id="81" name="Rectangle 19">
              <a:extLst>
                <a:ext uri="{FF2B5EF4-FFF2-40B4-BE49-F238E27FC236}">
                  <a16:creationId xmlns:a16="http://schemas.microsoft.com/office/drawing/2014/main" id="{AF3E405D-694F-A543-7A4F-E33C743C10F9}"/>
                </a:ext>
              </a:extLst>
            </p:cNvPr>
            <p:cNvSpPr>
              <a:spLocks noChangeArrowheads="1"/>
            </p:cNvSpPr>
            <p:nvPr/>
          </p:nvSpPr>
          <p:spPr bwMode="auto">
            <a:xfrm rot="20247819">
              <a:off x="7674130" y="4227770"/>
              <a:ext cx="2681655" cy="793538"/>
            </a:xfrm>
            <a:prstGeom prst="rect">
              <a:avLst/>
            </a:prstGeom>
            <a:solidFill>
              <a:schemeClr val="bg1"/>
            </a:solidFill>
            <a:ln>
              <a:noFill/>
            </a:ln>
            <a:effec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endParaRPr lang="ja-JP" altLang="en-US" sz="2031">
                <a:latin typeface="BIZ UDPゴシック" panose="020B0400000000000000" pitchFamily="50" charset="-128"/>
                <a:ea typeface="BIZ UDPゴシック" panose="020B0400000000000000" pitchFamily="50" charset="-128"/>
              </a:endParaRPr>
            </a:p>
          </p:txBody>
        </p:sp>
        <p:sp>
          <p:nvSpPr>
            <p:cNvPr id="5138" name="WordArt 17">
              <a:extLst>
                <a:ext uri="{FF2B5EF4-FFF2-40B4-BE49-F238E27FC236}">
                  <a16:creationId xmlns:a16="http://schemas.microsoft.com/office/drawing/2014/main" id="{7C6E1F5D-0EFA-43BA-E37C-585BEF4FDCB5}"/>
                </a:ext>
              </a:extLst>
            </p:cNvPr>
            <p:cNvSpPr>
              <a:spLocks noChangeArrowheads="1" noChangeShapeType="1" noTextEdit="1"/>
            </p:cNvSpPr>
            <p:nvPr/>
          </p:nvSpPr>
          <p:spPr bwMode="auto">
            <a:xfrm rot="-1320000">
              <a:off x="8047550" y="4490422"/>
              <a:ext cx="2232025" cy="504000"/>
            </a:xfrm>
            <a:prstGeom prst="rect">
              <a:avLst/>
            </a:prstGeom>
          </p:spPr>
          <p:txBody>
            <a:bodyPr wrap="none" fromWordArt="1">
              <a:prstTxWarp prst="textSlantUp">
                <a:avLst>
                  <a:gd name="adj" fmla="val 0"/>
                </a:avLst>
              </a:prstTxWarp>
            </a:bodyPr>
            <a:lstStyle/>
            <a:p>
              <a:r>
                <a:rPr lang="ja-JP" altLang="en-US" sz="3067" kern="10" dirty="0">
                  <a:ln w="9525">
                    <a:solidFill>
                      <a:srgbClr val="000000"/>
                    </a:solidFill>
                    <a:round/>
                    <a:headEnd/>
                    <a:tailEnd/>
                  </a:ln>
                  <a:latin typeface="Meiryo UI" panose="020B0604030504040204" pitchFamily="50" charset="-128"/>
                  <a:ea typeface="Meiryo UI" panose="020B0604030504040204" pitchFamily="50" charset="-128"/>
                </a:rPr>
                <a:t>愛知　太郎</a:t>
              </a:r>
            </a:p>
          </p:txBody>
        </p:sp>
        <p:sp>
          <p:nvSpPr>
            <p:cNvPr id="5139" name="WordArt 18">
              <a:extLst>
                <a:ext uri="{FF2B5EF4-FFF2-40B4-BE49-F238E27FC236}">
                  <a16:creationId xmlns:a16="http://schemas.microsoft.com/office/drawing/2014/main" id="{DD57BA67-42DD-5997-A73E-41A0BFE06459}"/>
                </a:ext>
              </a:extLst>
            </p:cNvPr>
            <p:cNvSpPr>
              <a:spLocks noChangeArrowheads="1" noChangeShapeType="1" noTextEdit="1"/>
            </p:cNvSpPr>
            <p:nvPr/>
          </p:nvSpPr>
          <p:spPr bwMode="auto">
            <a:xfrm rot="-1320000">
              <a:off x="7977382" y="4283353"/>
              <a:ext cx="1980000" cy="216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あいち　　　たろう</a:t>
              </a:r>
            </a:p>
          </p:txBody>
        </p:sp>
      </p:grpSp>
      <p:sp>
        <p:nvSpPr>
          <p:cNvPr id="94" name="Text Box 31">
            <a:extLst>
              <a:ext uri="{FF2B5EF4-FFF2-40B4-BE49-F238E27FC236}">
                <a16:creationId xmlns:a16="http://schemas.microsoft.com/office/drawing/2014/main" id="{C498932C-C798-0F79-3164-0D9FD5EFEDD4}"/>
              </a:ext>
            </a:extLst>
          </p:cNvPr>
          <p:cNvSpPr txBox="1">
            <a:spLocks noChangeArrowheads="1"/>
          </p:cNvSpPr>
          <p:nvPr/>
        </p:nvSpPr>
        <p:spPr bwMode="auto">
          <a:xfrm>
            <a:off x="9935519" y="2948046"/>
            <a:ext cx="1655763" cy="873125"/>
          </a:xfrm>
          <a:prstGeom prst="rect">
            <a:avLst/>
          </a:prstGeom>
          <a:noFill/>
          <a:ln>
            <a:noFill/>
          </a:ln>
          <a:effec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5077" dirty="0">
                <a:solidFill>
                  <a:srgbClr val="0000FF"/>
                </a:solidFill>
                <a:latin typeface="BIZ UDPゴシック" panose="020B0400000000000000" pitchFamily="50" charset="-128"/>
                <a:ea typeface="BIZ UDPゴシック" panose="020B0400000000000000" pitchFamily="50" charset="-128"/>
              </a:rPr>
              <a:t>完成</a:t>
            </a:r>
            <a:endParaRPr lang="en-US" altLang="ja-JP" sz="5077" dirty="0">
              <a:solidFill>
                <a:srgbClr val="0000FF"/>
              </a:solidFill>
              <a:latin typeface="BIZ UDPゴシック" panose="020B0400000000000000" pitchFamily="50" charset="-128"/>
              <a:ea typeface="BIZ UDPゴシック" panose="020B0400000000000000" pitchFamily="50" charset="-128"/>
            </a:endParaRPr>
          </a:p>
        </p:txBody>
      </p:sp>
      <p:sp>
        <p:nvSpPr>
          <p:cNvPr id="16" name="Line 13">
            <a:extLst>
              <a:ext uri="{FF2B5EF4-FFF2-40B4-BE49-F238E27FC236}">
                <a16:creationId xmlns:a16="http://schemas.microsoft.com/office/drawing/2014/main" id="{481DA27F-9394-6568-4C03-417FB8D57463}"/>
              </a:ext>
            </a:extLst>
          </p:cNvPr>
          <p:cNvSpPr>
            <a:spLocks noChangeShapeType="1"/>
          </p:cNvSpPr>
          <p:nvPr/>
        </p:nvSpPr>
        <p:spPr bwMode="auto">
          <a:xfrm flipV="1">
            <a:off x="2477290" y="3799536"/>
            <a:ext cx="4040260" cy="0"/>
          </a:xfrm>
          <a:prstGeom prst="line">
            <a:avLst/>
          </a:prstGeom>
          <a:noFill/>
          <a:ln w="25400">
            <a:solidFill>
              <a:srgbClr val="0000FF"/>
            </a:solidFill>
            <a:prstDash val="lgDashDot"/>
            <a:round/>
            <a:headEnd/>
            <a:tailEnd/>
          </a:ln>
          <a:effectLst/>
        </p:spPr>
        <p:txBody>
          <a:bodyPr/>
          <a:lstStyle/>
          <a:p>
            <a:pPr>
              <a:defRPr/>
            </a:pPr>
            <a:endParaRPr lang="en-US" sz="1193">
              <a:ln>
                <a:solidFill>
                  <a:schemeClr val="bg1"/>
                </a:solidFill>
              </a:ln>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7" name="Line 13">
            <a:extLst>
              <a:ext uri="{FF2B5EF4-FFF2-40B4-BE49-F238E27FC236}">
                <a16:creationId xmlns:a16="http://schemas.microsoft.com/office/drawing/2014/main" id="{312AC0E2-E146-368D-80EF-59BEB72ED223}"/>
              </a:ext>
            </a:extLst>
          </p:cNvPr>
          <p:cNvSpPr>
            <a:spLocks noChangeShapeType="1"/>
          </p:cNvSpPr>
          <p:nvPr/>
        </p:nvSpPr>
        <p:spPr bwMode="auto">
          <a:xfrm flipV="1">
            <a:off x="2499172" y="4989818"/>
            <a:ext cx="3968252"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8" name="Line 13">
            <a:extLst>
              <a:ext uri="{FF2B5EF4-FFF2-40B4-BE49-F238E27FC236}">
                <a16:creationId xmlns:a16="http://schemas.microsoft.com/office/drawing/2014/main" id="{9954FDBE-10F7-3CBA-CD1F-34A9F67EBDD3}"/>
              </a:ext>
            </a:extLst>
          </p:cNvPr>
          <p:cNvSpPr>
            <a:spLocks noChangeShapeType="1"/>
          </p:cNvSpPr>
          <p:nvPr/>
        </p:nvSpPr>
        <p:spPr bwMode="auto">
          <a:xfrm flipV="1">
            <a:off x="2499172" y="2695020"/>
            <a:ext cx="3968252"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9" name="Text Box 25">
            <a:extLst>
              <a:ext uri="{FF2B5EF4-FFF2-40B4-BE49-F238E27FC236}">
                <a16:creationId xmlns:a16="http://schemas.microsoft.com/office/drawing/2014/main" id="{433577D3-DEE0-AC4F-1570-F0D49E8E67BF}"/>
              </a:ext>
            </a:extLst>
          </p:cNvPr>
          <p:cNvSpPr txBox="1">
            <a:spLocks noChangeArrowheads="1"/>
          </p:cNvSpPr>
          <p:nvPr/>
        </p:nvSpPr>
        <p:spPr bwMode="auto">
          <a:xfrm>
            <a:off x="1299546" y="3588241"/>
            <a:ext cx="1037463" cy="44749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山折り</a:t>
            </a:r>
            <a:endParaRPr lang="ja-JP" altLang="en-US" sz="1108" dirty="0">
              <a:latin typeface="BIZ UDPゴシック" panose="020B0400000000000000" pitchFamily="50" charset="-128"/>
              <a:ea typeface="BIZ UDPゴシック" panose="020B0400000000000000" pitchFamily="50" charset="-128"/>
            </a:endParaRPr>
          </a:p>
        </p:txBody>
      </p:sp>
      <p:sp>
        <p:nvSpPr>
          <p:cNvPr id="20" name="Text Box 25">
            <a:extLst>
              <a:ext uri="{FF2B5EF4-FFF2-40B4-BE49-F238E27FC236}">
                <a16:creationId xmlns:a16="http://schemas.microsoft.com/office/drawing/2014/main" id="{19FFEE93-36C6-0D77-BEAA-8D9564EE743B}"/>
              </a:ext>
            </a:extLst>
          </p:cNvPr>
          <p:cNvSpPr txBox="1">
            <a:spLocks noChangeArrowheads="1"/>
          </p:cNvSpPr>
          <p:nvPr/>
        </p:nvSpPr>
        <p:spPr bwMode="auto">
          <a:xfrm>
            <a:off x="1307341" y="2464833"/>
            <a:ext cx="1037463" cy="44749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山折り</a:t>
            </a:r>
            <a:endParaRPr lang="ja-JP" altLang="en-US" sz="1108" dirty="0">
              <a:latin typeface="BIZ UDPゴシック" panose="020B0400000000000000" pitchFamily="50" charset="-128"/>
              <a:ea typeface="BIZ UDPゴシック" panose="020B0400000000000000" pitchFamily="50" charset="-128"/>
            </a:endParaRPr>
          </a:p>
        </p:txBody>
      </p:sp>
      <p:sp>
        <p:nvSpPr>
          <p:cNvPr id="21" name="Text Box 25">
            <a:extLst>
              <a:ext uri="{FF2B5EF4-FFF2-40B4-BE49-F238E27FC236}">
                <a16:creationId xmlns:a16="http://schemas.microsoft.com/office/drawing/2014/main" id="{B94132DF-3E8A-B31D-ECA8-B48CDD201A18}"/>
              </a:ext>
            </a:extLst>
          </p:cNvPr>
          <p:cNvSpPr txBox="1">
            <a:spLocks noChangeArrowheads="1"/>
          </p:cNvSpPr>
          <p:nvPr/>
        </p:nvSpPr>
        <p:spPr bwMode="auto">
          <a:xfrm>
            <a:off x="1323636" y="4787850"/>
            <a:ext cx="1037463" cy="44749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山折り</a:t>
            </a:r>
            <a:endParaRPr lang="ja-JP" altLang="en-US" sz="1108" dirty="0">
              <a:latin typeface="BIZ UDPゴシック" panose="020B0400000000000000" pitchFamily="50" charset="-128"/>
              <a:ea typeface="BIZ UDPゴシック" panose="020B0400000000000000" pitchFamily="50" charset="-128"/>
            </a:endParaRPr>
          </a:p>
        </p:txBody>
      </p:sp>
      <p:sp>
        <p:nvSpPr>
          <p:cNvPr id="77" name="Text Box 25">
            <a:extLst>
              <a:ext uri="{FF2B5EF4-FFF2-40B4-BE49-F238E27FC236}">
                <a16:creationId xmlns:a16="http://schemas.microsoft.com/office/drawing/2014/main" id="{AB01FA94-3D85-8B96-3975-7E10D58038C5}"/>
              </a:ext>
            </a:extLst>
          </p:cNvPr>
          <p:cNvSpPr txBox="1">
            <a:spLocks noChangeArrowheads="1"/>
          </p:cNvSpPr>
          <p:nvPr/>
        </p:nvSpPr>
        <p:spPr bwMode="auto">
          <a:xfrm>
            <a:off x="8544272" y="4604973"/>
            <a:ext cx="2879314" cy="348109"/>
          </a:xfrm>
          <a:prstGeom prst="rect">
            <a:avLst/>
          </a:prstGeom>
          <a:solidFill>
            <a:srgbClr val="FFFF00"/>
          </a:solidFill>
          <a:ln w="9525">
            <a:noFill/>
            <a:miter lim="800000"/>
            <a:headEnd/>
            <a:tailEnd/>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dirty="0">
                <a:latin typeface="BIZ UDPゴシック" panose="020B0400000000000000" pitchFamily="50" charset="-128"/>
                <a:ea typeface="BIZ UDPゴシック" panose="020B0400000000000000" pitchFamily="50" charset="-128"/>
              </a:rPr>
              <a:t>開かないようテープで留める</a:t>
            </a:r>
            <a:endParaRPr lang="en-US" altLang="ja-JP" sz="1662"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5">
            <a:extLst>
              <a:ext uri="{FF2B5EF4-FFF2-40B4-BE49-F238E27FC236}">
                <a16:creationId xmlns:a16="http://schemas.microsoft.com/office/drawing/2014/main" id="{1E02A487-0F84-2593-ADA2-A4E92B6D7F0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03512" y="549564"/>
            <a:ext cx="9009129" cy="6163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Box 183">
            <a:extLst>
              <a:ext uri="{FF2B5EF4-FFF2-40B4-BE49-F238E27FC236}">
                <a16:creationId xmlns:a16="http://schemas.microsoft.com/office/drawing/2014/main" id="{3E58F247-ADB6-2DDE-B1D0-CE516DE52037}"/>
              </a:ext>
            </a:extLst>
          </p:cNvPr>
          <p:cNvSpPr txBox="1">
            <a:spLocks noChangeArrowheads="1"/>
          </p:cNvSpPr>
          <p:nvPr/>
        </p:nvSpPr>
        <p:spPr bwMode="auto">
          <a:xfrm>
            <a:off x="119336" y="116632"/>
            <a:ext cx="8520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2400" b="1" dirty="0">
                <a:solidFill>
                  <a:srgbClr val="0000FF"/>
                </a:solidFill>
                <a:latin typeface="BIZ UDPゴシック" panose="020B0400000000000000" pitchFamily="50" charset="-128"/>
                <a:ea typeface="BIZ UDPゴシック" panose="020B0400000000000000" pitchFamily="50" charset="-128"/>
              </a:rPr>
              <a:t>2</a:t>
            </a:r>
            <a:r>
              <a:rPr lang="ja-JP" altLang="en-US" sz="2400" b="1" dirty="0">
                <a:solidFill>
                  <a:srgbClr val="0000FF"/>
                </a:solidFill>
                <a:latin typeface="BIZ UDPゴシック" panose="020B0400000000000000" pitchFamily="50" charset="-128"/>
                <a:ea typeface="BIZ UDPゴシック" panose="020B0400000000000000" pitchFamily="50" charset="-128"/>
              </a:rPr>
              <a:t>．現状把握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②</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13:20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15:00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
        <p:nvSpPr>
          <p:cNvPr id="3" name="四角形: 角を丸くする 2">
            <a:extLst>
              <a:ext uri="{FF2B5EF4-FFF2-40B4-BE49-F238E27FC236}">
                <a16:creationId xmlns:a16="http://schemas.microsoft.com/office/drawing/2014/main" id="{EF577528-8F11-45D7-0187-23284228F196}"/>
              </a:ext>
            </a:extLst>
          </p:cNvPr>
          <p:cNvSpPr/>
          <p:nvPr/>
        </p:nvSpPr>
        <p:spPr bwMode="auto">
          <a:xfrm>
            <a:off x="1703511" y="692696"/>
            <a:ext cx="9009129" cy="4608512"/>
          </a:xfrm>
          <a:prstGeom prst="roundRect">
            <a:avLst>
              <a:gd name="adj" fmla="val 3956"/>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600" b="0" i="0" u="none" strike="noStrike" cap="none" normalizeH="0" baseline="0">
              <a:ln>
                <a:noFill/>
              </a:ln>
              <a:solidFill>
                <a:schemeClr val="tx1"/>
              </a:solidFill>
              <a:effectLst/>
              <a:latin typeface="Times New Roman" pitchFamily="18" charset="0"/>
              <a:ea typeface="HG丸ｺﾞｼｯｸM-PRO" pitchFamily="50" charset="-128"/>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554E3-BD1D-3715-808E-02F0F964B6CC}"/>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BB0B455-27CD-3039-F8EF-8C31BE459BD6}"/>
              </a:ext>
            </a:extLst>
          </p:cNvPr>
          <p:cNvGraphicFramePr>
            <a:graphicFrameLocks noGrp="1"/>
          </p:cNvGraphicFramePr>
          <p:nvPr>
            <p:extLst>
              <p:ext uri="{D42A27DB-BD31-4B8C-83A1-F6EECF244321}">
                <p14:modId xmlns:p14="http://schemas.microsoft.com/office/powerpoint/2010/main" val="2630880213"/>
              </p:ext>
            </p:extLst>
          </p:nvPr>
        </p:nvGraphicFramePr>
        <p:xfrm>
          <a:off x="144056" y="188646"/>
          <a:ext cx="11881321" cy="6552722"/>
        </p:xfrm>
        <a:graphic>
          <a:graphicData uri="http://schemas.openxmlformats.org/drawingml/2006/table">
            <a:tbl>
              <a:tblPr/>
              <a:tblGrid>
                <a:gridCol w="575925">
                  <a:extLst>
                    <a:ext uri="{9D8B030D-6E8A-4147-A177-3AD203B41FA5}">
                      <a16:colId xmlns:a16="http://schemas.microsoft.com/office/drawing/2014/main" val="2704820013"/>
                    </a:ext>
                  </a:extLst>
                </a:gridCol>
                <a:gridCol w="1975421">
                  <a:extLst>
                    <a:ext uri="{9D8B030D-6E8A-4147-A177-3AD203B41FA5}">
                      <a16:colId xmlns:a16="http://schemas.microsoft.com/office/drawing/2014/main" val="1975886310"/>
                    </a:ext>
                  </a:extLst>
                </a:gridCol>
                <a:gridCol w="466499">
                  <a:extLst>
                    <a:ext uri="{9D8B030D-6E8A-4147-A177-3AD203B41FA5}">
                      <a16:colId xmlns:a16="http://schemas.microsoft.com/office/drawing/2014/main" val="3909554923"/>
                    </a:ext>
                  </a:extLst>
                </a:gridCol>
                <a:gridCol w="2332494">
                  <a:extLst>
                    <a:ext uri="{9D8B030D-6E8A-4147-A177-3AD203B41FA5}">
                      <a16:colId xmlns:a16="http://schemas.microsoft.com/office/drawing/2014/main" val="4044476293"/>
                    </a:ext>
                  </a:extLst>
                </a:gridCol>
                <a:gridCol w="466499">
                  <a:extLst>
                    <a:ext uri="{9D8B030D-6E8A-4147-A177-3AD203B41FA5}">
                      <a16:colId xmlns:a16="http://schemas.microsoft.com/office/drawing/2014/main" val="561318109"/>
                    </a:ext>
                  </a:extLst>
                </a:gridCol>
                <a:gridCol w="6064483">
                  <a:extLst>
                    <a:ext uri="{9D8B030D-6E8A-4147-A177-3AD203B41FA5}">
                      <a16:colId xmlns:a16="http://schemas.microsoft.com/office/drawing/2014/main" val="3257831386"/>
                    </a:ext>
                  </a:extLst>
                </a:gridCol>
              </a:tblGrid>
              <a:tr h="296678">
                <a:tc>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dirty="0">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45512905"/>
                  </a:ext>
                </a:extLst>
              </a:tr>
              <a:tr h="528862">
                <a:tc rowSpan="17">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211349187"/>
                  </a:ext>
                </a:extLst>
              </a:tr>
              <a:tr h="528862">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「あるべき姿」 へ導く</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59103148"/>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64422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17084675"/>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3321565"/>
                  </a:ext>
                </a:extLst>
              </a:tr>
              <a:tr h="270880">
                <a:tc vMerge="1">
                  <a:txBody>
                    <a:bodyPr/>
                    <a:lstStyle/>
                    <a:p>
                      <a:endParaRPr kumimoji="1" lang="ja-JP" altLang="en-US"/>
                    </a:p>
                  </a:txBody>
                  <a:tcPr/>
                </a:tc>
                <a:tc rowSpan="3">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4990408"/>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611990889"/>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1399117"/>
                  </a:ext>
                </a:extLst>
              </a:tr>
              <a:tr h="528862">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問題解決型（基本ステップ追従表記）の手順</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6293541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78048745"/>
                  </a:ext>
                </a:extLst>
              </a:tr>
              <a:tr h="42566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sz="1400" b="1" i="0" u="none" strike="noStrike" dirty="0">
                          <a:solidFill>
                            <a:schemeClr val="tx1"/>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体験学習の進め方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 売上アップ 設定条件～実施事項</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役割分担（ステップリーダー）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60058059"/>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・事前情報（</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）をグラフ化し情報を引き出す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89267836"/>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tx1"/>
                          </a:solidFill>
                          <a:effectLst/>
                          <a:latin typeface="BIZ UDPゴシック" panose="020B0400000000000000" pitchFamily="50" charset="-128"/>
                          <a:ea typeface="BIZ UDPゴシック" panose="020B0400000000000000" pitchFamily="50" charset="-128"/>
                        </a:rPr>
                        <a:t>14:50</a:t>
                      </a:r>
                      <a:r>
                        <a:rPr lang="ja-JP" altLang="en-US" sz="1200" b="0"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tx1"/>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tc>
                <a:tc>
                  <a:txBody>
                    <a:bodyPr/>
                    <a:lstStyle/>
                    <a:p>
                      <a:pPr algn="l" fontAlgn="ctr"/>
                      <a:r>
                        <a:rPr lang="ja-JP" altLang="en-US" sz="1400" b="0" i="0" u="none" strike="noStrike" dirty="0">
                          <a:solidFill>
                            <a:schemeClr val="tx1"/>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200" b="0"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142923768"/>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３．目標設定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・情報を元に情報を元に目標の設定</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96280727"/>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４．要因解析</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・現状把握で解ったことを基にして、特性要因図を作成し</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重要要因を洗い出す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8043762"/>
                  </a:ext>
                </a:extLst>
              </a:tr>
              <a:tr h="528862">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（仕掛り）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68565544"/>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38609379"/>
                  </a:ext>
                </a:extLst>
              </a:tr>
            </a:tbl>
          </a:graphicData>
        </a:graphic>
      </p:graphicFrame>
    </p:spTree>
    <p:extLst>
      <p:ext uri="{BB962C8B-B14F-4D97-AF65-F5344CB8AC3E}">
        <p14:creationId xmlns:p14="http://schemas.microsoft.com/office/powerpoint/2010/main" val="38213164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554E3-BD1D-3715-808E-02F0F964B6CC}"/>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6CAE8AE0-9582-9B2F-9362-AF5E79B10819}"/>
              </a:ext>
            </a:extLst>
          </p:cNvPr>
          <p:cNvGraphicFramePr>
            <a:graphicFrameLocks noGrp="1"/>
          </p:cNvGraphicFramePr>
          <p:nvPr>
            <p:extLst>
              <p:ext uri="{D42A27DB-BD31-4B8C-83A1-F6EECF244321}">
                <p14:modId xmlns:p14="http://schemas.microsoft.com/office/powerpoint/2010/main" val="2700778313"/>
              </p:ext>
            </p:extLst>
          </p:nvPr>
        </p:nvGraphicFramePr>
        <p:xfrm>
          <a:off x="144056" y="188646"/>
          <a:ext cx="11881321" cy="6552722"/>
        </p:xfrm>
        <a:graphic>
          <a:graphicData uri="http://schemas.openxmlformats.org/drawingml/2006/table">
            <a:tbl>
              <a:tblPr/>
              <a:tblGrid>
                <a:gridCol w="575925">
                  <a:extLst>
                    <a:ext uri="{9D8B030D-6E8A-4147-A177-3AD203B41FA5}">
                      <a16:colId xmlns:a16="http://schemas.microsoft.com/office/drawing/2014/main" val="2704820013"/>
                    </a:ext>
                  </a:extLst>
                </a:gridCol>
                <a:gridCol w="1975421">
                  <a:extLst>
                    <a:ext uri="{9D8B030D-6E8A-4147-A177-3AD203B41FA5}">
                      <a16:colId xmlns:a16="http://schemas.microsoft.com/office/drawing/2014/main" val="1975886310"/>
                    </a:ext>
                  </a:extLst>
                </a:gridCol>
                <a:gridCol w="466499">
                  <a:extLst>
                    <a:ext uri="{9D8B030D-6E8A-4147-A177-3AD203B41FA5}">
                      <a16:colId xmlns:a16="http://schemas.microsoft.com/office/drawing/2014/main" val="3909554923"/>
                    </a:ext>
                  </a:extLst>
                </a:gridCol>
                <a:gridCol w="2332494">
                  <a:extLst>
                    <a:ext uri="{9D8B030D-6E8A-4147-A177-3AD203B41FA5}">
                      <a16:colId xmlns:a16="http://schemas.microsoft.com/office/drawing/2014/main" val="4044476293"/>
                    </a:ext>
                  </a:extLst>
                </a:gridCol>
                <a:gridCol w="466499">
                  <a:extLst>
                    <a:ext uri="{9D8B030D-6E8A-4147-A177-3AD203B41FA5}">
                      <a16:colId xmlns:a16="http://schemas.microsoft.com/office/drawing/2014/main" val="561318109"/>
                    </a:ext>
                  </a:extLst>
                </a:gridCol>
                <a:gridCol w="6064483">
                  <a:extLst>
                    <a:ext uri="{9D8B030D-6E8A-4147-A177-3AD203B41FA5}">
                      <a16:colId xmlns:a16="http://schemas.microsoft.com/office/drawing/2014/main" val="3257831386"/>
                    </a:ext>
                  </a:extLst>
                </a:gridCol>
              </a:tblGrid>
              <a:tr h="296678">
                <a:tc>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dirty="0">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45512905"/>
                  </a:ext>
                </a:extLst>
              </a:tr>
              <a:tr h="528862">
                <a:tc rowSpan="17">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211349187"/>
                  </a:ext>
                </a:extLst>
              </a:tr>
              <a:tr h="528862">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「あるべき姿」 へ導く</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59103148"/>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64422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17084675"/>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3321565"/>
                  </a:ext>
                </a:extLst>
              </a:tr>
              <a:tr h="270880">
                <a:tc vMerge="1">
                  <a:txBody>
                    <a:bodyPr/>
                    <a:lstStyle/>
                    <a:p>
                      <a:endParaRPr kumimoji="1" lang="ja-JP" altLang="en-US"/>
                    </a:p>
                  </a:txBody>
                  <a:tcPr/>
                </a:tc>
                <a:tc rowSpan="3">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4990408"/>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611990889"/>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1399117"/>
                  </a:ext>
                </a:extLst>
              </a:tr>
              <a:tr h="528862">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問題解決型（基本ステップ追従表記）の手順</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6293541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78048745"/>
                  </a:ext>
                </a:extLst>
              </a:tr>
              <a:tr h="42566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体験学習の進め方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 売上アップ 設定条件～実施事項</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役割分担（ステップリーダー）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60058059"/>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・事前情報（</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）をグラフ化し情報を引き出す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89267836"/>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42923768"/>
                  </a:ext>
                </a:extLst>
              </a:tr>
              <a:tr h="270880">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15:00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３．目標設定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・情報を元に情報を元に目標の設定</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996280727"/>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４．要因解析</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・現状把握で解ったことを基にして、特性要因図を作成し</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重要要因を洗い出す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8043762"/>
                  </a:ext>
                </a:extLst>
              </a:tr>
              <a:tr h="528862">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（仕掛り）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68565544"/>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38609379"/>
                  </a:ext>
                </a:extLst>
              </a:tr>
            </a:tbl>
          </a:graphicData>
        </a:graphic>
      </p:graphicFrame>
    </p:spTree>
    <p:extLst>
      <p:ext uri="{BB962C8B-B14F-4D97-AF65-F5344CB8AC3E}">
        <p14:creationId xmlns:p14="http://schemas.microsoft.com/office/powerpoint/2010/main" val="42814357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5">
            <a:extLst>
              <a:ext uri="{FF2B5EF4-FFF2-40B4-BE49-F238E27FC236}">
                <a16:creationId xmlns:a16="http://schemas.microsoft.com/office/drawing/2014/main" id="{B0FDCE45-0D77-7147-B5E8-9CA2433993F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03512" y="641055"/>
            <a:ext cx="8784975" cy="6009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Box 183">
            <a:extLst>
              <a:ext uri="{FF2B5EF4-FFF2-40B4-BE49-F238E27FC236}">
                <a16:creationId xmlns:a16="http://schemas.microsoft.com/office/drawing/2014/main" id="{3E58F247-ADB6-2DDE-B1D0-CE516DE52037}"/>
              </a:ext>
            </a:extLst>
          </p:cNvPr>
          <p:cNvSpPr txBox="1">
            <a:spLocks noChangeArrowheads="1"/>
          </p:cNvSpPr>
          <p:nvPr/>
        </p:nvSpPr>
        <p:spPr bwMode="auto">
          <a:xfrm>
            <a:off x="119336" y="116632"/>
            <a:ext cx="8520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2400" b="1" dirty="0">
                <a:solidFill>
                  <a:srgbClr val="0000FF"/>
                </a:solidFill>
                <a:latin typeface="BIZ UDPゴシック" panose="020B0400000000000000" pitchFamily="50" charset="-128"/>
                <a:ea typeface="BIZ UDPゴシック" panose="020B0400000000000000" pitchFamily="50" charset="-128"/>
              </a:rPr>
              <a:t>3</a:t>
            </a:r>
            <a:r>
              <a:rPr lang="ja-JP" altLang="en-US" sz="2400" b="1" dirty="0">
                <a:solidFill>
                  <a:srgbClr val="0000FF"/>
                </a:solidFill>
                <a:latin typeface="BIZ UDPゴシック" panose="020B0400000000000000" pitchFamily="50" charset="-128"/>
                <a:ea typeface="BIZ UDPゴシック" panose="020B0400000000000000" pitchFamily="50" charset="-128"/>
              </a:rPr>
              <a:t>．目標設定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②</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15:00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15:30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D7EA12FA-63E9-09D6-BBA5-5407D207DC17}"/>
              </a:ext>
            </a:extLst>
          </p:cNvPr>
          <p:cNvSpPr/>
          <p:nvPr/>
        </p:nvSpPr>
        <p:spPr bwMode="auto">
          <a:xfrm>
            <a:off x="1703511" y="5301208"/>
            <a:ext cx="8784975" cy="1368152"/>
          </a:xfrm>
          <a:prstGeom prst="roundRect">
            <a:avLst>
              <a:gd name="adj" fmla="val 8237"/>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600" b="0" i="0" u="none" strike="noStrike" cap="none" normalizeH="0" baseline="0">
              <a:ln>
                <a:noFill/>
              </a:ln>
              <a:solidFill>
                <a:schemeClr val="tx1"/>
              </a:solidFill>
              <a:effectLst/>
              <a:latin typeface="Times New Roman" pitchFamily="18" charset="0"/>
              <a:ea typeface="HG丸ｺﾞｼｯｸM-PRO" pitchFamily="50" charset="-128"/>
            </a:endParaRPr>
          </a:p>
        </p:txBody>
      </p:sp>
    </p:spTree>
    <p:extLst>
      <p:ext uri="{BB962C8B-B14F-4D97-AF65-F5344CB8AC3E}">
        <p14:creationId xmlns:p14="http://schemas.microsoft.com/office/powerpoint/2010/main" val="35986215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554E3-BD1D-3715-808E-02F0F964B6CC}"/>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03745181-7387-6801-FEAB-ABD3D844EB4B}"/>
              </a:ext>
            </a:extLst>
          </p:cNvPr>
          <p:cNvGraphicFramePr>
            <a:graphicFrameLocks noGrp="1"/>
          </p:cNvGraphicFramePr>
          <p:nvPr>
            <p:extLst>
              <p:ext uri="{D42A27DB-BD31-4B8C-83A1-F6EECF244321}">
                <p14:modId xmlns:p14="http://schemas.microsoft.com/office/powerpoint/2010/main" val="815780239"/>
              </p:ext>
            </p:extLst>
          </p:nvPr>
        </p:nvGraphicFramePr>
        <p:xfrm>
          <a:off x="144056" y="188646"/>
          <a:ext cx="11881321" cy="6552722"/>
        </p:xfrm>
        <a:graphic>
          <a:graphicData uri="http://schemas.openxmlformats.org/drawingml/2006/table">
            <a:tbl>
              <a:tblPr/>
              <a:tblGrid>
                <a:gridCol w="575925">
                  <a:extLst>
                    <a:ext uri="{9D8B030D-6E8A-4147-A177-3AD203B41FA5}">
                      <a16:colId xmlns:a16="http://schemas.microsoft.com/office/drawing/2014/main" val="2704820013"/>
                    </a:ext>
                  </a:extLst>
                </a:gridCol>
                <a:gridCol w="1975421">
                  <a:extLst>
                    <a:ext uri="{9D8B030D-6E8A-4147-A177-3AD203B41FA5}">
                      <a16:colId xmlns:a16="http://schemas.microsoft.com/office/drawing/2014/main" val="1975886310"/>
                    </a:ext>
                  </a:extLst>
                </a:gridCol>
                <a:gridCol w="466499">
                  <a:extLst>
                    <a:ext uri="{9D8B030D-6E8A-4147-A177-3AD203B41FA5}">
                      <a16:colId xmlns:a16="http://schemas.microsoft.com/office/drawing/2014/main" val="3909554923"/>
                    </a:ext>
                  </a:extLst>
                </a:gridCol>
                <a:gridCol w="2332494">
                  <a:extLst>
                    <a:ext uri="{9D8B030D-6E8A-4147-A177-3AD203B41FA5}">
                      <a16:colId xmlns:a16="http://schemas.microsoft.com/office/drawing/2014/main" val="4044476293"/>
                    </a:ext>
                  </a:extLst>
                </a:gridCol>
                <a:gridCol w="466499">
                  <a:extLst>
                    <a:ext uri="{9D8B030D-6E8A-4147-A177-3AD203B41FA5}">
                      <a16:colId xmlns:a16="http://schemas.microsoft.com/office/drawing/2014/main" val="561318109"/>
                    </a:ext>
                  </a:extLst>
                </a:gridCol>
                <a:gridCol w="6064483">
                  <a:extLst>
                    <a:ext uri="{9D8B030D-6E8A-4147-A177-3AD203B41FA5}">
                      <a16:colId xmlns:a16="http://schemas.microsoft.com/office/drawing/2014/main" val="3257831386"/>
                    </a:ext>
                  </a:extLst>
                </a:gridCol>
              </a:tblGrid>
              <a:tr h="296678">
                <a:tc>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dirty="0">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45512905"/>
                  </a:ext>
                </a:extLst>
              </a:tr>
              <a:tr h="528862">
                <a:tc rowSpan="17">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211349187"/>
                  </a:ext>
                </a:extLst>
              </a:tr>
              <a:tr h="528862">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「あるべき姿」 へ導く</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59103148"/>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64422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17084675"/>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3321565"/>
                  </a:ext>
                </a:extLst>
              </a:tr>
              <a:tr h="270880">
                <a:tc vMerge="1">
                  <a:txBody>
                    <a:bodyPr/>
                    <a:lstStyle/>
                    <a:p>
                      <a:endParaRPr kumimoji="1" lang="ja-JP" altLang="en-US"/>
                    </a:p>
                  </a:txBody>
                  <a:tcPr/>
                </a:tc>
                <a:tc rowSpan="3">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4990408"/>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611990889"/>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1399117"/>
                  </a:ext>
                </a:extLst>
              </a:tr>
              <a:tr h="528862">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問題解決型（基本ステップ追従表記）の手順</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6293541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78048745"/>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体験学習の進め方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 売上アップ 設定条件～実施事項</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役割分担（ステップリーダー）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60058059"/>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・事前情報（</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）をグラフ化し情報を引き出す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89267836"/>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42923768"/>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３．目標設定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・情報を元に情報を元に目標の設定</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96280727"/>
                  </a:ext>
                </a:extLst>
              </a:tr>
              <a:tr h="425669">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15:30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４．要因解析</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・現状把握で解ったことを基にして、特性要因図を作成し</a:t>
                      </a:r>
                      <a:b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　重要要因を洗い出す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48043762"/>
                  </a:ext>
                </a:extLst>
              </a:tr>
              <a:tr h="528862">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（仕掛り）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68565544"/>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38609379"/>
                  </a:ext>
                </a:extLst>
              </a:tr>
            </a:tbl>
          </a:graphicData>
        </a:graphic>
      </p:graphicFrame>
    </p:spTree>
    <p:extLst>
      <p:ext uri="{BB962C8B-B14F-4D97-AF65-F5344CB8AC3E}">
        <p14:creationId xmlns:p14="http://schemas.microsoft.com/office/powerpoint/2010/main" val="2826480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CF2B74EC-136C-F1A5-3D6E-3DFD8CF7701C}"/>
              </a:ext>
            </a:extLst>
          </p:cNvPr>
          <p:cNvPicPr>
            <a:picLocks noChangeAspect="1"/>
          </p:cNvPicPr>
          <p:nvPr/>
        </p:nvPicPr>
        <p:blipFill>
          <a:blip r:embed="rId2"/>
          <a:stretch>
            <a:fillRect/>
          </a:stretch>
        </p:blipFill>
        <p:spPr>
          <a:xfrm>
            <a:off x="2217046" y="601318"/>
            <a:ext cx="7757907" cy="6093296"/>
          </a:xfrm>
          <a:prstGeom prst="rect">
            <a:avLst/>
          </a:prstGeom>
        </p:spPr>
      </p:pic>
      <p:sp>
        <p:nvSpPr>
          <p:cNvPr id="4" name="Text Box 183">
            <a:extLst>
              <a:ext uri="{FF2B5EF4-FFF2-40B4-BE49-F238E27FC236}">
                <a16:creationId xmlns:a16="http://schemas.microsoft.com/office/drawing/2014/main" id="{9785BB31-BB4F-97EA-B757-8DB989ECAC1A}"/>
              </a:ext>
            </a:extLst>
          </p:cNvPr>
          <p:cNvSpPr txBox="1">
            <a:spLocks noChangeArrowheads="1"/>
          </p:cNvSpPr>
          <p:nvPr/>
        </p:nvSpPr>
        <p:spPr bwMode="auto">
          <a:xfrm>
            <a:off x="119336" y="116632"/>
            <a:ext cx="10117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None/>
            </a:pPr>
            <a:r>
              <a:rPr lang="en-US" altLang="ja-JP" sz="2400" b="1" i="0" u="none" strike="noStrike" dirty="0">
                <a:solidFill>
                  <a:srgbClr val="0000FF"/>
                </a:solidFill>
                <a:effectLst/>
                <a:latin typeface="BIZ UDPゴシック" panose="020B0400000000000000" pitchFamily="50" charset="-128"/>
                <a:ea typeface="BIZ UDPゴシック" panose="020B0400000000000000" pitchFamily="50" charset="-128"/>
              </a:rPr>
              <a:t>4</a:t>
            </a:r>
            <a:r>
              <a:rPr lang="ja-JP" altLang="en-US" sz="24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要因解析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③</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15:30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16:30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
        <p:nvSpPr>
          <p:cNvPr id="3" name="Text Box 10">
            <a:extLst>
              <a:ext uri="{FF2B5EF4-FFF2-40B4-BE49-F238E27FC236}">
                <a16:creationId xmlns:a16="http://schemas.microsoft.com/office/drawing/2014/main" id="{8FCE0442-831B-2C29-36BE-5CC069FBDF4C}"/>
              </a:ext>
            </a:extLst>
          </p:cNvPr>
          <p:cNvSpPr txBox="1">
            <a:spLocks noChangeArrowheads="1"/>
          </p:cNvSpPr>
          <p:nvPr/>
        </p:nvSpPr>
        <p:spPr bwMode="auto">
          <a:xfrm>
            <a:off x="3719885" y="4091641"/>
            <a:ext cx="2908300" cy="739775"/>
          </a:xfrm>
          <a:prstGeom prst="rect">
            <a:avLst/>
          </a:prstGeom>
          <a:solidFill>
            <a:srgbClr val="CCFFFF"/>
          </a:solidFill>
          <a:ln w="9525" algn="ctr">
            <a:solidFill>
              <a:schemeClr val="tx1"/>
            </a:solidFill>
            <a:miter lim="800000"/>
            <a:headEnd/>
            <a:tailEnd/>
          </a:ln>
          <a:effec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dirty="0">
                <a:ea typeface="HG丸ｺﾞｼｯｸM-PRO" panose="020F0600000000000000" pitchFamily="50" charset="-128"/>
              </a:rPr>
              <a:t>悪さ加減を特性値に置き、４Ｍで要因を洗い出し、重み付けして重点要因を抽出する</a:t>
            </a:r>
          </a:p>
        </p:txBody>
      </p:sp>
    </p:spTree>
    <p:extLst>
      <p:ext uri="{BB962C8B-B14F-4D97-AF65-F5344CB8AC3E}">
        <p14:creationId xmlns:p14="http://schemas.microsoft.com/office/powerpoint/2010/main" val="31012135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554E3-BD1D-3715-808E-02F0F964B6CC}"/>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BC24B2EE-C160-8054-BF14-025C378C1693}"/>
              </a:ext>
            </a:extLst>
          </p:cNvPr>
          <p:cNvGraphicFramePr>
            <a:graphicFrameLocks noGrp="1"/>
          </p:cNvGraphicFramePr>
          <p:nvPr>
            <p:extLst>
              <p:ext uri="{D42A27DB-BD31-4B8C-83A1-F6EECF244321}">
                <p14:modId xmlns:p14="http://schemas.microsoft.com/office/powerpoint/2010/main" val="767413258"/>
              </p:ext>
            </p:extLst>
          </p:nvPr>
        </p:nvGraphicFramePr>
        <p:xfrm>
          <a:off x="144056" y="188646"/>
          <a:ext cx="11881321" cy="6552722"/>
        </p:xfrm>
        <a:graphic>
          <a:graphicData uri="http://schemas.openxmlformats.org/drawingml/2006/table">
            <a:tbl>
              <a:tblPr/>
              <a:tblGrid>
                <a:gridCol w="575925">
                  <a:extLst>
                    <a:ext uri="{9D8B030D-6E8A-4147-A177-3AD203B41FA5}">
                      <a16:colId xmlns:a16="http://schemas.microsoft.com/office/drawing/2014/main" val="2704820013"/>
                    </a:ext>
                  </a:extLst>
                </a:gridCol>
                <a:gridCol w="1975421">
                  <a:extLst>
                    <a:ext uri="{9D8B030D-6E8A-4147-A177-3AD203B41FA5}">
                      <a16:colId xmlns:a16="http://schemas.microsoft.com/office/drawing/2014/main" val="1975886310"/>
                    </a:ext>
                  </a:extLst>
                </a:gridCol>
                <a:gridCol w="466499">
                  <a:extLst>
                    <a:ext uri="{9D8B030D-6E8A-4147-A177-3AD203B41FA5}">
                      <a16:colId xmlns:a16="http://schemas.microsoft.com/office/drawing/2014/main" val="3909554923"/>
                    </a:ext>
                  </a:extLst>
                </a:gridCol>
                <a:gridCol w="2332494">
                  <a:extLst>
                    <a:ext uri="{9D8B030D-6E8A-4147-A177-3AD203B41FA5}">
                      <a16:colId xmlns:a16="http://schemas.microsoft.com/office/drawing/2014/main" val="4044476293"/>
                    </a:ext>
                  </a:extLst>
                </a:gridCol>
                <a:gridCol w="466499">
                  <a:extLst>
                    <a:ext uri="{9D8B030D-6E8A-4147-A177-3AD203B41FA5}">
                      <a16:colId xmlns:a16="http://schemas.microsoft.com/office/drawing/2014/main" val="561318109"/>
                    </a:ext>
                  </a:extLst>
                </a:gridCol>
                <a:gridCol w="6064483">
                  <a:extLst>
                    <a:ext uri="{9D8B030D-6E8A-4147-A177-3AD203B41FA5}">
                      <a16:colId xmlns:a16="http://schemas.microsoft.com/office/drawing/2014/main" val="3257831386"/>
                    </a:ext>
                  </a:extLst>
                </a:gridCol>
              </a:tblGrid>
              <a:tr h="296678">
                <a:tc>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dirty="0">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45512905"/>
                  </a:ext>
                </a:extLst>
              </a:tr>
              <a:tr h="528862">
                <a:tc rowSpan="17">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211349187"/>
                  </a:ext>
                </a:extLst>
              </a:tr>
              <a:tr h="528862">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「あるべき姿」 へ導く</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59103148"/>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64422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17084675"/>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3321565"/>
                  </a:ext>
                </a:extLst>
              </a:tr>
              <a:tr h="270880">
                <a:tc vMerge="1">
                  <a:txBody>
                    <a:bodyPr/>
                    <a:lstStyle/>
                    <a:p>
                      <a:endParaRPr kumimoji="1" lang="ja-JP" altLang="en-US"/>
                    </a:p>
                  </a:txBody>
                  <a:tcPr/>
                </a:tc>
                <a:tc rowSpan="3">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4990408"/>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611990889"/>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1399117"/>
                  </a:ext>
                </a:extLst>
              </a:tr>
              <a:tr h="528862">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問題解決型（基本ステップ追従表記）の手順</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6293541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78048745"/>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体験学習の進め方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 売上アップ 設定条件～実施事項</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役割分担（ステップリーダー）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60058059"/>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・事前情報（</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）をグラフ化し情報を引き出す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89267836"/>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42923768"/>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３．目標設定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・情報を元に情報を元に目標の設定</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96280727"/>
                  </a:ext>
                </a:extLst>
              </a:tr>
              <a:tr h="42566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４．要因解析</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・現状把握で解ったことを基にして、特性要因図を作成し</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重要要因を洗い出す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8043762"/>
                  </a:ext>
                </a:extLst>
              </a:tr>
              <a:tr h="528862">
                <a:tc vMerge="1">
                  <a:txBody>
                    <a:bodyPr/>
                    <a:lstStyle/>
                    <a:p>
                      <a:endParaRPr kumimoji="1" lang="ja-JP" altLang="en-US"/>
                    </a:p>
                  </a:txBody>
                  <a:tcPr/>
                </a:tc>
                <a:tc>
                  <a:txBody>
                    <a:bodyPr/>
                    <a:lstStyle/>
                    <a:p>
                      <a:pPr algn="ctr" fontAlgn="ct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16:50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５．要因検証</a:t>
                      </a:r>
                      <a:b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　　（仕掛り）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068565544"/>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38609379"/>
                  </a:ext>
                </a:extLst>
              </a:tr>
            </a:tbl>
          </a:graphicData>
        </a:graphic>
      </p:graphicFrame>
    </p:spTree>
    <p:extLst>
      <p:ext uri="{BB962C8B-B14F-4D97-AF65-F5344CB8AC3E}">
        <p14:creationId xmlns:p14="http://schemas.microsoft.com/office/powerpoint/2010/main" val="41737482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CF64F3EC-D1CB-6E7B-25E1-630D3AAB2315}"/>
              </a:ext>
            </a:extLst>
          </p:cNvPr>
          <p:cNvPicPr>
            <a:picLocks noChangeAspect="1"/>
          </p:cNvPicPr>
          <p:nvPr/>
        </p:nvPicPr>
        <p:blipFill>
          <a:blip r:embed="rId2"/>
          <a:stretch>
            <a:fillRect/>
          </a:stretch>
        </p:blipFill>
        <p:spPr>
          <a:xfrm>
            <a:off x="1775520" y="692696"/>
            <a:ext cx="8970714" cy="5946811"/>
          </a:xfrm>
          <a:prstGeom prst="rect">
            <a:avLst/>
          </a:prstGeom>
        </p:spPr>
      </p:pic>
      <p:sp>
        <p:nvSpPr>
          <p:cNvPr id="2" name="Text Box 183">
            <a:extLst>
              <a:ext uri="{FF2B5EF4-FFF2-40B4-BE49-F238E27FC236}">
                <a16:creationId xmlns:a16="http://schemas.microsoft.com/office/drawing/2014/main" id="{354E5DB9-BB23-E661-EB6B-83CC326F77BB}"/>
              </a:ext>
            </a:extLst>
          </p:cNvPr>
          <p:cNvSpPr txBox="1">
            <a:spLocks noChangeArrowheads="1"/>
          </p:cNvSpPr>
          <p:nvPr/>
        </p:nvSpPr>
        <p:spPr bwMode="auto">
          <a:xfrm>
            <a:off x="119336" y="116632"/>
            <a:ext cx="8520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2400" b="1" dirty="0">
                <a:solidFill>
                  <a:srgbClr val="0000FF"/>
                </a:solidFill>
                <a:latin typeface="BIZ UDPゴシック" panose="020B0400000000000000" pitchFamily="50" charset="-128"/>
                <a:ea typeface="BIZ UDPゴシック" panose="020B0400000000000000" pitchFamily="50" charset="-128"/>
              </a:rPr>
              <a:t>5</a:t>
            </a:r>
            <a:r>
              <a:rPr lang="ja-JP" altLang="en-US" sz="2400" b="1" dirty="0">
                <a:solidFill>
                  <a:srgbClr val="0000FF"/>
                </a:solidFill>
                <a:latin typeface="BIZ UDPゴシック" panose="020B0400000000000000" pitchFamily="50" charset="-128"/>
                <a:ea typeface="BIZ UDPゴシック" panose="020B0400000000000000" pitchFamily="50" charset="-128"/>
              </a:rPr>
              <a:t>．要因検証 </a:t>
            </a:r>
            <a:r>
              <a:rPr lang="ja-JP" altLang="en-US" sz="1600" b="1" dirty="0">
                <a:solidFill>
                  <a:srgbClr val="0000FF"/>
                </a:solidFill>
                <a:latin typeface="BIZ UDPゴシック" panose="020B0400000000000000" pitchFamily="50" charset="-128"/>
                <a:ea typeface="BIZ UDPゴシック" panose="020B0400000000000000" pitchFamily="50" charset="-128"/>
              </a:rPr>
              <a:t>仕掛り</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④</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16:30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16:50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
        <p:nvSpPr>
          <p:cNvPr id="4" name="Text Box 10">
            <a:extLst>
              <a:ext uri="{FF2B5EF4-FFF2-40B4-BE49-F238E27FC236}">
                <a16:creationId xmlns:a16="http://schemas.microsoft.com/office/drawing/2014/main" id="{3A3E6A5B-07BA-B494-62D6-C83255ADE01E}"/>
              </a:ext>
            </a:extLst>
          </p:cNvPr>
          <p:cNvSpPr txBox="1">
            <a:spLocks noChangeArrowheads="1"/>
          </p:cNvSpPr>
          <p:nvPr/>
        </p:nvSpPr>
        <p:spPr bwMode="auto">
          <a:xfrm>
            <a:off x="4753768" y="4365278"/>
            <a:ext cx="3421063" cy="739775"/>
          </a:xfrm>
          <a:prstGeom prst="rect">
            <a:avLst/>
          </a:prstGeom>
          <a:solidFill>
            <a:srgbClr val="CCFFFF"/>
          </a:solidFill>
          <a:ln w="9525" algn="ctr">
            <a:solidFill>
              <a:schemeClr val="tx1"/>
            </a:solidFill>
            <a:miter lim="800000"/>
            <a:headEnd/>
            <a:tailEnd/>
          </a:ln>
          <a:effec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dirty="0">
                <a:ea typeface="HG丸ｺﾞｼｯｸM-PRO" panose="020F0600000000000000" pitchFamily="50" charset="-128"/>
              </a:rPr>
              <a:t>抽出された重点要因について、一つずつ検証してください。</a:t>
            </a:r>
          </a:p>
          <a:p>
            <a:pPr eaLnBrk="1" hangingPunct="1">
              <a:spcBef>
                <a:spcPct val="0"/>
              </a:spcBef>
              <a:buFontTx/>
              <a:buNone/>
            </a:pPr>
            <a:r>
              <a:rPr lang="ja-JP" altLang="en-US" sz="1400" dirty="0">
                <a:ea typeface="HG丸ｺﾞｼｯｸM-PRO" panose="020F0600000000000000" pitchFamily="50" charset="-128"/>
              </a:rPr>
              <a:t>必要に応じて情報を入手する。</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554E3-BD1D-3715-808E-02F0F964B6CC}"/>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647EDEE2-CD16-FFFB-1782-BD614325BE2B}"/>
              </a:ext>
            </a:extLst>
          </p:cNvPr>
          <p:cNvGraphicFramePr>
            <a:graphicFrameLocks noGrp="1"/>
          </p:cNvGraphicFramePr>
          <p:nvPr>
            <p:extLst>
              <p:ext uri="{D42A27DB-BD31-4B8C-83A1-F6EECF244321}">
                <p14:modId xmlns:p14="http://schemas.microsoft.com/office/powerpoint/2010/main" val="1614356899"/>
              </p:ext>
            </p:extLst>
          </p:nvPr>
        </p:nvGraphicFramePr>
        <p:xfrm>
          <a:off x="144056" y="188646"/>
          <a:ext cx="11881321" cy="6552722"/>
        </p:xfrm>
        <a:graphic>
          <a:graphicData uri="http://schemas.openxmlformats.org/drawingml/2006/table">
            <a:tbl>
              <a:tblPr/>
              <a:tblGrid>
                <a:gridCol w="575925">
                  <a:extLst>
                    <a:ext uri="{9D8B030D-6E8A-4147-A177-3AD203B41FA5}">
                      <a16:colId xmlns:a16="http://schemas.microsoft.com/office/drawing/2014/main" val="2704820013"/>
                    </a:ext>
                  </a:extLst>
                </a:gridCol>
                <a:gridCol w="1975421">
                  <a:extLst>
                    <a:ext uri="{9D8B030D-6E8A-4147-A177-3AD203B41FA5}">
                      <a16:colId xmlns:a16="http://schemas.microsoft.com/office/drawing/2014/main" val="1975886310"/>
                    </a:ext>
                  </a:extLst>
                </a:gridCol>
                <a:gridCol w="466499">
                  <a:extLst>
                    <a:ext uri="{9D8B030D-6E8A-4147-A177-3AD203B41FA5}">
                      <a16:colId xmlns:a16="http://schemas.microsoft.com/office/drawing/2014/main" val="3909554923"/>
                    </a:ext>
                  </a:extLst>
                </a:gridCol>
                <a:gridCol w="2332494">
                  <a:extLst>
                    <a:ext uri="{9D8B030D-6E8A-4147-A177-3AD203B41FA5}">
                      <a16:colId xmlns:a16="http://schemas.microsoft.com/office/drawing/2014/main" val="4044476293"/>
                    </a:ext>
                  </a:extLst>
                </a:gridCol>
                <a:gridCol w="466499">
                  <a:extLst>
                    <a:ext uri="{9D8B030D-6E8A-4147-A177-3AD203B41FA5}">
                      <a16:colId xmlns:a16="http://schemas.microsoft.com/office/drawing/2014/main" val="561318109"/>
                    </a:ext>
                  </a:extLst>
                </a:gridCol>
                <a:gridCol w="6064483">
                  <a:extLst>
                    <a:ext uri="{9D8B030D-6E8A-4147-A177-3AD203B41FA5}">
                      <a16:colId xmlns:a16="http://schemas.microsoft.com/office/drawing/2014/main" val="3257831386"/>
                    </a:ext>
                  </a:extLst>
                </a:gridCol>
              </a:tblGrid>
              <a:tr h="296678">
                <a:tc>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dirty="0">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45512905"/>
                  </a:ext>
                </a:extLst>
              </a:tr>
              <a:tr h="528862">
                <a:tc rowSpan="17">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211349187"/>
                  </a:ext>
                </a:extLst>
              </a:tr>
              <a:tr h="528862">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「あるべき姿」 へ導く</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59103148"/>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64422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17084675"/>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3321565"/>
                  </a:ext>
                </a:extLst>
              </a:tr>
              <a:tr h="270880">
                <a:tc vMerge="1">
                  <a:txBody>
                    <a:bodyPr/>
                    <a:lstStyle/>
                    <a:p>
                      <a:endParaRPr kumimoji="1" lang="ja-JP" altLang="en-US"/>
                    </a:p>
                  </a:txBody>
                  <a:tcPr/>
                </a:tc>
                <a:tc rowSpan="3">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4990408"/>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611990889"/>
                  </a:ext>
                </a:extLst>
              </a:tr>
              <a:tr h="42566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1399117"/>
                  </a:ext>
                </a:extLst>
              </a:tr>
              <a:tr h="528862">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問題解決型（基本ステップ追従表記）の手順</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62935413"/>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78048745"/>
                  </a:ext>
                </a:extLst>
              </a:tr>
              <a:tr h="42566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体験学習の進め方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 売上アップ 設定条件～実施事項</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役割分担（ステップリーダー）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60058059"/>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・事前情報（</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）をグラフ化し情報を引き出す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89267836"/>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42923768"/>
                  </a:ext>
                </a:extLst>
              </a:tr>
              <a:tr h="270880">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３．目標設定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・情報を元に情報を元に目標の設定</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96280727"/>
                  </a:ext>
                </a:extLst>
              </a:tr>
              <a:tr h="42566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４．要因解析</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・現状把握で解ったことを基にして、特性要因図を作成し</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重要要因を洗い出す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8043762"/>
                  </a:ext>
                </a:extLst>
              </a:tr>
              <a:tr h="528862">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（仕掛り）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68565544"/>
                  </a:ext>
                </a:extLst>
              </a:tr>
              <a:tr h="270880">
                <a:tc vMerge="1">
                  <a:txBody>
                    <a:bodyPr/>
                    <a:lstStyle/>
                    <a:p>
                      <a:endParaRPr kumimoji="1" lang="ja-JP" altLang="en-US"/>
                    </a:p>
                  </a:txBody>
                  <a:tcPr/>
                </a:tc>
                <a:tc>
                  <a:txBody>
                    <a:bodyPr/>
                    <a:lstStyle/>
                    <a:p>
                      <a:pPr algn="ctr" fontAlgn="ctr"/>
                      <a:r>
                        <a:rPr lang="en-US" altLang="ja-JP" sz="1200" b="1" i="0" u="none" strike="noStrike" dirty="0">
                          <a:solidFill>
                            <a:schemeClr val="tx1"/>
                          </a:solidFill>
                          <a:effectLst/>
                          <a:latin typeface="BIZ UDPゴシック" panose="020B0400000000000000" pitchFamily="50" charset="-128"/>
                          <a:ea typeface="BIZ UDPゴシック" panose="020B0400000000000000" pitchFamily="50" charset="-128"/>
                        </a:rPr>
                        <a:t>16:50</a:t>
                      </a:r>
                      <a:r>
                        <a:rPr lang="ja-JP" altLang="en-US" sz="12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tx1"/>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tx1"/>
                          </a:solidFill>
                          <a:effectLst/>
                          <a:latin typeface="BIZ UDPゴシック" panose="020B0400000000000000" pitchFamily="50" charset="-128"/>
                          <a:ea typeface="BIZ UDPゴシック" panose="020B0400000000000000" pitchFamily="50" charset="-128"/>
                        </a:rPr>
                        <a:t>・２日目の連絡事項等</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138609379"/>
                  </a:ext>
                </a:extLst>
              </a:tr>
            </a:tbl>
          </a:graphicData>
        </a:graphic>
      </p:graphicFrame>
    </p:spTree>
    <p:extLst>
      <p:ext uri="{BB962C8B-B14F-4D97-AF65-F5344CB8AC3E}">
        <p14:creationId xmlns:p14="http://schemas.microsoft.com/office/powerpoint/2010/main" val="25959250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Text Box 6"/>
          <p:cNvSpPr txBox="1">
            <a:spLocks noChangeArrowheads="1"/>
          </p:cNvSpPr>
          <p:nvPr/>
        </p:nvSpPr>
        <p:spPr bwMode="auto">
          <a:xfrm>
            <a:off x="1415480" y="1340768"/>
            <a:ext cx="9937104" cy="446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pPr>
            <a:r>
              <a:rPr lang="en-US" altLang="ja-JP" sz="2800" b="1" dirty="0">
                <a:latin typeface="BIZ UDPゴシック" panose="020B0400000000000000" pitchFamily="50" charset="-128"/>
                <a:ea typeface="BIZ UDPゴシック" panose="020B0400000000000000" pitchFamily="50" charset="-128"/>
              </a:rPr>
              <a:t>☆</a:t>
            </a:r>
            <a:r>
              <a:rPr lang="ja-JP" altLang="en-US" sz="2800" b="1" dirty="0">
                <a:latin typeface="BIZ UDPゴシック" panose="020B0400000000000000" pitchFamily="50" charset="-128"/>
                <a:ea typeface="BIZ UDPゴシック" panose="020B0400000000000000" pitchFamily="50" charset="-128"/>
              </a:rPr>
              <a:t>１日目の研修は以上で終了です</a:t>
            </a:r>
          </a:p>
          <a:p>
            <a:pPr eaLnBrk="1" hangingPunct="1">
              <a:lnSpc>
                <a:spcPct val="150000"/>
              </a:lnSpc>
              <a:spcBef>
                <a:spcPct val="0"/>
              </a:spcBef>
              <a:buFontTx/>
              <a:buNone/>
            </a:pPr>
            <a:r>
              <a:rPr lang="ja-JP" altLang="en-US" sz="3600" b="1" dirty="0">
                <a:solidFill>
                  <a:srgbClr val="0000FF"/>
                </a:solidFill>
                <a:latin typeface="BIZ UDPゴシック" panose="020B0400000000000000" pitchFamily="50" charset="-128"/>
                <a:ea typeface="BIZ UDPゴシック" panose="020B0400000000000000" pitchFamily="50" charset="-128"/>
              </a:rPr>
              <a:t>　　明日は</a:t>
            </a:r>
            <a:r>
              <a:rPr lang="en-US" altLang="ja-JP" sz="3600" b="1" u="sng" dirty="0">
                <a:solidFill>
                  <a:srgbClr val="0000FF"/>
                </a:solidFill>
                <a:latin typeface="BIZ UDPゴシック" panose="020B0400000000000000" pitchFamily="50" charset="-128"/>
                <a:ea typeface="BIZ UDPゴシック" panose="020B0400000000000000" pitchFamily="50" charset="-128"/>
              </a:rPr>
              <a:t>9</a:t>
            </a:r>
            <a:r>
              <a:rPr lang="ja-JP" altLang="en-US" sz="3600" b="1" u="sng" dirty="0">
                <a:solidFill>
                  <a:srgbClr val="0000FF"/>
                </a:solidFill>
                <a:latin typeface="BIZ UDPゴシック" panose="020B0400000000000000" pitchFamily="50" charset="-128"/>
                <a:ea typeface="BIZ UDPゴシック" panose="020B0400000000000000" pitchFamily="50" charset="-128"/>
              </a:rPr>
              <a:t>：</a:t>
            </a:r>
            <a:r>
              <a:rPr lang="en-US" altLang="ja-JP" sz="3600" b="1" u="sng" dirty="0">
                <a:solidFill>
                  <a:srgbClr val="0000FF"/>
                </a:solidFill>
                <a:latin typeface="BIZ UDPゴシック" panose="020B0400000000000000" pitchFamily="50" charset="-128"/>
                <a:ea typeface="BIZ UDPゴシック" panose="020B0400000000000000" pitchFamily="50" charset="-128"/>
              </a:rPr>
              <a:t>00</a:t>
            </a:r>
            <a:r>
              <a:rPr lang="ja-JP" altLang="en-US" sz="3600" b="1" u="sng" dirty="0">
                <a:solidFill>
                  <a:srgbClr val="0000FF"/>
                </a:solidFill>
                <a:latin typeface="BIZ UDPゴシック" panose="020B0400000000000000" pitchFamily="50" charset="-128"/>
                <a:ea typeface="BIZ UDPゴシック" panose="020B0400000000000000" pitchFamily="50" charset="-128"/>
              </a:rPr>
              <a:t>～開始</a:t>
            </a:r>
            <a:r>
              <a:rPr lang="ja-JP" altLang="en-US" sz="3600" b="1" dirty="0">
                <a:solidFill>
                  <a:srgbClr val="0000FF"/>
                </a:solidFill>
                <a:latin typeface="BIZ UDPゴシック" panose="020B0400000000000000" pitchFamily="50" charset="-128"/>
                <a:ea typeface="BIZ UDPゴシック" panose="020B0400000000000000" pitchFamily="50" charset="-128"/>
              </a:rPr>
              <a:t>します</a:t>
            </a:r>
            <a:endParaRPr lang="en-US" altLang="ja-JP" sz="36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3600" b="1" dirty="0">
                <a:solidFill>
                  <a:srgbClr val="0000FF"/>
                </a:solidFill>
                <a:latin typeface="BIZ UDPゴシック" panose="020B0400000000000000" pitchFamily="50" charset="-128"/>
                <a:ea typeface="BIZ UDPゴシック" panose="020B0400000000000000" pitchFamily="50" charset="-128"/>
              </a:rPr>
              <a:t>　　　　（部屋の開錠予定は</a:t>
            </a:r>
            <a:r>
              <a:rPr lang="en-US" altLang="ja-JP" sz="3600" b="1" dirty="0">
                <a:solidFill>
                  <a:srgbClr val="0000FF"/>
                </a:solidFill>
                <a:latin typeface="BIZ UDPゴシック" panose="020B0400000000000000" pitchFamily="50" charset="-128"/>
                <a:ea typeface="BIZ UDPゴシック" panose="020B0400000000000000" pitchFamily="50" charset="-128"/>
              </a:rPr>
              <a:t>8</a:t>
            </a:r>
            <a:r>
              <a:rPr lang="ja-JP" altLang="en-US" sz="3600" b="1" dirty="0">
                <a:solidFill>
                  <a:srgbClr val="0000FF"/>
                </a:solidFill>
                <a:latin typeface="BIZ UDPゴシック" panose="020B0400000000000000" pitchFamily="50" charset="-128"/>
                <a:ea typeface="BIZ UDPゴシック" panose="020B0400000000000000" pitchFamily="50" charset="-128"/>
              </a:rPr>
              <a:t>：</a:t>
            </a:r>
            <a:r>
              <a:rPr lang="en-US" altLang="ja-JP" sz="3600" b="1" dirty="0">
                <a:solidFill>
                  <a:srgbClr val="0000FF"/>
                </a:solidFill>
                <a:latin typeface="BIZ UDPゴシック" panose="020B0400000000000000" pitchFamily="50" charset="-128"/>
                <a:ea typeface="BIZ UDPゴシック" panose="020B0400000000000000" pitchFamily="50" charset="-128"/>
              </a:rPr>
              <a:t>50</a:t>
            </a:r>
            <a:r>
              <a:rPr lang="ja-JP" altLang="en-US" sz="3600" b="1" dirty="0">
                <a:solidFill>
                  <a:srgbClr val="0000FF"/>
                </a:solidFill>
                <a:latin typeface="BIZ UDPゴシック" panose="020B0400000000000000" pitchFamily="50" charset="-128"/>
                <a:ea typeface="BIZ UDPゴシック" panose="020B0400000000000000" pitchFamily="50" charset="-128"/>
              </a:rPr>
              <a:t>）</a:t>
            </a:r>
            <a:endParaRPr lang="en-US" altLang="ja-JP" sz="36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800" b="1" dirty="0">
                <a:solidFill>
                  <a:srgbClr val="006600"/>
                </a:solidFill>
                <a:latin typeface="BIZ UDPゴシック" panose="020B0400000000000000" pitchFamily="50" charset="-128"/>
                <a:ea typeface="BIZ UDPゴシック" panose="020B0400000000000000" pitchFamily="50" charset="-128"/>
              </a:rPr>
              <a:t>＊本日は大変お疲れさまでした</a:t>
            </a:r>
            <a:endParaRPr lang="en-US" altLang="ja-JP" sz="2800" b="1" dirty="0">
              <a:solidFill>
                <a:srgbClr val="00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800" b="1" dirty="0">
                <a:solidFill>
                  <a:srgbClr val="006600"/>
                </a:solidFill>
                <a:latin typeface="BIZ UDPゴシック" panose="020B0400000000000000" pitchFamily="50" charset="-128"/>
                <a:ea typeface="BIZ UDPゴシック" panose="020B0400000000000000" pitchFamily="50" charset="-128"/>
              </a:rPr>
              <a:t>　　</a:t>
            </a:r>
            <a:r>
              <a:rPr lang="ja-JP" altLang="en-US" sz="2800" b="1" dirty="0">
                <a:solidFill>
                  <a:srgbClr val="FF6600"/>
                </a:solidFill>
                <a:latin typeface="BIZ UDPゴシック" panose="020B0400000000000000" pitchFamily="50" charset="-128"/>
                <a:ea typeface="BIZ UDPゴシック" panose="020B0400000000000000" pitchFamily="50" charset="-128"/>
              </a:rPr>
              <a:t>気を付けてお帰り頂き、</a:t>
            </a:r>
            <a:endParaRPr lang="en-US" altLang="ja-JP" sz="2800" b="1"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800" b="1" dirty="0">
                <a:solidFill>
                  <a:srgbClr val="FF6600"/>
                </a:solidFill>
                <a:latin typeface="BIZ UDPゴシック" panose="020B0400000000000000" pitchFamily="50" charset="-128"/>
                <a:ea typeface="BIZ UDPゴシック" panose="020B0400000000000000" pitchFamily="50" charset="-128"/>
              </a:rPr>
              <a:t>　　　明日も遅れないようにゆとりを持ってご参加ください</a:t>
            </a:r>
          </a:p>
        </p:txBody>
      </p:sp>
      <p:sp>
        <p:nvSpPr>
          <p:cNvPr id="3" name="Text Box 183">
            <a:extLst>
              <a:ext uri="{FF2B5EF4-FFF2-40B4-BE49-F238E27FC236}">
                <a16:creationId xmlns:a16="http://schemas.microsoft.com/office/drawing/2014/main" id="{075A02FD-A797-E2E5-D038-A5ABD015C228}"/>
              </a:ext>
            </a:extLst>
          </p:cNvPr>
          <p:cNvSpPr txBox="1">
            <a:spLocks noChangeArrowheads="1"/>
          </p:cNvSpPr>
          <p:nvPr/>
        </p:nvSpPr>
        <p:spPr bwMode="auto">
          <a:xfrm>
            <a:off x="767408" y="548680"/>
            <a:ext cx="2160240" cy="523220"/>
          </a:xfrm>
          <a:prstGeom prst="rect">
            <a:avLst/>
          </a:prstGeom>
          <a:solidFill>
            <a:srgbClr val="0000FF"/>
          </a:solidFill>
          <a:ln>
            <a:no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800" b="1" dirty="0">
                <a:solidFill>
                  <a:schemeClr val="bg1"/>
                </a:solidFill>
                <a:latin typeface="BIZ UDPゴシック" panose="020B0400000000000000" pitchFamily="50" charset="-128"/>
                <a:ea typeface="BIZ UDPゴシック" panose="020B0400000000000000" pitchFamily="50" charset="-128"/>
              </a:rPr>
              <a:t>連絡事項</a:t>
            </a:r>
            <a:endParaRPr lang="en-US" altLang="ja-JP" sz="2800" b="1"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200437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E7502DAC-0504-245F-BAB4-617DFF3C5860}"/>
              </a:ext>
            </a:extLst>
          </p:cNvPr>
          <p:cNvGraphicFramePr>
            <a:graphicFrameLocks noGrp="1"/>
          </p:cNvGraphicFramePr>
          <p:nvPr>
            <p:extLst>
              <p:ext uri="{D42A27DB-BD31-4B8C-83A1-F6EECF244321}">
                <p14:modId xmlns:p14="http://schemas.microsoft.com/office/powerpoint/2010/main" val="1608620865"/>
              </p:ext>
            </p:extLst>
          </p:nvPr>
        </p:nvGraphicFramePr>
        <p:xfrm>
          <a:off x="144056" y="260648"/>
          <a:ext cx="11881321" cy="6408713"/>
        </p:xfrm>
        <a:graphic>
          <a:graphicData uri="http://schemas.openxmlformats.org/drawingml/2006/table">
            <a:tbl>
              <a:tblPr/>
              <a:tblGrid>
                <a:gridCol w="575925">
                  <a:extLst>
                    <a:ext uri="{9D8B030D-6E8A-4147-A177-3AD203B41FA5}">
                      <a16:colId xmlns:a16="http://schemas.microsoft.com/office/drawing/2014/main" val="2704820013"/>
                    </a:ext>
                  </a:extLst>
                </a:gridCol>
                <a:gridCol w="1975421">
                  <a:extLst>
                    <a:ext uri="{9D8B030D-6E8A-4147-A177-3AD203B41FA5}">
                      <a16:colId xmlns:a16="http://schemas.microsoft.com/office/drawing/2014/main" val="1975886310"/>
                    </a:ext>
                  </a:extLst>
                </a:gridCol>
                <a:gridCol w="466499">
                  <a:extLst>
                    <a:ext uri="{9D8B030D-6E8A-4147-A177-3AD203B41FA5}">
                      <a16:colId xmlns:a16="http://schemas.microsoft.com/office/drawing/2014/main" val="3909554923"/>
                    </a:ext>
                  </a:extLst>
                </a:gridCol>
                <a:gridCol w="2332494">
                  <a:extLst>
                    <a:ext uri="{9D8B030D-6E8A-4147-A177-3AD203B41FA5}">
                      <a16:colId xmlns:a16="http://schemas.microsoft.com/office/drawing/2014/main" val="4044476293"/>
                    </a:ext>
                  </a:extLst>
                </a:gridCol>
                <a:gridCol w="466499">
                  <a:extLst>
                    <a:ext uri="{9D8B030D-6E8A-4147-A177-3AD203B41FA5}">
                      <a16:colId xmlns:a16="http://schemas.microsoft.com/office/drawing/2014/main" val="561318109"/>
                    </a:ext>
                  </a:extLst>
                </a:gridCol>
                <a:gridCol w="6064483">
                  <a:extLst>
                    <a:ext uri="{9D8B030D-6E8A-4147-A177-3AD203B41FA5}">
                      <a16:colId xmlns:a16="http://schemas.microsoft.com/office/drawing/2014/main" val="3257831386"/>
                    </a:ext>
                  </a:extLst>
                </a:gridCol>
              </a:tblGrid>
              <a:tr h="290158">
                <a:tc>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dirty="0">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45512905"/>
                  </a:ext>
                </a:extLst>
              </a:tr>
              <a:tr h="517239">
                <a:tc rowSpan="17">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dirty="0">
                          <a:effectLst/>
                          <a:latin typeface="BIZ UDPゴシック" panose="020B0400000000000000" pitchFamily="50" charset="-128"/>
                          <a:ea typeface="BIZ UDPゴシック" panose="020B0400000000000000" pitchFamily="50" charset="-128"/>
                        </a:rPr>
                        <a:t> </a:t>
                      </a:r>
                      <a:r>
                        <a:rPr lang="en-US" altLang="ja-JP" sz="1200" b="1" i="0" u="none" strike="noStrike" dirty="0">
                          <a:effectLst/>
                          <a:latin typeface="BIZ UDPゴシック" panose="020B0400000000000000" pitchFamily="50" charset="-128"/>
                          <a:ea typeface="BIZ UDPゴシック" panose="020B0400000000000000" pitchFamily="50" charset="-128"/>
                        </a:rPr>
                        <a:t>9:20</a:t>
                      </a:r>
                      <a:r>
                        <a:rPr lang="ja-JP" altLang="en-US" sz="1200" b="1" i="0" u="none" strike="noStrike" dirty="0">
                          <a:effectLst/>
                          <a:latin typeface="BIZ UDPゴシック" panose="020B0400000000000000" pitchFamily="50" charset="-128"/>
                          <a:ea typeface="BIZ UDPゴシック" panose="020B0400000000000000" pitchFamily="50" charset="-128"/>
                        </a:rPr>
                        <a:t>～ </a:t>
                      </a:r>
                      <a:r>
                        <a:rPr lang="en-US" altLang="ja-JP" sz="1200" b="1" i="0" u="none" strike="noStrike" dirty="0">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effectLst/>
                          <a:latin typeface="BIZ UDPゴシック" panose="020B0400000000000000" pitchFamily="50" charset="-128"/>
                          <a:ea typeface="BIZ UDPゴシック" panose="020B0400000000000000" pitchFamily="50" charset="-128"/>
                        </a:rPr>
                      </a:br>
                      <a:r>
                        <a:rPr lang="ja-JP" altLang="en-US" sz="1400" b="1" i="0" u="none" strike="noStrike" dirty="0">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l" fontAlgn="ctr"/>
                      <a:r>
                        <a:rPr lang="ja-JP" altLang="en-US" sz="1200" b="1" i="0" u="none" strike="noStrike" dirty="0">
                          <a:effectLst/>
                          <a:latin typeface="BIZ UDPゴシック" panose="020B0400000000000000" pitchFamily="50" charset="-128"/>
                          <a:ea typeface="BIZ UDPゴシック" panose="020B0400000000000000" pitchFamily="50" charset="-128"/>
                        </a:rPr>
                        <a:t>・会場世話人</a:t>
                      </a:r>
                      <a:br>
                        <a:rPr lang="ja-JP" altLang="en-US" sz="1200" b="1" i="0" u="none" strike="noStrike" dirty="0">
                          <a:effectLst/>
                          <a:latin typeface="BIZ UDPゴシック" panose="020B0400000000000000" pitchFamily="50" charset="-128"/>
                          <a:ea typeface="BIZ UDPゴシック" panose="020B0400000000000000" pitchFamily="50" charset="-128"/>
                        </a:rPr>
                      </a:br>
                      <a:r>
                        <a:rPr lang="ja-JP" altLang="en-US" sz="1200" b="1" i="0" u="none" strike="noStrike" dirty="0">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211349187"/>
                  </a:ext>
                </a:extLst>
              </a:tr>
              <a:tr h="517239">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 「あるべき姿」 へ導く</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59103148"/>
                  </a:ext>
                </a:extLst>
              </a:tr>
              <a:tr h="26492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760644223"/>
                  </a:ext>
                </a:extLst>
              </a:tr>
              <a:tr h="26492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17084675"/>
                  </a:ext>
                </a:extLst>
              </a:tr>
              <a:tr h="264927">
                <a:tc vMerge="1">
                  <a:txBody>
                    <a:bodyPr/>
                    <a:lstStyle/>
                    <a:p>
                      <a:endParaRPr kumimoji="1" lang="ja-JP" altLang="en-US"/>
                    </a:p>
                  </a:txBody>
                  <a:tcPr/>
                </a:tc>
                <a:tc>
                  <a:txBody>
                    <a:bodyPr/>
                    <a:lstStyle/>
                    <a:p>
                      <a:pPr algn="ctr" fontAlgn="ctr"/>
                      <a:r>
                        <a:rPr lang="en-US" altLang="ja-JP"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3321565"/>
                  </a:ext>
                </a:extLst>
              </a:tr>
              <a:tr h="264927">
                <a:tc vMerge="1">
                  <a:txBody>
                    <a:bodyPr/>
                    <a:lstStyle/>
                    <a:p>
                      <a:endParaRPr kumimoji="1" lang="ja-JP" altLang="en-US"/>
                    </a:p>
                  </a:txBody>
                  <a:tcPr/>
                </a:tc>
                <a:tc rowSpan="3">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4990408"/>
                  </a:ext>
                </a:extLst>
              </a:tr>
              <a:tr h="41631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611990889"/>
                  </a:ext>
                </a:extLst>
              </a:tr>
              <a:tr h="41631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1399117"/>
                  </a:ext>
                </a:extLst>
              </a:tr>
              <a:tr h="51723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問題解決型（基本ステップ追従表記）の手順</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62935413"/>
                  </a:ext>
                </a:extLst>
              </a:tr>
              <a:tr h="26492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78048745"/>
                  </a:ext>
                </a:extLst>
              </a:tr>
              <a:tr h="416314">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酒造</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体験学習の進め方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 売上アップ 設定条件～実施事項</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役割分担（ステップリーダー）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60058059"/>
                  </a:ext>
                </a:extLst>
              </a:tr>
              <a:tr h="26492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・事前情報（</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）をグラフ化し情報を引き出す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89267836"/>
                  </a:ext>
                </a:extLst>
              </a:tr>
              <a:tr h="26492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42923768"/>
                  </a:ext>
                </a:extLst>
              </a:tr>
              <a:tr h="26492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３．目標設定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・情報を元に情報を元に目標の設定</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96280727"/>
                  </a:ext>
                </a:extLst>
              </a:tr>
              <a:tr h="416314">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４．要因解析</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・現状把握で解ったことを基にして、特性要因図を作成し</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重要要因を洗い出す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8043762"/>
                  </a:ext>
                </a:extLst>
              </a:tr>
              <a:tr h="51723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（仕掛り）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68565544"/>
                  </a:ext>
                </a:extLst>
              </a:tr>
              <a:tr h="26492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38609379"/>
                  </a:ext>
                </a:extLst>
              </a:tr>
            </a:tbl>
          </a:graphicData>
        </a:graphic>
      </p:graphicFrame>
    </p:spTree>
    <p:extLst>
      <p:ext uri="{BB962C8B-B14F-4D97-AF65-F5344CB8AC3E}">
        <p14:creationId xmlns:p14="http://schemas.microsoft.com/office/powerpoint/2010/main" val="36642536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3436938" y="404814"/>
            <a:ext cx="7195566" cy="133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ja-JP" altLang="en-US" sz="2800" b="1" dirty="0">
                <a:latin typeface="BIZ UDPゴシック" panose="020B0400000000000000" pitchFamily="50" charset="-128"/>
                <a:ea typeface="BIZ UDPゴシック" panose="020B0400000000000000" pitchFamily="50" charset="-128"/>
              </a:rPr>
              <a:t>ＱＣサークル東海支部 愛知地区</a:t>
            </a:r>
          </a:p>
          <a:p>
            <a:pPr eaLnBrk="1" hangingPunct="1">
              <a:spcBef>
                <a:spcPct val="10000"/>
              </a:spcBef>
              <a:buFontTx/>
              <a:buNone/>
            </a:pPr>
            <a:r>
              <a:rPr lang="ja-JP" altLang="en-US" sz="4800" b="1" dirty="0">
                <a:latin typeface="BIZ UDPゴシック" panose="020B0400000000000000" pitchFamily="50" charset="-128"/>
                <a:ea typeface="BIZ UDPゴシック" panose="020B0400000000000000" pitchFamily="50" charset="-128"/>
              </a:rPr>
              <a:t>リーダー（中級）研修会</a:t>
            </a:r>
          </a:p>
        </p:txBody>
      </p:sp>
      <p:grpSp>
        <p:nvGrpSpPr>
          <p:cNvPr id="3076" name="Group 5"/>
          <p:cNvGrpSpPr>
            <a:grpSpLocks/>
          </p:cNvGrpSpPr>
          <p:nvPr/>
        </p:nvGrpSpPr>
        <p:grpSpPr bwMode="auto">
          <a:xfrm>
            <a:off x="1990726" y="541338"/>
            <a:ext cx="1008063" cy="1008062"/>
            <a:chOff x="1901" y="1273"/>
            <a:chExt cx="1260" cy="1303"/>
          </a:xfrm>
        </p:grpSpPr>
        <p:sp>
          <p:nvSpPr>
            <p:cNvPr id="3079" name="AutoShape 6"/>
            <p:cNvSpPr>
              <a:spLocks noChangeArrowheads="1"/>
            </p:cNvSpPr>
            <p:nvPr/>
          </p:nvSpPr>
          <p:spPr bwMode="auto">
            <a:xfrm>
              <a:off x="1901" y="1273"/>
              <a:ext cx="1260" cy="128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71 w 21600"/>
                <a:gd name="T25" fmla="*/ 3155 h 21600"/>
                <a:gd name="T26" fmla="*/ 18429 w 21600"/>
                <a:gd name="T27" fmla="*/ 184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endParaRPr lang="ja-JP" altLang="en-US">
                <a:latin typeface="BIZ UDPゴシック" panose="020B0400000000000000" pitchFamily="50" charset="-128"/>
                <a:ea typeface="BIZ UDPゴシック" panose="020B0400000000000000" pitchFamily="50" charset="-128"/>
              </a:endParaRPr>
            </a:p>
          </p:txBody>
        </p:sp>
        <p:sp>
          <p:nvSpPr>
            <p:cNvPr id="3080" name="AutoShape 7"/>
            <p:cNvSpPr>
              <a:spLocks noChangeArrowheads="1"/>
            </p:cNvSpPr>
            <p:nvPr/>
          </p:nvSpPr>
          <p:spPr bwMode="auto">
            <a:xfrm>
              <a:off x="2595" y="2004"/>
              <a:ext cx="525" cy="572"/>
            </a:xfrm>
            <a:prstGeom prst="rtTriangle">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BIZ UDPゴシック" panose="020B0400000000000000" pitchFamily="50" charset="-128"/>
                <a:ea typeface="BIZ UDPゴシック" panose="020B0400000000000000" pitchFamily="50" charset="-128"/>
              </a:endParaRPr>
            </a:p>
          </p:txBody>
        </p:sp>
        <p:sp>
          <p:nvSpPr>
            <p:cNvPr id="3081" name="AutoShape 8"/>
            <p:cNvSpPr>
              <a:spLocks noChangeArrowheads="1"/>
            </p:cNvSpPr>
            <p:nvPr/>
          </p:nvSpPr>
          <p:spPr bwMode="auto">
            <a:xfrm>
              <a:off x="2648" y="2131"/>
              <a:ext cx="420" cy="429"/>
            </a:xfrm>
            <a:prstGeom prst="rtTriangle">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BIZ UDPゴシック" panose="020B0400000000000000" pitchFamily="50" charset="-128"/>
                <a:ea typeface="BIZ UDPゴシック" panose="020B0400000000000000" pitchFamily="50" charset="-128"/>
              </a:endParaRPr>
            </a:p>
          </p:txBody>
        </p:sp>
      </p:grpSp>
      <p:sp>
        <p:nvSpPr>
          <p:cNvPr id="3078" name="Text Box 2"/>
          <p:cNvSpPr txBox="1">
            <a:spLocks noChangeArrowheads="1"/>
          </p:cNvSpPr>
          <p:nvPr/>
        </p:nvSpPr>
        <p:spPr bwMode="auto">
          <a:xfrm>
            <a:off x="2751048" y="6316662"/>
            <a:ext cx="66246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dirty="0">
                <a:latin typeface="BIZ UDPゴシック" panose="020B0400000000000000" pitchFamily="50" charset="-128"/>
                <a:ea typeface="BIZ UDPゴシック" panose="020B0400000000000000" pitchFamily="50" charset="-128"/>
              </a:rPr>
              <a:t>主催：</a:t>
            </a:r>
            <a:r>
              <a:rPr lang="en-US" altLang="ja-JP" sz="2400" b="1" dirty="0">
                <a:latin typeface="BIZ UDPゴシック" panose="020B0400000000000000" pitchFamily="50" charset="-128"/>
                <a:ea typeface="BIZ UDPゴシック" panose="020B0400000000000000" pitchFamily="50" charset="-128"/>
              </a:rPr>
              <a:t>QC</a:t>
            </a:r>
            <a:r>
              <a:rPr lang="ja-JP" altLang="en-US" sz="2400" b="1" dirty="0">
                <a:latin typeface="BIZ UDPゴシック" panose="020B0400000000000000" pitchFamily="50" charset="-128"/>
                <a:ea typeface="BIZ UDPゴシック" panose="020B0400000000000000" pitchFamily="50" charset="-128"/>
              </a:rPr>
              <a:t>サークル東海支部 愛知地区</a:t>
            </a:r>
          </a:p>
        </p:txBody>
      </p:sp>
      <p:sp>
        <p:nvSpPr>
          <p:cNvPr id="2" name="Text Box 3">
            <a:extLst>
              <a:ext uri="{FF2B5EF4-FFF2-40B4-BE49-F238E27FC236}">
                <a16:creationId xmlns:a16="http://schemas.microsoft.com/office/drawing/2014/main" id="{79F309E4-0B30-555E-55BB-34BE32DD2051}"/>
              </a:ext>
            </a:extLst>
          </p:cNvPr>
          <p:cNvSpPr txBox="1">
            <a:spLocks noChangeArrowheads="1"/>
          </p:cNvSpPr>
          <p:nvPr/>
        </p:nvSpPr>
        <p:spPr bwMode="auto">
          <a:xfrm>
            <a:off x="1980599" y="4639021"/>
            <a:ext cx="7921625" cy="14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6600" b="1" dirty="0">
                <a:solidFill>
                  <a:srgbClr val="0000FF"/>
                </a:solidFill>
                <a:latin typeface="BIZ UDPゴシック" panose="020B0400000000000000" pitchFamily="50" charset="-128"/>
                <a:ea typeface="BIZ UDPゴシック" panose="020B0400000000000000" pitchFamily="50" charset="-128"/>
              </a:rPr>
              <a:t>２日目</a:t>
            </a:r>
            <a:endParaRPr lang="en-US" altLang="ja-JP" sz="6600" b="1" dirty="0">
              <a:solidFill>
                <a:srgbClr val="0000FF"/>
              </a:solidFill>
              <a:latin typeface="BIZ UDPゴシック" panose="020B0400000000000000" pitchFamily="50" charset="-128"/>
              <a:ea typeface="BIZ UDPゴシック" panose="020B0400000000000000" pitchFamily="50" charset="-128"/>
            </a:endParaRPr>
          </a:p>
          <a:p>
            <a:pPr algn="ctr" eaLnBrk="1" hangingPunct="1">
              <a:spcBef>
                <a:spcPct val="0"/>
              </a:spcBef>
              <a:buFontTx/>
              <a:buNone/>
            </a:pPr>
            <a:r>
              <a:rPr lang="ja-JP" altLang="en-US" sz="2000" b="1" u="sng" dirty="0">
                <a:solidFill>
                  <a:srgbClr val="FF6600"/>
                </a:solidFill>
                <a:latin typeface="BIZ UDPゴシック" panose="020B0400000000000000" pitchFamily="50" charset="-128"/>
                <a:ea typeface="BIZ UDPゴシック" panose="020B0400000000000000" pitchFamily="50" charset="-128"/>
              </a:rPr>
              <a:t>アドバイザーは参加者の出欠を確認してください</a:t>
            </a:r>
          </a:p>
        </p:txBody>
      </p:sp>
      <p:sp>
        <p:nvSpPr>
          <p:cNvPr id="3" name="Text Box 3">
            <a:extLst>
              <a:ext uri="{FF2B5EF4-FFF2-40B4-BE49-F238E27FC236}">
                <a16:creationId xmlns:a16="http://schemas.microsoft.com/office/drawing/2014/main" id="{8A9A0604-0B1C-85D2-E79C-71E711B30368}"/>
              </a:ext>
            </a:extLst>
          </p:cNvPr>
          <p:cNvSpPr txBox="1">
            <a:spLocks noChangeArrowheads="1"/>
          </p:cNvSpPr>
          <p:nvPr/>
        </p:nvSpPr>
        <p:spPr bwMode="auto">
          <a:xfrm>
            <a:off x="1631504" y="2056800"/>
            <a:ext cx="8928992"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4000"/>
              </a:lnSpc>
              <a:spcBef>
                <a:spcPct val="50000"/>
              </a:spcBef>
              <a:buFontTx/>
              <a:buNone/>
            </a:pPr>
            <a:r>
              <a:rPr lang="en-US" altLang="ja-JP" sz="4800" b="1" dirty="0">
                <a:solidFill>
                  <a:srgbClr val="0000FF"/>
                </a:solidFill>
                <a:latin typeface="BIZ UDPゴシック" panose="020B0400000000000000" pitchFamily="50" charset="-128"/>
                <a:ea typeface="BIZ UDPゴシック" panose="020B0400000000000000" pitchFamily="50" charset="-128"/>
              </a:rPr>
              <a:t>- 604</a:t>
            </a:r>
            <a:r>
              <a:rPr lang="ja-JP" altLang="en-US" sz="4800" b="1" dirty="0">
                <a:solidFill>
                  <a:srgbClr val="0000FF"/>
                </a:solidFill>
                <a:latin typeface="BIZ UDPゴシック" panose="020B0400000000000000" pitchFamily="50" charset="-128"/>
                <a:ea typeface="BIZ UDPゴシック" panose="020B0400000000000000" pitchFamily="50" charset="-128"/>
              </a:rPr>
              <a:t> 会議室 </a:t>
            </a:r>
            <a:r>
              <a:rPr lang="en-US" altLang="ja-JP" sz="4800" b="1" dirty="0">
                <a:solidFill>
                  <a:srgbClr val="0000FF"/>
                </a:solidFill>
                <a:latin typeface="BIZ UDPゴシック" panose="020B0400000000000000" pitchFamily="50" charset="-128"/>
                <a:ea typeface="BIZ UDPゴシック" panose="020B0400000000000000" pitchFamily="50" charset="-128"/>
              </a:rPr>
              <a:t>-</a:t>
            </a:r>
          </a:p>
          <a:p>
            <a:pPr algn="ctr" eaLnBrk="1" hangingPunct="1">
              <a:lnSpc>
                <a:spcPts val="4000"/>
              </a:lnSpc>
              <a:spcBef>
                <a:spcPct val="50000"/>
              </a:spcBef>
              <a:buFontTx/>
              <a:buNone/>
            </a:pPr>
            <a:r>
              <a:rPr lang="ja-JP" altLang="en-US" sz="4800" b="1" dirty="0">
                <a:latin typeface="BIZ UDPゴシック" panose="020B0400000000000000" pitchFamily="50" charset="-128"/>
                <a:ea typeface="BIZ UDPゴシック" panose="020B0400000000000000" pitchFamily="50" charset="-128"/>
              </a:rPr>
              <a:t>この会場は </a:t>
            </a:r>
            <a:r>
              <a:rPr lang="ja-JP" altLang="en-US" sz="4800" b="1" dirty="0">
                <a:solidFill>
                  <a:srgbClr val="0000FF"/>
                </a:solidFill>
                <a:latin typeface="BIZ UDPゴシック" panose="020B0400000000000000" pitchFamily="50" charset="-128"/>
                <a:ea typeface="BIZ UDPゴシック" panose="020B0400000000000000" pitchFamily="50" charset="-128"/>
              </a:rPr>
              <a:t>「</a:t>
            </a:r>
            <a:r>
              <a:rPr lang="en-US" altLang="ja-JP" sz="4800" b="1" dirty="0">
                <a:solidFill>
                  <a:srgbClr val="0000FF"/>
                </a:solidFill>
                <a:latin typeface="BIZ UDPゴシック" panose="020B0400000000000000" pitchFamily="50" charset="-128"/>
                <a:ea typeface="BIZ UDPゴシック" panose="020B0400000000000000" pitchFamily="50" charset="-128"/>
              </a:rPr>
              <a:t>B</a:t>
            </a:r>
            <a:r>
              <a:rPr lang="ja-JP" altLang="en-US" sz="4800" b="1" dirty="0">
                <a:solidFill>
                  <a:srgbClr val="0000FF"/>
                </a:solidFill>
                <a:latin typeface="BIZ UDPゴシック" panose="020B0400000000000000" pitchFamily="50" charset="-128"/>
                <a:ea typeface="BIZ UDPゴシック" panose="020B0400000000000000" pitchFamily="50" charset="-128"/>
              </a:rPr>
              <a:t>コース」</a:t>
            </a:r>
            <a:r>
              <a:rPr lang="ja-JP" altLang="en-US" sz="4800" b="1" dirty="0">
                <a:solidFill>
                  <a:schemeClr val="accent2"/>
                </a:solidFill>
                <a:latin typeface="BIZ UDPゴシック" panose="020B0400000000000000" pitchFamily="50" charset="-128"/>
                <a:ea typeface="BIZ UDPゴシック" panose="020B0400000000000000" pitchFamily="50" charset="-128"/>
              </a:rPr>
              <a:t> </a:t>
            </a:r>
            <a:r>
              <a:rPr lang="ja-JP" altLang="en-US" sz="4800" b="1" dirty="0">
                <a:latin typeface="BIZ UDPゴシック" panose="020B0400000000000000" pitchFamily="50" charset="-128"/>
                <a:ea typeface="BIZ UDPゴシック" panose="020B0400000000000000" pitchFamily="50" charset="-128"/>
              </a:rPr>
              <a:t>です</a:t>
            </a:r>
            <a:endParaRPr lang="en-US" altLang="ja-JP" sz="4800" b="1" dirty="0">
              <a:latin typeface="BIZ UDPゴシック" panose="020B0400000000000000" pitchFamily="50" charset="-128"/>
              <a:ea typeface="BIZ UDPゴシック" panose="020B0400000000000000" pitchFamily="50" charset="-128"/>
            </a:endParaRPr>
          </a:p>
          <a:p>
            <a:pPr algn="ctr" eaLnBrk="1" hangingPunct="1">
              <a:lnSpc>
                <a:spcPts val="4000"/>
              </a:lnSpc>
              <a:spcBef>
                <a:spcPct val="50000"/>
              </a:spcBef>
              <a:buNone/>
            </a:pPr>
            <a:r>
              <a:rPr lang="ja-JP" altLang="en-US" sz="4800" b="1" dirty="0">
                <a:solidFill>
                  <a:srgbClr val="0000FF"/>
                </a:solidFill>
                <a:latin typeface="BIZ UDPゴシック" panose="020B0400000000000000" pitchFamily="50" charset="-128"/>
                <a:ea typeface="BIZ UDPゴシック" panose="020B0400000000000000" pitchFamily="50" charset="-128"/>
              </a:rPr>
              <a:t>（問題解決 </a:t>
            </a:r>
            <a:r>
              <a:rPr lang="en-US" altLang="ja-JP" sz="4800" b="1" dirty="0">
                <a:solidFill>
                  <a:srgbClr val="0000FF"/>
                </a:solidFill>
                <a:latin typeface="BIZ UDPゴシック" panose="020B0400000000000000" pitchFamily="50" charset="-128"/>
                <a:ea typeface="BIZ UDPゴシック" panose="020B0400000000000000" pitchFamily="50" charset="-128"/>
              </a:rPr>
              <a:t>QC</a:t>
            </a:r>
            <a:r>
              <a:rPr lang="ja-JP" altLang="en-US" sz="4800" b="1" dirty="0">
                <a:solidFill>
                  <a:srgbClr val="0000FF"/>
                </a:solidFill>
                <a:latin typeface="BIZ UDPゴシック" panose="020B0400000000000000" pitchFamily="50" charset="-128"/>
                <a:ea typeface="BIZ UDPゴシック" panose="020B0400000000000000" pitchFamily="50" charset="-128"/>
              </a:rPr>
              <a:t>酒造）</a:t>
            </a:r>
          </a:p>
        </p:txBody>
      </p:sp>
    </p:spTree>
    <p:extLst>
      <p:ext uri="{BB962C8B-B14F-4D97-AF65-F5344CB8AC3E}">
        <p14:creationId xmlns:p14="http://schemas.microsoft.com/office/powerpoint/2010/main" val="30304503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9AF104E1-5143-EDBE-BD53-45B761D48E0C}"/>
              </a:ext>
            </a:extLst>
          </p:cNvPr>
          <p:cNvGraphicFramePr>
            <a:graphicFrameLocks noGrp="1"/>
          </p:cNvGraphicFramePr>
          <p:nvPr>
            <p:extLst>
              <p:ext uri="{D42A27DB-BD31-4B8C-83A1-F6EECF244321}">
                <p14:modId xmlns:p14="http://schemas.microsoft.com/office/powerpoint/2010/main" val="3700320542"/>
              </p:ext>
            </p:extLst>
          </p:nvPr>
        </p:nvGraphicFramePr>
        <p:xfrm>
          <a:off x="144050" y="260648"/>
          <a:ext cx="11881331" cy="6336699"/>
        </p:xfrm>
        <a:graphic>
          <a:graphicData uri="http://schemas.openxmlformats.org/drawingml/2006/table">
            <a:tbl>
              <a:tblPr/>
              <a:tblGrid>
                <a:gridCol w="570669">
                  <a:extLst>
                    <a:ext uri="{9D8B030D-6E8A-4147-A177-3AD203B41FA5}">
                      <a16:colId xmlns:a16="http://schemas.microsoft.com/office/drawing/2014/main" val="2080830910"/>
                    </a:ext>
                  </a:extLst>
                </a:gridCol>
                <a:gridCol w="1996905">
                  <a:extLst>
                    <a:ext uri="{9D8B030D-6E8A-4147-A177-3AD203B41FA5}">
                      <a16:colId xmlns:a16="http://schemas.microsoft.com/office/drawing/2014/main" val="3747877603"/>
                    </a:ext>
                  </a:extLst>
                </a:gridCol>
                <a:gridCol w="422732">
                  <a:extLst>
                    <a:ext uri="{9D8B030D-6E8A-4147-A177-3AD203B41FA5}">
                      <a16:colId xmlns:a16="http://schemas.microsoft.com/office/drawing/2014/main" val="3886507467"/>
                    </a:ext>
                  </a:extLst>
                </a:gridCol>
                <a:gridCol w="2385580">
                  <a:extLst>
                    <a:ext uri="{9D8B030D-6E8A-4147-A177-3AD203B41FA5}">
                      <a16:colId xmlns:a16="http://schemas.microsoft.com/office/drawing/2014/main" val="3064931156"/>
                    </a:ext>
                  </a:extLst>
                </a:gridCol>
                <a:gridCol w="496299">
                  <a:extLst>
                    <a:ext uri="{9D8B030D-6E8A-4147-A177-3AD203B41FA5}">
                      <a16:colId xmlns:a16="http://schemas.microsoft.com/office/drawing/2014/main" val="3538479288"/>
                    </a:ext>
                  </a:extLst>
                </a:gridCol>
                <a:gridCol w="6009146">
                  <a:extLst>
                    <a:ext uri="{9D8B030D-6E8A-4147-A177-3AD203B41FA5}">
                      <a16:colId xmlns:a16="http://schemas.microsoft.com/office/drawing/2014/main" val="2525156415"/>
                    </a:ext>
                  </a:extLst>
                </a:gridCol>
              </a:tblGrid>
              <a:tr h="335043">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158616210"/>
                  </a:ext>
                </a:extLst>
              </a:tr>
              <a:tr h="305909">
                <a:tc rowSpan="15">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２日目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dirty="0">
                          <a:effectLst/>
                          <a:latin typeface="BIZ UDPゴシック" panose="020B0400000000000000" pitchFamily="50" charset="-128"/>
                          <a:ea typeface="BIZ UDPゴシック" panose="020B0400000000000000" pitchFamily="50" charset="-128"/>
                        </a:rPr>
                        <a:t> </a:t>
                      </a:r>
                      <a:r>
                        <a:rPr lang="en-US" altLang="ja-JP" sz="1200" b="1" i="0" u="none" strike="noStrike" dirty="0">
                          <a:effectLst/>
                          <a:latin typeface="BIZ UDPゴシック" panose="020B0400000000000000" pitchFamily="50" charset="-128"/>
                          <a:ea typeface="BIZ UDPゴシック" panose="020B0400000000000000" pitchFamily="50" charset="-128"/>
                        </a:rPr>
                        <a:t>9:00</a:t>
                      </a:r>
                      <a:r>
                        <a:rPr lang="ja-JP" altLang="en-US" sz="1200" b="1" i="0" u="none" strike="noStrike" dirty="0">
                          <a:effectLst/>
                          <a:latin typeface="BIZ UDPゴシック" panose="020B0400000000000000" pitchFamily="50" charset="-128"/>
                          <a:ea typeface="BIZ UDPゴシック" panose="020B0400000000000000" pitchFamily="50" charset="-128"/>
                        </a:rPr>
                        <a:t>～ </a:t>
                      </a:r>
                      <a:r>
                        <a:rPr lang="en-US" altLang="ja-JP" sz="1200" b="1" i="0" u="none" strike="noStrike" dirty="0">
                          <a:effectLst/>
                          <a:latin typeface="BIZ UDPゴシック" panose="020B0400000000000000" pitchFamily="50" charset="-128"/>
                          <a:ea typeface="BIZ UDPゴシック" panose="020B0400000000000000" pitchFamily="50" charset="-128"/>
                        </a:rPr>
                        <a:t>9:10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確認・連絡事項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l" fontAlgn="ctr"/>
                      <a:r>
                        <a:rPr lang="ja-JP" altLang="en-US" sz="1200" b="1" i="0" u="none" strike="noStrike" dirty="0">
                          <a:effectLst/>
                          <a:latin typeface="BIZ UDPゴシック" panose="020B0400000000000000" pitchFamily="50" charset="-128"/>
                          <a:ea typeface="BIZ UDPゴシック" panose="020B0400000000000000" pitchFamily="50" charset="-128"/>
                        </a:rPr>
                        <a:t>・出欠、体調確認、連絡事項等（チーフ）</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980024114"/>
                  </a:ext>
                </a:extLst>
              </a:tr>
              <a:tr h="480716">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a:t>
                      </a: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68757758"/>
                  </a:ext>
                </a:extLst>
              </a:tr>
              <a:tr h="305909">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42906314"/>
                  </a:ext>
                </a:extLst>
              </a:tr>
              <a:tr h="30590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・検証のつづき</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94139815"/>
                  </a:ext>
                </a:extLst>
              </a:tr>
              <a:tr h="480716">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６．対策立案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・方策展開型系統図法、マトリックス図法を活用</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・マトリックスの評価はＱ･Ｃ･Ｄ項目で行う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67848334"/>
                  </a:ext>
                </a:extLst>
              </a:tr>
              <a:tr h="305909">
                <a:tc vMerge="1">
                  <a:txBody>
                    <a:bodyPr/>
                    <a:lstStyle/>
                    <a:p>
                      <a:endParaRPr kumimoji="1" lang="ja-JP" altLang="en-US"/>
                    </a:p>
                  </a:txBody>
                  <a:tcPr/>
                </a:tc>
                <a:tc>
                  <a:txBody>
                    <a:bodyPr/>
                    <a:lstStyle/>
                    <a:p>
                      <a:pPr algn="ctr" fontAlgn="ctr"/>
                      <a:r>
                        <a:rPr lang="en-US" altLang="ja-JP"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11:50</a:t>
                      </a: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1783526"/>
                  </a:ext>
                </a:extLst>
              </a:tr>
              <a:tr h="30590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７．行動計画の策定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・対策決定事項は具体的に示す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01035593"/>
                  </a:ext>
                </a:extLst>
              </a:tr>
              <a:tr h="305909">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８．効果の確認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・効果表から３日間の換算効果額を求め、目標への達成度を判定します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87754484"/>
                  </a:ext>
                </a:extLst>
              </a:tr>
              <a:tr h="597253">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９．標準化と管理の定着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・効果のあった内容を標準化し、管理の定着を図る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08839913"/>
                  </a:ext>
                </a:extLst>
              </a:tr>
              <a:tr h="597253">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１０．反省と今後の</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・目標設定や要因解析は良かったか、どうすると最適な改善に</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なるかを未受領の情報提供資料を見て検討します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99250808"/>
                  </a:ext>
                </a:extLst>
              </a:tr>
              <a:tr h="305909">
                <a:tc vMerge="1">
                  <a:txBody>
                    <a:bodyPr/>
                    <a:lstStyle/>
                    <a:p>
                      <a:endParaRPr kumimoji="1" lang="ja-JP" altLang="en-US"/>
                    </a:p>
                  </a:txBody>
                  <a:tcPr/>
                </a:tc>
                <a:tc>
                  <a:txBody>
                    <a:bodyPr/>
                    <a:lstStyle/>
                    <a:p>
                      <a:pPr algn="ctr" fontAlgn="ctr"/>
                      <a:r>
                        <a:rPr lang="en-US" altLang="ja-JP"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4864254"/>
                  </a:ext>
                </a:extLst>
              </a:tr>
              <a:tr h="480716">
                <a:tc vMerge="1">
                  <a:txBody>
                    <a:bodyPr/>
                    <a:lstStyle/>
                    <a:p>
                      <a:endParaRPr kumimoji="1" lang="ja-JP" altLang="en-US"/>
                    </a:p>
                  </a:txBody>
                  <a:tcPr/>
                </a:tc>
                <a:tc rowSpan="2">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１１．発表･質疑と講評</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（準備含む）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227398372"/>
                  </a:ext>
                </a:extLst>
              </a:tr>
              <a:tr h="30590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6972209"/>
                  </a:ext>
                </a:extLst>
              </a:tr>
              <a:tr h="597253">
                <a:tc vMerge="1">
                  <a:txBody>
                    <a:bodyPr/>
                    <a:lstStyle/>
                    <a:p>
                      <a:endParaRPr kumimoji="1" lang="ja-JP" altLang="en-US"/>
                    </a:p>
                  </a:txBody>
                  <a:tcPr/>
                </a:tc>
                <a:tc>
                  <a:txBody>
                    <a:bodyPr/>
                    <a:lstStyle/>
                    <a:p>
                      <a:pPr algn="ctr" fontAlgn="ctr"/>
                      <a:r>
                        <a:rPr lang="en-US" altLang="ja-JP"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87005977"/>
                  </a:ext>
                </a:extLst>
              </a:tr>
              <a:tr h="32047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43431333"/>
                  </a:ext>
                </a:extLst>
              </a:tr>
            </a:tbl>
          </a:graphicData>
        </a:graphic>
      </p:graphicFrame>
    </p:spTree>
    <p:extLst>
      <p:ext uri="{BB962C8B-B14F-4D97-AF65-F5344CB8AC3E}">
        <p14:creationId xmlns:p14="http://schemas.microsoft.com/office/powerpoint/2010/main" val="38209275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229DA01A-F757-D3A7-7D4B-D67F2466C14D}"/>
              </a:ext>
            </a:extLst>
          </p:cNvPr>
          <p:cNvGraphicFramePr>
            <a:graphicFrameLocks noGrp="1"/>
          </p:cNvGraphicFramePr>
          <p:nvPr>
            <p:extLst>
              <p:ext uri="{D42A27DB-BD31-4B8C-83A1-F6EECF244321}">
                <p14:modId xmlns:p14="http://schemas.microsoft.com/office/powerpoint/2010/main" val="829197246"/>
              </p:ext>
            </p:extLst>
          </p:nvPr>
        </p:nvGraphicFramePr>
        <p:xfrm>
          <a:off x="144050" y="260648"/>
          <a:ext cx="11881331" cy="6336699"/>
        </p:xfrm>
        <a:graphic>
          <a:graphicData uri="http://schemas.openxmlformats.org/drawingml/2006/table">
            <a:tbl>
              <a:tblPr/>
              <a:tblGrid>
                <a:gridCol w="570669">
                  <a:extLst>
                    <a:ext uri="{9D8B030D-6E8A-4147-A177-3AD203B41FA5}">
                      <a16:colId xmlns:a16="http://schemas.microsoft.com/office/drawing/2014/main" val="2080830910"/>
                    </a:ext>
                  </a:extLst>
                </a:gridCol>
                <a:gridCol w="1996905">
                  <a:extLst>
                    <a:ext uri="{9D8B030D-6E8A-4147-A177-3AD203B41FA5}">
                      <a16:colId xmlns:a16="http://schemas.microsoft.com/office/drawing/2014/main" val="3747877603"/>
                    </a:ext>
                  </a:extLst>
                </a:gridCol>
                <a:gridCol w="422732">
                  <a:extLst>
                    <a:ext uri="{9D8B030D-6E8A-4147-A177-3AD203B41FA5}">
                      <a16:colId xmlns:a16="http://schemas.microsoft.com/office/drawing/2014/main" val="3886507467"/>
                    </a:ext>
                  </a:extLst>
                </a:gridCol>
                <a:gridCol w="2385580">
                  <a:extLst>
                    <a:ext uri="{9D8B030D-6E8A-4147-A177-3AD203B41FA5}">
                      <a16:colId xmlns:a16="http://schemas.microsoft.com/office/drawing/2014/main" val="3064931156"/>
                    </a:ext>
                  </a:extLst>
                </a:gridCol>
                <a:gridCol w="496299">
                  <a:extLst>
                    <a:ext uri="{9D8B030D-6E8A-4147-A177-3AD203B41FA5}">
                      <a16:colId xmlns:a16="http://schemas.microsoft.com/office/drawing/2014/main" val="3538479288"/>
                    </a:ext>
                  </a:extLst>
                </a:gridCol>
                <a:gridCol w="6009146">
                  <a:extLst>
                    <a:ext uri="{9D8B030D-6E8A-4147-A177-3AD203B41FA5}">
                      <a16:colId xmlns:a16="http://schemas.microsoft.com/office/drawing/2014/main" val="2525156415"/>
                    </a:ext>
                  </a:extLst>
                </a:gridCol>
              </a:tblGrid>
              <a:tr h="335043">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158616210"/>
                  </a:ext>
                </a:extLst>
              </a:tr>
              <a:tr h="305909">
                <a:tc rowSpan="15">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２日目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effectLst/>
                          <a:latin typeface="BIZ UDPゴシック" panose="020B0400000000000000" pitchFamily="50" charset="-128"/>
                          <a:ea typeface="BIZ UDPゴシック" panose="020B0400000000000000" pitchFamily="50" charset="-128"/>
                        </a:rPr>
                        <a:t> </a:t>
                      </a:r>
                      <a:r>
                        <a:rPr lang="en-US" altLang="ja-JP" sz="1200" b="0" i="0" u="none" strike="noStrike" dirty="0">
                          <a:effectLst/>
                          <a:latin typeface="BIZ UDPゴシック" panose="020B0400000000000000" pitchFamily="50" charset="-128"/>
                          <a:ea typeface="BIZ UDPゴシック" panose="020B0400000000000000" pitchFamily="50" charset="-128"/>
                        </a:rPr>
                        <a:t>9:00</a:t>
                      </a:r>
                      <a:r>
                        <a:rPr lang="ja-JP" altLang="en-US" sz="1200" b="0" i="0" u="none" strike="noStrike" dirty="0">
                          <a:effectLst/>
                          <a:latin typeface="BIZ UDPゴシック" panose="020B0400000000000000" pitchFamily="50" charset="-128"/>
                          <a:ea typeface="BIZ UDPゴシック" panose="020B0400000000000000" pitchFamily="50" charset="-128"/>
                        </a:rPr>
                        <a:t>～ </a:t>
                      </a:r>
                      <a:r>
                        <a:rPr lang="en-US" altLang="ja-JP" sz="1200" b="0" i="0" u="none" strike="noStrike" dirty="0">
                          <a:effectLst/>
                          <a:latin typeface="BIZ UDPゴシック" panose="020B0400000000000000" pitchFamily="50" charset="-128"/>
                          <a:ea typeface="BIZ UDPゴシック" panose="020B0400000000000000" pitchFamily="50" charset="-128"/>
                        </a:rPr>
                        <a:t>9:10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確認・連絡事項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a:effectLst/>
                          <a:latin typeface="BIZ UDPゴシック" panose="020B0400000000000000" pitchFamily="50" charset="-128"/>
                          <a:ea typeface="BIZ UDPゴシック" panose="020B0400000000000000" pitchFamily="50" charset="-128"/>
                        </a:rPr>
                        <a:t>・出欠、体調確認、連絡事項等（チーフ）</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980024114"/>
                  </a:ext>
                </a:extLst>
              </a:tr>
              <a:tr h="480716">
                <a:tc vMerge="1">
                  <a:txBody>
                    <a:bodyPr/>
                    <a:lstStyle/>
                    <a:p>
                      <a:endParaRPr kumimoji="1" lang="ja-JP" altLang="en-US"/>
                    </a:p>
                  </a:txBody>
                  <a:tcPr/>
                </a:tc>
                <a:tc>
                  <a:txBody>
                    <a:bodyPr/>
                    <a:lstStyle/>
                    <a:p>
                      <a:pPr algn="ctr"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9:10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9:55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12">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2268757758"/>
                  </a:ext>
                </a:extLst>
              </a:tr>
              <a:tr h="305909">
                <a:tc vMerge="1">
                  <a:txBody>
                    <a:bodyPr/>
                    <a:lstStyle/>
                    <a:p>
                      <a:endParaRPr kumimoji="1" lang="ja-JP" altLang="en-US"/>
                    </a:p>
                  </a:txBody>
                  <a:tcPr/>
                </a:tc>
                <a:tc>
                  <a:txBody>
                    <a:bodyPr/>
                    <a:lstStyle/>
                    <a:p>
                      <a:pPr algn="ctr" fontAlgn="ctr"/>
                      <a:r>
                        <a:rPr lang="ja-JP" altLang="en-US" sz="1200" b="1" i="0" u="none" strike="noStrike" dirty="0">
                          <a:effectLst/>
                          <a:latin typeface="BIZ UDPゴシック" panose="020B0400000000000000" pitchFamily="50" charset="-128"/>
                          <a:ea typeface="BIZ UDPゴシック" panose="020B0400000000000000" pitchFamily="50" charset="-128"/>
                        </a:rPr>
                        <a:t> </a:t>
                      </a:r>
                      <a:r>
                        <a:rPr lang="en-US" altLang="ja-JP" sz="1200" b="1" i="0" u="none" strike="noStrike" dirty="0">
                          <a:effectLst/>
                          <a:latin typeface="BIZ UDPゴシック" panose="020B0400000000000000" pitchFamily="50" charset="-128"/>
                          <a:ea typeface="BIZ UDPゴシック" panose="020B0400000000000000" pitchFamily="50" charset="-128"/>
                        </a:rPr>
                        <a:t>9:55</a:t>
                      </a:r>
                      <a:r>
                        <a:rPr lang="ja-JP" altLang="en-US" sz="1200" b="1" i="0" u="none" strike="noStrike" dirty="0">
                          <a:effectLst/>
                          <a:latin typeface="BIZ UDPゴシック" panose="020B0400000000000000" pitchFamily="50" charset="-128"/>
                          <a:ea typeface="BIZ UDPゴシック" panose="020B0400000000000000" pitchFamily="50" charset="-128"/>
                        </a:rPr>
                        <a:t>～</a:t>
                      </a:r>
                      <a:r>
                        <a:rPr lang="en-US" altLang="ja-JP" sz="1200" b="1" i="0" u="none" strike="noStrike" dirty="0">
                          <a:effectLst/>
                          <a:latin typeface="BIZ UDPゴシック" panose="020B0400000000000000" pitchFamily="50" charset="-128"/>
                          <a:ea typeface="BIZ UDPゴシック" panose="020B0400000000000000" pitchFamily="50" charset="-128"/>
                        </a:rPr>
                        <a:t>10:05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200" b="1" i="0" u="none" strike="noStrike" dirty="0">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2442906314"/>
                  </a:ext>
                </a:extLst>
              </a:tr>
              <a:tr h="305909">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10:05</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10:50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a:solidFill>
                            <a:srgbClr val="006600"/>
                          </a:solidFill>
                          <a:effectLst/>
                          <a:latin typeface="BIZ UDPゴシック" panose="020B0400000000000000" pitchFamily="50" charset="-128"/>
                          <a:ea typeface="BIZ UDPゴシック" panose="020B0400000000000000" pitchFamily="50" charset="-128"/>
                        </a:rPr>
                        <a:t>・検証のつづき</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2894139815"/>
                  </a:ext>
                </a:extLst>
              </a:tr>
              <a:tr h="480716">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11:50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６．対策立案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・方策展開型系統図法、マトリックス図法を活用</a:t>
                      </a:r>
                      <a:b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・マトリックスの評価はＱ･Ｃ･Ｄ項目で行う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067848334"/>
                  </a:ext>
                </a:extLst>
              </a:tr>
              <a:tr h="305909">
                <a:tc vMerge="1">
                  <a:txBody>
                    <a:bodyPr/>
                    <a:lstStyle/>
                    <a:p>
                      <a:endParaRPr kumimoji="1" lang="ja-JP" altLang="en-US"/>
                    </a:p>
                  </a:txBody>
                  <a:tcPr/>
                </a:tc>
                <a:tc>
                  <a:txBody>
                    <a:bodyPr/>
                    <a:lstStyle/>
                    <a:p>
                      <a:pPr algn="ctr" fontAlgn="ctr"/>
                      <a:r>
                        <a:rPr lang="en-US" altLang="ja-JP" sz="1200" b="1" i="0" u="none" strike="noStrike">
                          <a:effectLst/>
                          <a:latin typeface="BIZ UDPゴシック" panose="020B0400000000000000" pitchFamily="50" charset="-128"/>
                          <a:ea typeface="BIZ UDPゴシック" panose="020B0400000000000000" pitchFamily="50" charset="-128"/>
                        </a:rPr>
                        <a:t>11:50</a:t>
                      </a:r>
                      <a:r>
                        <a:rPr lang="ja-JP" altLang="en-US" sz="1200" b="1" i="0" u="none" strike="noStrike">
                          <a:effectLst/>
                          <a:latin typeface="BIZ UDPゴシック" panose="020B0400000000000000" pitchFamily="50" charset="-128"/>
                          <a:ea typeface="BIZ UDPゴシック" panose="020B0400000000000000" pitchFamily="50" charset="-128"/>
                        </a:rPr>
                        <a:t>～</a:t>
                      </a:r>
                      <a:r>
                        <a:rPr lang="en-US" altLang="ja-JP" sz="1200" b="1" i="0" u="none" strike="noStrike">
                          <a:effectLst/>
                          <a:latin typeface="BIZ UDPゴシック" panose="020B0400000000000000" pitchFamily="50" charset="-128"/>
                          <a:ea typeface="BIZ UDPゴシック" panose="020B0400000000000000" pitchFamily="50" charset="-128"/>
                        </a:rPr>
                        <a:t>12:50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200" b="1" i="0" u="none" strike="noStrike">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331783526"/>
                  </a:ext>
                </a:extLst>
              </a:tr>
              <a:tr h="305909">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12:50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13:20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７．行動計画の策定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a:solidFill>
                            <a:srgbClr val="006600"/>
                          </a:solidFill>
                          <a:effectLst/>
                          <a:latin typeface="BIZ UDPゴシック" panose="020B0400000000000000" pitchFamily="50" charset="-128"/>
                          <a:ea typeface="BIZ UDPゴシック" panose="020B0400000000000000" pitchFamily="50" charset="-128"/>
                        </a:rPr>
                        <a:t>・対策決定事項は具体的に示す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501035593"/>
                  </a:ext>
                </a:extLst>
              </a:tr>
              <a:tr h="305909">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13:20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８．効果の確認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a:solidFill>
                            <a:srgbClr val="006600"/>
                          </a:solidFill>
                          <a:effectLst/>
                          <a:latin typeface="BIZ UDPゴシック" panose="020B0400000000000000" pitchFamily="50" charset="-128"/>
                          <a:ea typeface="BIZ UDPゴシック" panose="020B0400000000000000" pitchFamily="50" charset="-128"/>
                        </a:rPr>
                        <a:t>・効果表から３日間の換算効果額を求め、目標への達成度を判定します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187754484"/>
                  </a:ext>
                </a:extLst>
              </a:tr>
              <a:tr h="597253">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13:50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14:20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９．標準化と管理の定着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・効果のあった内容を標準化し、管理の定着を図る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2208839913"/>
                  </a:ext>
                </a:extLst>
              </a:tr>
              <a:tr h="597253">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14:20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１０．反省と今後の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・目標設定や要因解析は良かったか、どうすると最適な改善に</a:t>
                      </a:r>
                      <a:b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　なるかを未受領の情報提供資料を見て検討します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699250808"/>
                  </a:ext>
                </a:extLst>
              </a:tr>
              <a:tr h="305909">
                <a:tc vMerge="1">
                  <a:txBody>
                    <a:bodyPr/>
                    <a:lstStyle/>
                    <a:p>
                      <a:endParaRPr kumimoji="1" lang="ja-JP" altLang="en-US"/>
                    </a:p>
                  </a:txBody>
                  <a:tcPr/>
                </a:tc>
                <a:tc>
                  <a:txBody>
                    <a:bodyPr/>
                    <a:lstStyle/>
                    <a:p>
                      <a:pPr algn="ctr" fontAlgn="ctr"/>
                      <a:r>
                        <a:rPr lang="en-US" altLang="ja-JP" sz="1200" b="1" i="0" u="none" strike="noStrike">
                          <a:effectLst/>
                          <a:latin typeface="BIZ UDPゴシック" panose="020B0400000000000000" pitchFamily="50" charset="-128"/>
                          <a:ea typeface="BIZ UDPゴシック" panose="020B0400000000000000" pitchFamily="50" charset="-128"/>
                        </a:rPr>
                        <a:t>14:50</a:t>
                      </a:r>
                      <a:r>
                        <a:rPr lang="ja-JP" altLang="en-US" sz="1200" b="1" i="0" u="none" strike="noStrike">
                          <a:effectLst/>
                          <a:latin typeface="BIZ UDPゴシック" panose="020B0400000000000000" pitchFamily="50" charset="-128"/>
                          <a:ea typeface="BIZ UDPゴシック" panose="020B0400000000000000" pitchFamily="50" charset="-128"/>
                        </a:rPr>
                        <a:t>～</a:t>
                      </a:r>
                      <a:r>
                        <a:rPr lang="en-US" altLang="ja-JP" sz="1200" b="1" i="0" u="none" strike="noStrike">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200" b="1"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464864254"/>
                  </a:ext>
                </a:extLst>
              </a:tr>
              <a:tr h="480716">
                <a:tc vMerge="1">
                  <a:txBody>
                    <a:bodyPr/>
                    <a:lstStyle/>
                    <a:p>
                      <a:endParaRPr kumimoji="1" lang="ja-JP" altLang="en-US"/>
                    </a:p>
                  </a:txBody>
                  <a:tcPr/>
                </a:tc>
                <a:tc rowSpan="2">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15:00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１１．発表･質疑と講評</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（準備含む）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2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200" b="1" i="0" u="none" strike="noStrike">
                          <a:solidFill>
                            <a:srgbClr val="006600"/>
                          </a:solidFill>
                          <a:effectLst/>
                          <a:latin typeface="BIZ UDPゴシック" panose="020B0400000000000000" pitchFamily="50" charset="-128"/>
                          <a:ea typeface="BIZ UDPゴシック" panose="020B0400000000000000" pitchFamily="50" charset="-128"/>
                        </a:rPr>
                        <a:t>・対面発表（発表</a:t>
                      </a:r>
                      <a:r>
                        <a:rPr lang="en-US" altLang="ja-JP" sz="1200" b="1" i="0" u="none" strike="noStrike">
                          <a:solidFill>
                            <a:srgbClr val="006600"/>
                          </a:solidFill>
                          <a:effectLst/>
                          <a:latin typeface="BIZ UDPゴシック" panose="020B0400000000000000" pitchFamily="50" charset="-128"/>
                          <a:ea typeface="BIZ UDPゴシック" panose="020B0400000000000000" pitchFamily="50" charset="-128"/>
                        </a:rPr>
                        <a:t>7</a:t>
                      </a:r>
                      <a:r>
                        <a:rPr lang="ja-JP" altLang="en-US" sz="1200" b="1" i="0" u="none" strike="noStrike">
                          <a:solidFill>
                            <a:srgbClr val="006600"/>
                          </a:solidFill>
                          <a:effectLst/>
                          <a:latin typeface="BIZ UDPゴシック" panose="020B0400000000000000" pitchFamily="50" charset="-128"/>
                          <a:ea typeface="BIZ UDPゴシック" panose="020B0400000000000000" pitchFamily="50" charset="-128"/>
                        </a:rPr>
                        <a:t>分、質疑２分</a:t>
                      </a:r>
                      <a:r>
                        <a:rPr lang="en-US" altLang="ja-JP" sz="1200" b="1" i="0" u="none" strike="noStrike">
                          <a:solidFill>
                            <a:srgbClr val="006600"/>
                          </a:solidFill>
                          <a:effectLst/>
                          <a:latin typeface="BIZ UDPゴシック" panose="020B0400000000000000" pitchFamily="50" charset="-128"/>
                          <a:ea typeface="BIZ UDPゴシック" panose="020B0400000000000000" pitchFamily="50" charset="-128"/>
                        </a:rPr>
                        <a:t>/</a:t>
                      </a:r>
                      <a:r>
                        <a:rPr lang="ja-JP" altLang="en-US" sz="1200" b="1" i="0" u="none" strike="noStrike">
                          <a:solidFill>
                            <a:srgbClr val="006600"/>
                          </a:solidFill>
                          <a:effectLst/>
                          <a:latin typeface="BIZ UDPゴシック" panose="020B0400000000000000" pitchFamily="50" charset="-128"/>
                          <a:ea typeface="BIZ UDPゴシック" panose="020B0400000000000000" pitchFamily="50" charset="-128"/>
                        </a:rPr>
                        <a:t>グループ）</a:t>
                      </a:r>
                      <a:br>
                        <a:rPr lang="ja-JP" altLang="en-US" sz="1200" b="1" i="0" u="none" strike="noStrike">
                          <a:solidFill>
                            <a:srgbClr val="006600"/>
                          </a:solidFill>
                          <a:effectLst/>
                          <a:latin typeface="BIZ UDPゴシック" panose="020B0400000000000000" pitchFamily="50" charset="-128"/>
                          <a:ea typeface="BIZ UDPゴシック" panose="020B0400000000000000" pitchFamily="50" charset="-128"/>
                        </a:rPr>
                      </a:br>
                      <a:r>
                        <a:rPr lang="ja-JP" altLang="en-US" sz="1200" b="1" i="0" u="none" strike="noStrike">
                          <a:solidFill>
                            <a:srgbClr val="006600"/>
                          </a:solidFill>
                          <a:effectLst/>
                          <a:latin typeface="BIZ UDPゴシック" panose="020B0400000000000000" pitchFamily="50" charset="-128"/>
                          <a:ea typeface="BIZ UDPゴシック" panose="020B0400000000000000" pitchFamily="50" charset="-128"/>
                        </a:rPr>
                        <a:t>・グループアドバイザー講評（</a:t>
                      </a:r>
                      <a:r>
                        <a:rPr lang="en-US" altLang="ja-JP" sz="1200" b="1" i="0" u="none" strike="noStrike">
                          <a:solidFill>
                            <a:srgbClr val="006600"/>
                          </a:solidFill>
                          <a:effectLst/>
                          <a:latin typeface="BIZ UDPゴシック" panose="020B0400000000000000" pitchFamily="50" charset="-128"/>
                          <a:ea typeface="BIZ UDPゴシック" panose="020B0400000000000000" pitchFamily="50" charset="-128"/>
                        </a:rPr>
                        <a:t>1</a:t>
                      </a:r>
                      <a:r>
                        <a:rPr lang="ja-JP" altLang="en-US" sz="1200" b="1" i="0" u="none" strike="noStrike">
                          <a:solidFill>
                            <a:srgbClr val="006600"/>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4227398372"/>
                  </a:ext>
                </a:extLst>
              </a:tr>
              <a:tr h="30590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5</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676972209"/>
                  </a:ext>
                </a:extLst>
              </a:tr>
              <a:tr h="597253">
                <a:tc vMerge="1">
                  <a:txBody>
                    <a:bodyPr/>
                    <a:lstStyle/>
                    <a:p>
                      <a:endParaRPr kumimoji="1" lang="ja-JP" altLang="en-US"/>
                    </a:p>
                  </a:txBody>
                  <a:tcPr/>
                </a:tc>
                <a:tc>
                  <a:txBody>
                    <a:bodyPr/>
                    <a:lstStyle/>
                    <a:p>
                      <a:pPr algn="ctr" fontAlgn="ctr"/>
                      <a:r>
                        <a:rPr lang="en-US" altLang="ja-JP" sz="1200" b="1" i="0" u="none" strike="noStrike">
                          <a:effectLst/>
                          <a:latin typeface="BIZ UDPゴシック" panose="020B0400000000000000" pitchFamily="50" charset="-128"/>
                          <a:ea typeface="BIZ UDPゴシック" panose="020B0400000000000000" pitchFamily="50" charset="-128"/>
                        </a:rPr>
                        <a:t>15:30</a:t>
                      </a:r>
                      <a:r>
                        <a:rPr lang="ja-JP" altLang="en-US" sz="1200" b="1" i="0" u="none" strike="noStrike">
                          <a:effectLst/>
                          <a:latin typeface="BIZ UDPゴシック" panose="020B0400000000000000" pitchFamily="50" charset="-128"/>
                          <a:ea typeface="BIZ UDPゴシック" panose="020B0400000000000000" pitchFamily="50" charset="-128"/>
                        </a:rPr>
                        <a:t>～</a:t>
                      </a:r>
                      <a:r>
                        <a:rPr lang="en-US" altLang="ja-JP" sz="1200" b="1" i="0" u="none" strike="noStrike">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a:effectLst/>
                          <a:latin typeface="BIZ UDPゴシック" panose="020B0400000000000000" pitchFamily="50" charset="-128"/>
                          <a:ea typeface="BIZ UDPゴシック" panose="020B0400000000000000" pitchFamily="50" charset="-128"/>
                        </a:rPr>
                      </a:br>
                      <a:r>
                        <a:rPr lang="ja-JP" altLang="en-US" sz="1400" b="1" i="0" u="none" strike="noStrike">
                          <a:effectLst/>
                          <a:latin typeface="BIZ UDPゴシック" panose="020B0400000000000000" pitchFamily="50" charset="-128"/>
                          <a:ea typeface="BIZ UDPゴシック" panose="020B0400000000000000" pitchFamily="50" charset="-128"/>
                        </a:rPr>
                        <a:t>情報交換会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hMerge="1">
                  <a:txBody>
                    <a:bodyPr/>
                    <a:lstStyle/>
                    <a:p>
                      <a:endParaRPr kumimoji="1" lang="ja-JP" altLang="en-US"/>
                    </a:p>
                  </a:txBody>
                  <a:tcPr/>
                </a:tc>
                <a:tc gridSpan="2">
                  <a:txBody>
                    <a:bodyPr/>
                    <a:lstStyle/>
                    <a:p>
                      <a:pPr algn="l" fontAlgn="ctr"/>
                      <a:r>
                        <a:rPr lang="ja-JP" altLang="en-US" sz="1200" b="1" i="0" u="none" strike="noStrike" dirty="0">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200" b="1" i="0" u="none" strike="noStrike" dirty="0">
                          <a:effectLst/>
                          <a:latin typeface="BIZ UDPゴシック" panose="020B0400000000000000" pitchFamily="50" charset="-128"/>
                          <a:ea typeface="BIZ UDPゴシック" panose="020B0400000000000000" pitchFamily="50" charset="-128"/>
                        </a:rPr>
                      </a:br>
                      <a:r>
                        <a:rPr lang="ja-JP" altLang="en-US" sz="1200" b="1" i="0" u="none" strike="noStrike" dirty="0">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hMerge="1">
                  <a:txBody>
                    <a:bodyPr/>
                    <a:lstStyle/>
                    <a:p>
                      <a:endParaRPr kumimoji="1" lang="ja-JP" altLang="en-US"/>
                    </a:p>
                  </a:txBody>
                  <a:tcPr/>
                </a:tc>
                <a:extLst>
                  <a:ext uri="{0D108BD9-81ED-4DB2-BD59-A6C34878D82A}">
                    <a16:rowId xmlns:a16="http://schemas.microsoft.com/office/drawing/2014/main" val="2787005977"/>
                  </a:ext>
                </a:extLst>
              </a:tr>
              <a:tr h="320477">
                <a:tc vMerge="1">
                  <a:txBody>
                    <a:bodyPr/>
                    <a:lstStyle/>
                    <a:p>
                      <a:endParaRPr kumimoji="1" lang="ja-JP" altLang="en-US"/>
                    </a:p>
                  </a:txBody>
                  <a:tcPr/>
                </a:tc>
                <a:tc>
                  <a:txBody>
                    <a:bodyPr/>
                    <a:lstStyle/>
                    <a:p>
                      <a:pPr algn="ctr" fontAlgn="ctr"/>
                      <a:r>
                        <a:rPr lang="en-US" altLang="ja-JP" sz="1200" b="0" i="0" u="none" strike="noStrike" dirty="0">
                          <a:effectLst/>
                          <a:latin typeface="BIZ UDPゴシック" panose="020B0400000000000000" pitchFamily="50" charset="-128"/>
                          <a:ea typeface="BIZ UDPゴシック" panose="020B0400000000000000" pitchFamily="50" charset="-128"/>
                        </a:rPr>
                        <a:t>16:30</a:t>
                      </a:r>
                      <a:r>
                        <a:rPr lang="ja-JP" altLang="en-US" sz="1200" b="0" i="0" u="none" strike="noStrike" dirty="0">
                          <a:effectLst/>
                          <a:latin typeface="BIZ UDPゴシック" panose="020B0400000000000000" pitchFamily="50" charset="-128"/>
                          <a:ea typeface="BIZ UDPゴシック" panose="020B0400000000000000" pitchFamily="50" charset="-128"/>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閉会　アンケート記入</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effectLst/>
                          <a:latin typeface="BIZ UDPゴシック" panose="020B0400000000000000" pitchFamily="50" charset="-128"/>
                          <a:ea typeface="BIZ UDPゴシック" panose="020B0400000000000000" pitchFamily="50" charset="-128"/>
                        </a:rPr>
                        <a:t>・閉会挨拶　・会場の２Ｓ～解散</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43431333"/>
                  </a:ext>
                </a:extLst>
              </a:tr>
            </a:tbl>
          </a:graphicData>
        </a:graphic>
      </p:graphicFrame>
    </p:spTree>
    <p:extLst>
      <p:ext uri="{BB962C8B-B14F-4D97-AF65-F5344CB8AC3E}">
        <p14:creationId xmlns:p14="http://schemas.microsoft.com/office/powerpoint/2010/main" val="23043293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C211A14A-94A4-8995-A68C-1C493A5E31A0}"/>
              </a:ext>
            </a:extLst>
          </p:cNvPr>
          <p:cNvGraphicFramePr>
            <a:graphicFrameLocks noGrp="1"/>
          </p:cNvGraphicFramePr>
          <p:nvPr>
            <p:extLst>
              <p:ext uri="{D42A27DB-BD31-4B8C-83A1-F6EECF244321}">
                <p14:modId xmlns:p14="http://schemas.microsoft.com/office/powerpoint/2010/main" val="3756044093"/>
              </p:ext>
            </p:extLst>
          </p:nvPr>
        </p:nvGraphicFramePr>
        <p:xfrm>
          <a:off x="144050" y="260648"/>
          <a:ext cx="11881331" cy="6336699"/>
        </p:xfrm>
        <a:graphic>
          <a:graphicData uri="http://schemas.openxmlformats.org/drawingml/2006/table">
            <a:tbl>
              <a:tblPr/>
              <a:tblGrid>
                <a:gridCol w="570669">
                  <a:extLst>
                    <a:ext uri="{9D8B030D-6E8A-4147-A177-3AD203B41FA5}">
                      <a16:colId xmlns:a16="http://schemas.microsoft.com/office/drawing/2014/main" val="2080830910"/>
                    </a:ext>
                  </a:extLst>
                </a:gridCol>
                <a:gridCol w="1996905">
                  <a:extLst>
                    <a:ext uri="{9D8B030D-6E8A-4147-A177-3AD203B41FA5}">
                      <a16:colId xmlns:a16="http://schemas.microsoft.com/office/drawing/2014/main" val="3747877603"/>
                    </a:ext>
                  </a:extLst>
                </a:gridCol>
                <a:gridCol w="422732">
                  <a:extLst>
                    <a:ext uri="{9D8B030D-6E8A-4147-A177-3AD203B41FA5}">
                      <a16:colId xmlns:a16="http://schemas.microsoft.com/office/drawing/2014/main" val="3886507467"/>
                    </a:ext>
                  </a:extLst>
                </a:gridCol>
                <a:gridCol w="2385580">
                  <a:extLst>
                    <a:ext uri="{9D8B030D-6E8A-4147-A177-3AD203B41FA5}">
                      <a16:colId xmlns:a16="http://schemas.microsoft.com/office/drawing/2014/main" val="3064931156"/>
                    </a:ext>
                  </a:extLst>
                </a:gridCol>
                <a:gridCol w="496299">
                  <a:extLst>
                    <a:ext uri="{9D8B030D-6E8A-4147-A177-3AD203B41FA5}">
                      <a16:colId xmlns:a16="http://schemas.microsoft.com/office/drawing/2014/main" val="3538479288"/>
                    </a:ext>
                  </a:extLst>
                </a:gridCol>
                <a:gridCol w="6009146">
                  <a:extLst>
                    <a:ext uri="{9D8B030D-6E8A-4147-A177-3AD203B41FA5}">
                      <a16:colId xmlns:a16="http://schemas.microsoft.com/office/drawing/2014/main" val="2525156415"/>
                    </a:ext>
                  </a:extLst>
                </a:gridCol>
              </a:tblGrid>
              <a:tr h="335043">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158616210"/>
                  </a:ext>
                </a:extLst>
              </a:tr>
              <a:tr h="305909">
                <a:tc rowSpan="15">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２日目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980024114"/>
                  </a:ext>
                </a:extLst>
              </a:tr>
              <a:tr h="480716">
                <a:tc vMerge="1">
                  <a:txBody>
                    <a:bodyPr/>
                    <a:lstStyle/>
                    <a:p>
                      <a:endParaRPr kumimoji="1" lang="ja-JP" altLang="en-US"/>
                    </a:p>
                  </a:txBody>
                  <a:tcPr/>
                </a:tc>
                <a:tc>
                  <a:txBody>
                    <a:bodyPr/>
                    <a:lstStyle/>
                    <a:p>
                      <a:pPr algn="ctr"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9:10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9:55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12">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2268757758"/>
                  </a:ext>
                </a:extLst>
              </a:tr>
              <a:tr h="305909">
                <a:tc vMerge="1">
                  <a:txBody>
                    <a:bodyPr/>
                    <a:lstStyle/>
                    <a:p>
                      <a:endParaRPr kumimoji="1" lang="ja-JP" altLang="en-US"/>
                    </a:p>
                  </a:txBody>
                  <a:tcPr/>
                </a:tc>
                <a:tc>
                  <a:txBody>
                    <a:bodyPr/>
                    <a:lstStyle/>
                    <a:p>
                      <a:pPr algn="ctr" fontAlgn="ctr"/>
                      <a:r>
                        <a:rPr lang="ja-JP" altLang="en-US" sz="1200" b="1" i="0" u="none" strike="noStrike" dirty="0">
                          <a:solidFill>
                            <a:schemeClr val="tx1"/>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tx1"/>
                          </a:solidFill>
                          <a:effectLst/>
                          <a:latin typeface="BIZ UDPゴシック" panose="020B0400000000000000" pitchFamily="50" charset="-128"/>
                          <a:ea typeface="BIZ UDPゴシック" panose="020B0400000000000000" pitchFamily="50" charset="-128"/>
                        </a:rPr>
                        <a:t>9:55</a:t>
                      </a:r>
                      <a:r>
                        <a:rPr lang="ja-JP" altLang="en-US" sz="12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tx1"/>
                          </a:solidFill>
                          <a:effectLst/>
                          <a:latin typeface="BIZ UDPゴシック" panose="020B0400000000000000" pitchFamily="50" charset="-128"/>
                          <a:ea typeface="BIZ UDPゴシック" panose="020B0400000000000000" pitchFamily="50" charset="-128"/>
                        </a:rPr>
                        <a:t>10:05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tc>
                <a:tc>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2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442906314"/>
                  </a:ext>
                </a:extLst>
              </a:tr>
              <a:tr h="305909">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10:05</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10:50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・検証のつづき</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2894139815"/>
                  </a:ext>
                </a:extLst>
              </a:tr>
              <a:tr h="480716">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６．対策立案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・方策展開型系統図法、マトリックス図法を活用</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・マトリックスの評価はＱ･Ｃ･Ｄ項目で行う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6784833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1783526"/>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７．行動計画の策定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・対策決定事項は具体的に示す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01035593"/>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８．効果の確認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・効果表から３日間の換算効果額を求め、目標への達成度を判定します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87754484"/>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９．標準化と管理の定着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・効果のあった内容を標準化し、管理の定着を図る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08839913"/>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１０．反省と今後の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・目標設定や要因解析は良かったか、どうすると最適な改善に</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なるかを未受領の情報提供資料を見て検討します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99250808"/>
                  </a:ext>
                </a:extLst>
              </a:tr>
              <a:tr h="305909">
                <a:tc vMerge="1">
                  <a:txBody>
                    <a:bodyPr/>
                    <a:lstStyle/>
                    <a:p>
                      <a:endParaRPr kumimoji="1" lang="ja-JP" altLang="en-US"/>
                    </a:p>
                  </a:txBody>
                  <a:tcPr/>
                </a:tc>
                <a:tc>
                  <a:txBody>
                    <a:bodyPr/>
                    <a:lstStyle/>
                    <a:p>
                      <a:pPr algn="ctr" fontAlgn="ct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4864254"/>
                  </a:ext>
                </a:extLst>
              </a:tr>
              <a:tr h="480716">
                <a:tc vMerge="1">
                  <a:txBody>
                    <a:bodyPr/>
                    <a:lstStyle/>
                    <a:p>
                      <a:endParaRPr kumimoji="1" lang="ja-JP" altLang="en-US"/>
                    </a:p>
                  </a:txBody>
                  <a:tcPr/>
                </a:tc>
                <a:tc rowSpan="2">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１１．発表･質疑と講評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（準備含む）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227398372"/>
                  </a:ext>
                </a:extLst>
              </a:tr>
              <a:tr h="30590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6972209"/>
                  </a:ext>
                </a:extLst>
              </a:tr>
              <a:tr h="597253">
                <a:tc vMerge="1">
                  <a:txBody>
                    <a:bodyPr/>
                    <a:lstStyle/>
                    <a:p>
                      <a:endParaRPr kumimoji="1" lang="ja-JP" altLang="en-US"/>
                    </a:p>
                  </a:txBody>
                  <a:tcPr/>
                </a:tc>
                <a:tc>
                  <a:txBody>
                    <a:bodyPr/>
                    <a:lstStyle/>
                    <a:p>
                      <a:pPr algn="ctr" fontAlgn="ct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87005977"/>
                  </a:ext>
                </a:extLst>
              </a:tr>
              <a:tr h="32047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43431333"/>
                  </a:ext>
                </a:extLst>
              </a:tr>
            </a:tbl>
          </a:graphicData>
        </a:graphic>
      </p:graphicFrame>
    </p:spTree>
    <p:extLst>
      <p:ext uri="{BB962C8B-B14F-4D97-AF65-F5344CB8AC3E}">
        <p14:creationId xmlns:p14="http://schemas.microsoft.com/office/powerpoint/2010/main" val="36078079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F86A600-6EFA-DF6E-9479-C8E201312E07}"/>
              </a:ext>
            </a:extLst>
          </p:cNvPr>
          <p:cNvPicPr>
            <a:picLocks noChangeAspect="1"/>
          </p:cNvPicPr>
          <p:nvPr/>
        </p:nvPicPr>
        <p:blipFill>
          <a:blip r:embed="rId2"/>
          <a:stretch>
            <a:fillRect/>
          </a:stretch>
        </p:blipFill>
        <p:spPr>
          <a:xfrm>
            <a:off x="1646647" y="578297"/>
            <a:ext cx="8898706" cy="5899076"/>
          </a:xfrm>
          <a:prstGeom prst="rect">
            <a:avLst/>
          </a:prstGeom>
        </p:spPr>
      </p:pic>
      <p:sp>
        <p:nvSpPr>
          <p:cNvPr id="2" name="Text Box 183">
            <a:extLst>
              <a:ext uri="{FF2B5EF4-FFF2-40B4-BE49-F238E27FC236}">
                <a16:creationId xmlns:a16="http://schemas.microsoft.com/office/drawing/2014/main" id="{354E5DB9-BB23-E661-EB6B-83CC326F77BB}"/>
              </a:ext>
            </a:extLst>
          </p:cNvPr>
          <p:cNvSpPr txBox="1">
            <a:spLocks noChangeArrowheads="1"/>
          </p:cNvSpPr>
          <p:nvPr/>
        </p:nvSpPr>
        <p:spPr bwMode="auto">
          <a:xfrm>
            <a:off x="119336" y="116632"/>
            <a:ext cx="114492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2400" b="1" dirty="0">
                <a:solidFill>
                  <a:srgbClr val="0000FF"/>
                </a:solidFill>
                <a:latin typeface="BIZ UDPゴシック" panose="020B0400000000000000" pitchFamily="50" charset="-128"/>
                <a:ea typeface="BIZ UDPゴシック" panose="020B0400000000000000" pitchFamily="50" charset="-128"/>
              </a:rPr>
              <a:t>5</a:t>
            </a:r>
            <a:r>
              <a:rPr lang="ja-JP" altLang="en-US" sz="2400" b="1" dirty="0">
                <a:solidFill>
                  <a:srgbClr val="0000FF"/>
                </a:solidFill>
                <a:latin typeface="BIZ UDPゴシック" panose="020B0400000000000000" pitchFamily="50" charset="-128"/>
                <a:ea typeface="BIZ UDPゴシック" panose="020B0400000000000000" pitchFamily="50" charset="-128"/>
              </a:rPr>
              <a:t>．要因検証 </a:t>
            </a:r>
            <a:r>
              <a:rPr lang="ja-JP" altLang="en-US" sz="1800" b="1" dirty="0">
                <a:latin typeface="BIZ UDPゴシック" panose="020B0400000000000000" pitchFamily="50" charset="-128"/>
                <a:ea typeface="BIZ UDPゴシック" panose="020B0400000000000000" pitchFamily="50" charset="-128"/>
              </a:rPr>
              <a:t>昨日のつづき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④</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9:10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10:50</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 </a:t>
            </a:r>
            <a:r>
              <a:rPr lang="en-US" altLang="ja-JP" sz="1800" b="1" dirty="0">
                <a:solidFill>
                  <a:srgbClr val="0000FF"/>
                </a:solidFill>
                <a:latin typeface="BIZ UDPゴシック" panose="020B0400000000000000" pitchFamily="50" charset="-128"/>
                <a:ea typeface="BIZ UDPゴシック" panose="020B0400000000000000" pitchFamily="50" charset="-128"/>
              </a:rPr>
              <a:t>(</a:t>
            </a:r>
            <a:r>
              <a:rPr lang="ja-JP" altLang="en-US" sz="1800" b="1" dirty="0">
                <a:solidFill>
                  <a:srgbClr val="0000FF"/>
                </a:solidFill>
                <a:latin typeface="BIZ UDPゴシック" panose="020B0400000000000000" pitchFamily="50" charset="-128"/>
                <a:ea typeface="BIZ UDPゴシック" panose="020B0400000000000000" pitchFamily="50" charset="-128"/>
              </a:rPr>
              <a:t>休憩</a:t>
            </a:r>
            <a:r>
              <a:rPr lang="en-US" altLang="ja-JP" sz="1800" b="1" dirty="0">
                <a:solidFill>
                  <a:srgbClr val="0000FF"/>
                </a:solidFill>
                <a:latin typeface="BIZ UDPゴシック" panose="020B0400000000000000" pitchFamily="50" charset="-128"/>
                <a:ea typeface="BIZ UDPゴシック" panose="020B0400000000000000" pitchFamily="50" charset="-128"/>
              </a:rPr>
              <a:t>10:55</a:t>
            </a:r>
            <a:r>
              <a:rPr lang="ja-JP" altLang="en-US" sz="1800" b="1" dirty="0">
                <a:solidFill>
                  <a:srgbClr val="0000FF"/>
                </a:solidFill>
                <a:latin typeface="BIZ UDPゴシック" panose="020B0400000000000000" pitchFamily="50" charset="-128"/>
                <a:ea typeface="BIZ UDPゴシック" panose="020B0400000000000000" pitchFamily="50" charset="-128"/>
              </a:rPr>
              <a:t>～</a:t>
            </a:r>
            <a:r>
              <a:rPr lang="en-US" altLang="ja-JP" sz="1800" b="1" dirty="0">
                <a:solidFill>
                  <a:srgbClr val="0000FF"/>
                </a:solidFill>
                <a:latin typeface="BIZ UDPゴシック" panose="020B0400000000000000" pitchFamily="50" charset="-128"/>
                <a:ea typeface="BIZ UDPゴシック" panose="020B0400000000000000" pitchFamily="50" charset="-128"/>
              </a:rPr>
              <a:t>11:05</a:t>
            </a:r>
            <a:r>
              <a:rPr lang="ja-JP" altLang="en-US" sz="1800" b="1" dirty="0">
                <a:solidFill>
                  <a:srgbClr val="0000FF"/>
                </a:solidFill>
                <a:latin typeface="BIZ UDPゴシック" panose="020B0400000000000000" pitchFamily="50" charset="-128"/>
                <a:ea typeface="BIZ UDPゴシック" panose="020B0400000000000000" pitchFamily="50" charset="-128"/>
              </a:rPr>
              <a:t>） </a:t>
            </a:r>
            <a:endParaRPr lang="en-US" altLang="ja-JP" sz="1800" b="1" dirty="0">
              <a:solidFill>
                <a:srgbClr val="0000FF"/>
              </a:solidFill>
              <a:latin typeface="BIZ UDPゴシック" panose="020B0400000000000000" pitchFamily="50" charset="-128"/>
              <a:ea typeface="BIZ UDPゴシック" panose="020B0400000000000000" pitchFamily="50" charset="-128"/>
            </a:endParaRPr>
          </a:p>
        </p:txBody>
      </p:sp>
      <p:sp>
        <p:nvSpPr>
          <p:cNvPr id="4" name="Text Box 10">
            <a:extLst>
              <a:ext uri="{FF2B5EF4-FFF2-40B4-BE49-F238E27FC236}">
                <a16:creationId xmlns:a16="http://schemas.microsoft.com/office/drawing/2014/main" id="{14F63F37-1C7B-6DF6-3E38-2A05ACBEE969}"/>
              </a:ext>
            </a:extLst>
          </p:cNvPr>
          <p:cNvSpPr txBox="1">
            <a:spLocks noChangeArrowheads="1"/>
          </p:cNvSpPr>
          <p:nvPr/>
        </p:nvSpPr>
        <p:spPr bwMode="auto">
          <a:xfrm>
            <a:off x="4753768" y="4365278"/>
            <a:ext cx="3421063" cy="739775"/>
          </a:xfrm>
          <a:prstGeom prst="rect">
            <a:avLst/>
          </a:prstGeom>
          <a:solidFill>
            <a:srgbClr val="CCFFFF"/>
          </a:solidFill>
          <a:ln w="9525" algn="ctr">
            <a:solidFill>
              <a:schemeClr val="tx1"/>
            </a:solidFill>
            <a:miter lim="800000"/>
            <a:headEnd/>
            <a:tailEnd/>
          </a:ln>
          <a:effec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dirty="0">
                <a:ea typeface="HG丸ｺﾞｼｯｸM-PRO" panose="020F0600000000000000" pitchFamily="50" charset="-128"/>
              </a:rPr>
              <a:t>抽出された重点要因について、一つずつ検証してください。</a:t>
            </a:r>
          </a:p>
          <a:p>
            <a:pPr eaLnBrk="1" hangingPunct="1">
              <a:spcBef>
                <a:spcPct val="0"/>
              </a:spcBef>
              <a:buFontTx/>
              <a:buNone/>
            </a:pPr>
            <a:r>
              <a:rPr lang="ja-JP" altLang="en-US" sz="1400" dirty="0">
                <a:ea typeface="HG丸ｺﾞｼｯｸM-PRO" panose="020F0600000000000000" pitchFamily="50" charset="-128"/>
              </a:rPr>
              <a:t>必要に応じて情報を入手する。</a:t>
            </a:r>
          </a:p>
        </p:txBody>
      </p:sp>
    </p:spTree>
    <p:extLst>
      <p:ext uri="{BB962C8B-B14F-4D97-AF65-F5344CB8AC3E}">
        <p14:creationId xmlns:p14="http://schemas.microsoft.com/office/powerpoint/2010/main" val="28179297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5178501E-FABA-BEB5-DF34-F6B45764103D}"/>
              </a:ext>
            </a:extLst>
          </p:cNvPr>
          <p:cNvGraphicFramePr>
            <a:graphicFrameLocks noGrp="1"/>
          </p:cNvGraphicFramePr>
          <p:nvPr>
            <p:extLst>
              <p:ext uri="{D42A27DB-BD31-4B8C-83A1-F6EECF244321}">
                <p14:modId xmlns:p14="http://schemas.microsoft.com/office/powerpoint/2010/main" val="3735447296"/>
              </p:ext>
            </p:extLst>
          </p:nvPr>
        </p:nvGraphicFramePr>
        <p:xfrm>
          <a:off x="144050" y="260648"/>
          <a:ext cx="11881331" cy="6336699"/>
        </p:xfrm>
        <a:graphic>
          <a:graphicData uri="http://schemas.openxmlformats.org/drawingml/2006/table">
            <a:tbl>
              <a:tblPr/>
              <a:tblGrid>
                <a:gridCol w="570669">
                  <a:extLst>
                    <a:ext uri="{9D8B030D-6E8A-4147-A177-3AD203B41FA5}">
                      <a16:colId xmlns:a16="http://schemas.microsoft.com/office/drawing/2014/main" val="2080830910"/>
                    </a:ext>
                  </a:extLst>
                </a:gridCol>
                <a:gridCol w="1996905">
                  <a:extLst>
                    <a:ext uri="{9D8B030D-6E8A-4147-A177-3AD203B41FA5}">
                      <a16:colId xmlns:a16="http://schemas.microsoft.com/office/drawing/2014/main" val="3747877603"/>
                    </a:ext>
                  </a:extLst>
                </a:gridCol>
                <a:gridCol w="422732">
                  <a:extLst>
                    <a:ext uri="{9D8B030D-6E8A-4147-A177-3AD203B41FA5}">
                      <a16:colId xmlns:a16="http://schemas.microsoft.com/office/drawing/2014/main" val="3886507467"/>
                    </a:ext>
                  </a:extLst>
                </a:gridCol>
                <a:gridCol w="2385580">
                  <a:extLst>
                    <a:ext uri="{9D8B030D-6E8A-4147-A177-3AD203B41FA5}">
                      <a16:colId xmlns:a16="http://schemas.microsoft.com/office/drawing/2014/main" val="3064931156"/>
                    </a:ext>
                  </a:extLst>
                </a:gridCol>
                <a:gridCol w="496299">
                  <a:extLst>
                    <a:ext uri="{9D8B030D-6E8A-4147-A177-3AD203B41FA5}">
                      <a16:colId xmlns:a16="http://schemas.microsoft.com/office/drawing/2014/main" val="3538479288"/>
                    </a:ext>
                  </a:extLst>
                </a:gridCol>
                <a:gridCol w="6009146">
                  <a:extLst>
                    <a:ext uri="{9D8B030D-6E8A-4147-A177-3AD203B41FA5}">
                      <a16:colId xmlns:a16="http://schemas.microsoft.com/office/drawing/2014/main" val="2525156415"/>
                    </a:ext>
                  </a:extLst>
                </a:gridCol>
              </a:tblGrid>
              <a:tr h="335043">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158616210"/>
                  </a:ext>
                </a:extLst>
              </a:tr>
              <a:tr h="305909">
                <a:tc rowSpan="15">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２日目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980024114"/>
                  </a:ext>
                </a:extLst>
              </a:tr>
              <a:tr h="480716">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68757758"/>
                  </a:ext>
                </a:extLst>
              </a:tr>
              <a:tr h="305909">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4290631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・検証のつづき</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94139815"/>
                  </a:ext>
                </a:extLst>
              </a:tr>
              <a:tr h="480716">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11:50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６．対策立案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・方策展開型系統図法、マトリックス図法を活用</a:t>
                      </a:r>
                      <a:b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・マトリックスの評価はＱ･Ｃ･Ｄ項目で行う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06784833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1783526"/>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７．行動計画の策定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・対策決定事項は具体的に示す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01035593"/>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８．効果の確認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・効果表から３日間の換算効果額を求め、目標への達成度を判定します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87754484"/>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９．標準化と管理の定着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・効果のあった内容を標準化し、管理の定着を図る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08839913"/>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１０．反省と今後の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・目標設定や要因解析は良かったか、どうすると最適な改善に</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なるかを未受領の情報提供資料を見て検討します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99250808"/>
                  </a:ext>
                </a:extLst>
              </a:tr>
              <a:tr h="305909">
                <a:tc vMerge="1">
                  <a:txBody>
                    <a:bodyPr/>
                    <a:lstStyle/>
                    <a:p>
                      <a:endParaRPr kumimoji="1" lang="ja-JP" altLang="en-US"/>
                    </a:p>
                  </a:txBody>
                  <a:tcPr/>
                </a:tc>
                <a:tc>
                  <a:txBody>
                    <a:bodyPr/>
                    <a:lstStyle/>
                    <a:p>
                      <a:pPr algn="ctr" fontAlgn="ct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4864254"/>
                  </a:ext>
                </a:extLst>
              </a:tr>
              <a:tr h="480716">
                <a:tc vMerge="1">
                  <a:txBody>
                    <a:bodyPr/>
                    <a:lstStyle/>
                    <a:p>
                      <a:endParaRPr kumimoji="1" lang="ja-JP" altLang="en-US"/>
                    </a:p>
                  </a:txBody>
                  <a:tcPr/>
                </a:tc>
                <a:tc rowSpan="2">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１１．発表･質疑と講評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（準備含む）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227398372"/>
                  </a:ext>
                </a:extLst>
              </a:tr>
              <a:tr h="30590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6972209"/>
                  </a:ext>
                </a:extLst>
              </a:tr>
              <a:tr h="597253">
                <a:tc vMerge="1">
                  <a:txBody>
                    <a:bodyPr/>
                    <a:lstStyle/>
                    <a:p>
                      <a:endParaRPr kumimoji="1" lang="ja-JP" altLang="en-US"/>
                    </a:p>
                  </a:txBody>
                  <a:tcPr/>
                </a:tc>
                <a:tc>
                  <a:txBody>
                    <a:bodyPr/>
                    <a:lstStyle/>
                    <a:p>
                      <a:pPr algn="ctr" fontAlgn="ct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87005977"/>
                  </a:ext>
                </a:extLst>
              </a:tr>
              <a:tr h="32047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43431333"/>
                  </a:ext>
                </a:extLst>
              </a:tr>
            </a:tbl>
          </a:graphicData>
        </a:graphic>
      </p:graphicFrame>
    </p:spTree>
    <p:extLst>
      <p:ext uri="{BB962C8B-B14F-4D97-AF65-F5344CB8AC3E}">
        <p14:creationId xmlns:p14="http://schemas.microsoft.com/office/powerpoint/2010/main" val="27206820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524651C2-43B9-A1FA-CC84-B75B481CD401}"/>
              </a:ext>
            </a:extLst>
          </p:cNvPr>
          <p:cNvPicPr>
            <a:picLocks noChangeAspect="1"/>
          </p:cNvPicPr>
          <p:nvPr/>
        </p:nvPicPr>
        <p:blipFill>
          <a:blip r:embed="rId2"/>
          <a:stretch>
            <a:fillRect/>
          </a:stretch>
        </p:blipFill>
        <p:spPr>
          <a:xfrm>
            <a:off x="2348515" y="645267"/>
            <a:ext cx="7638985" cy="6093296"/>
          </a:xfrm>
          <a:prstGeom prst="rect">
            <a:avLst/>
          </a:prstGeom>
        </p:spPr>
      </p:pic>
      <p:sp>
        <p:nvSpPr>
          <p:cNvPr id="33797" name="Text Box 11"/>
          <p:cNvSpPr txBox="1">
            <a:spLocks noChangeArrowheads="1"/>
          </p:cNvSpPr>
          <p:nvPr/>
        </p:nvSpPr>
        <p:spPr bwMode="auto">
          <a:xfrm>
            <a:off x="1127448" y="3789040"/>
            <a:ext cx="5256584" cy="646331"/>
          </a:xfrm>
          <a:prstGeom prst="rect">
            <a:avLst/>
          </a:prstGeom>
          <a:solidFill>
            <a:srgbClr val="CCFFFF"/>
          </a:solidFill>
          <a:ln w="9525" algn="ctr">
            <a:solidFill>
              <a:schemeClr val="tx1"/>
            </a:solidFill>
            <a:miter lim="800000"/>
            <a:headEnd/>
            <a:tailEnd/>
          </a:ln>
          <a:effec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dirty="0">
                <a:latin typeface="BIZ UDPゴシック" panose="020B0400000000000000" pitchFamily="50" charset="-128"/>
                <a:ea typeface="BIZ UDPゴシック" panose="020B0400000000000000" pitchFamily="50" charset="-128"/>
              </a:rPr>
              <a:t>具体的な手が打てる実施項目まで落とし込むこと（抽象的</a:t>
            </a:r>
            <a:r>
              <a:rPr lang="en-US" altLang="ja-JP" sz="1800" dirty="0">
                <a:latin typeface="BIZ UDPゴシック" panose="020B0400000000000000" pitchFamily="50" charset="-128"/>
                <a:ea typeface="BIZ UDPゴシック" panose="020B0400000000000000" pitchFamily="50" charset="-128"/>
              </a:rPr>
              <a:t>･</a:t>
            </a:r>
            <a:r>
              <a:rPr lang="ja-JP" altLang="en-US" sz="1800" dirty="0">
                <a:latin typeface="BIZ UDPゴシック" panose="020B0400000000000000" pitchFamily="50" charset="-128"/>
                <a:ea typeface="BIZ UDPゴシック" panose="020B0400000000000000" pitchFamily="50" charset="-128"/>
              </a:rPr>
              <a:t>曖昧な実施事項ではいけない）</a:t>
            </a:r>
          </a:p>
        </p:txBody>
      </p:sp>
      <p:sp>
        <p:nvSpPr>
          <p:cNvPr id="33798" name="Text Box 8"/>
          <p:cNvSpPr txBox="1">
            <a:spLocks noChangeArrowheads="1"/>
          </p:cNvSpPr>
          <p:nvPr/>
        </p:nvSpPr>
        <p:spPr bwMode="auto">
          <a:xfrm>
            <a:off x="6168008" y="4869160"/>
            <a:ext cx="5544616" cy="369332"/>
          </a:xfrm>
          <a:prstGeom prst="rect">
            <a:avLst/>
          </a:prstGeom>
          <a:solidFill>
            <a:srgbClr val="CCFFFF"/>
          </a:solidFill>
          <a:ln w="9525" algn="ctr">
            <a:solidFill>
              <a:schemeClr val="tx1"/>
            </a:solidFill>
            <a:miter lim="800000"/>
            <a:headEnd/>
            <a:tailEnd/>
          </a:ln>
          <a:effec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dirty="0">
                <a:latin typeface="BIZ UDPゴシック" panose="020B0400000000000000" pitchFamily="50" charset="-128"/>
                <a:ea typeface="BIZ UDPゴシック" panose="020B0400000000000000" pitchFamily="50" charset="-128"/>
              </a:rPr>
              <a:t>制約条件を加味しながら対策の立案をしてください</a:t>
            </a:r>
          </a:p>
        </p:txBody>
      </p:sp>
      <p:sp>
        <p:nvSpPr>
          <p:cNvPr id="2" name="Text Box 183">
            <a:extLst>
              <a:ext uri="{FF2B5EF4-FFF2-40B4-BE49-F238E27FC236}">
                <a16:creationId xmlns:a16="http://schemas.microsoft.com/office/drawing/2014/main" id="{4EEAB53B-74CE-3B0F-E8BA-93CC74D5D99F}"/>
              </a:ext>
            </a:extLst>
          </p:cNvPr>
          <p:cNvSpPr txBox="1">
            <a:spLocks noChangeArrowheads="1"/>
          </p:cNvSpPr>
          <p:nvPr/>
        </p:nvSpPr>
        <p:spPr bwMode="auto">
          <a:xfrm>
            <a:off x="119336" y="116632"/>
            <a:ext cx="72728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2400" b="1" dirty="0">
                <a:solidFill>
                  <a:srgbClr val="0000FF"/>
                </a:solidFill>
                <a:latin typeface="BIZ UDPゴシック" panose="020B0400000000000000" pitchFamily="50" charset="-128"/>
                <a:ea typeface="BIZ UDPゴシック" panose="020B0400000000000000" pitchFamily="50" charset="-128"/>
              </a:rPr>
              <a:t>6</a:t>
            </a:r>
            <a:r>
              <a:rPr lang="ja-JP" altLang="en-US" sz="2400" b="1" dirty="0">
                <a:solidFill>
                  <a:srgbClr val="0000FF"/>
                </a:solidFill>
                <a:latin typeface="BIZ UDPゴシック" panose="020B0400000000000000" pitchFamily="50" charset="-128"/>
                <a:ea typeface="BIZ UDPゴシック" panose="020B0400000000000000" pitchFamily="50" charset="-128"/>
              </a:rPr>
              <a:t>．対策立案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⑤</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10:50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11:50</a:t>
            </a:r>
            <a:r>
              <a:rPr lang="ja-JP" altLang="en-US" sz="1800" b="1" dirty="0">
                <a:solidFill>
                  <a:srgbClr val="0000FF"/>
                </a:solidFill>
                <a:latin typeface="BIZ UDPゴシック" panose="020B0400000000000000" pitchFamily="50" charset="-128"/>
                <a:ea typeface="BIZ UDPゴシック" panose="020B0400000000000000" pitchFamily="50" charset="-128"/>
              </a:rPr>
              <a:t> </a:t>
            </a:r>
            <a:endParaRPr lang="en-US" altLang="ja-JP" sz="1800" b="1" dirty="0">
              <a:solidFill>
                <a:srgbClr val="0000FF"/>
              </a:solidFill>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0733FA03-1A25-A10E-B94A-A89B97BEB6B2}"/>
              </a:ext>
            </a:extLst>
          </p:cNvPr>
          <p:cNvGraphicFramePr>
            <a:graphicFrameLocks noGrp="1"/>
          </p:cNvGraphicFramePr>
          <p:nvPr>
            <p:extLst>
              <p:ext uri="{D42A27DB-BD31-4B8C-83A1-F6EECF244321}">
                <p14:modId xmlns:p14="http://schemas.microsoft.com/office/powerpoint/2010/main" val="1250149548"/>
              </p:ext>
            </p:extLst>
          </p:nvPr>
        </p:nvGraphicFramePr>
        <p:xfrm>
          <a:off x="144050" y="260648"/>
          <a:ext cx="11881331" cy="6336699"/>
        </p:xfrm>
        <a:graphic>
          <a:graphicData uri="http://schemas.openxmlformats.org/drawingml/2006/table">
            <a:tbl>
              <a:tblPr/>
              <a:tblGrid>
                <a:gridCol w="570669">
                  <a:extLst>
                    <a:ext uri="{9D8B030D-6E8A-4147-A177-3AD203B41FA5}">
                      <a16:colId xmlns:a16="http://schemas.microsoft.com/office/drawing/2014/main" val="2080830910"/>
                    </a:ext>
                  </a:extLst>
                </a:gridCol>
                <a:gridCol w="1996905">
                  <a:extLst>
                    <a:ext uri="{9D8B030D-6E8A-4147-A177-3AD203B41FA5}">
                      <a16:colId xmlns:a16="http://schemas.microsoft.com/office/drawing/2014/main" val="3747877603"/>
                    </a:ext>
                  </a:extLst>
                </a:gridCol>
                <a:gridCol w="422732">
                  <a:extLst>
                    <a:ext uri="{9D8B030D-6E8A-4147-A177-3AD203B41FA5}">
                      <a16:colId xmlns:a16="http://schemas.microsoft.com/office/drawing/2014/main" val="3886507467"/>
                    </a:ext>
                  </a:extLst>
                </a:gridCol>
                <a:gridCol w="2385580">
                  <a:extLst>
                    <a:ext uri="{9D8B030D-6E8A-4147-A177-3AD203B41FA5}">
                      <a16:colId xmlns:a16="http://schemas.microsoft.com/office/drawing/2014/main" val="3064931156"/>
                    </a:ext>
                  </a:extLst>
                </a:gridCol>
                <a:gridCol w="496299">
                  <a:extLst>
                    <a:ext uri="{9D8B030D-6E8A-4147-A177-3AD203B41FA5}">
                      <a16:colId xmlns:a16="http://schemas.microsoft.com/office/drawing/2014/main" val="3538479288"/>
                    </a:ext>
                  </a:extLst>
                </a:gridCol>
                <a:gridCol w="6009146">
                  <a:extLst>
                    <a:ext uri="{9D8B030D-6E8A-4147-A177-3AD203B41FA5}">
                      <a16:colId xmlns:a16="http://schemas.microsoft.com/office/drawing/2014/main" val="2525156415"/>
                    </a:ext>
                  </a:extLst>
                </a:gridCol>
              </a:tblGrid>
              <a:tr h="335043">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158616210"/>
                  </a:ext>
                </a:extLst>
              </a:tr>
              <a:tr h="305909">
                <a:tc rowSpan="15">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２日目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980024114"/>
                  </a:ext>
                </a:extLst>
              </a:tr>
              <a:tr h="480716">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68757758"/>
                  </a:ext>
                </a:extLst>
              </a:tr>
              <a:tr h="305909">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4290631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・検証のつづき</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94139815"/>
                  </a:ext>
                </a:extLst>
              </a:tr>
              <a:tr h="480716">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６．対策立案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・方策展開型系統図法、マトリックス図法を活用</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・マトリックスの評価はＱ･Ｃ･Ｄ項目で行う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6784833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tx1"/>
                          </a:solidFill>
                          <a:effectLst/>
                          <a:latin typeface="BIZ UDPゴシック" panose="020B0400000000000000" pitchFamily="50" charset="-128"/>
                          <a:ea typeface="BIZ UDPゴシック" panose="020B0400000000000000" pitchFamily="50" charset="-128"/>
                        </a:rPr>
                        <a:t>11:50</a:t>
                      </a:r>
                      <a:r>
                        <a:rPr lang="ja-JP" altLang="en-US" sz="12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tx1"/>
                          </a:solidFill>
                          <a:effectLst/>
                          <a:latin typeface="BIZ UDPゴシック" panose="020B0400000000000000" pitchFamily="50" charset="-128"/>
                          <a:ea typeface="BIZ UDPゴシック" panose="020B0400000000000000" pitchFamily="50" charset="-128"/>
                        </a:rPr>
                        <a:t>12:50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tc>
                <a:tc>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200" b="1" i="0" u="none" strike="noStrike" dirty="0">
                          <a:solidFill>
                            <a:schemeClr val="tx1"/>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31783526"/>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７．行動計画の策定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・対策決定事項は具体的に示す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01035593"/>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８．効果の確認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・効果表から３日間の換算効果額を求め、目標への達成度を判定します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87754484"/>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９．標準化と管理の定着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・効果のあった内容を標準化し、管理の定着を図る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08839913"/>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１０．反省と今後の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・目標設定や要因解析は良かったか、どうすると最適な改善に</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なるかを未受領の情報提供資料を見て検討します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99250808"/>
                  </a:ext>
                </a:extLst>
              </a:tr>
              <a:tr h="305909">
                <a:tc vMerge="1">
                  <a:txBody>
                    <a:bodyPr/>
                    <a:lstStyle/>
                    <a:p>
                      <a:endParaRPr kumimoji="1" lang="ja-JP" altLang="en-US"/>
                    </a:p>
                  </a:txBody>
                  <a:tcPr/>
                </a:tc>
                <a:tc>
                  <a:txBody>
                    <a:bodyPr/>
                    <a:lstStyle/>
                    <a:p>
                      <a:pPr algn="ctr" fontAlgn="ct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4864254"/>
                  </a:ext>
                </a:extLst>
              </a:tr>
              <a:tr h="480716">
                <a:tc vMerge="1">
                  <a:txBody>
                    <a:bodyPr/>
                    <a:lstStyle/>
                    <a:p>
                      <a:endParaRPr kumimoji="1" lang="ja-JP" altLang="en-US"/>
                    </a:p>
                  </a:txBody>
                  <a:tcPr/>
                </a:tc>
                <a:tc rowSpan="2">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１１．発表･質疑と講評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（準備含む）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227398372"/>
                  </a:ext>
                </a:extLst>
              </a:tr>
              <a:tr h="30590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6972209"/>
                  </a:ext>
                </a:extLst>
              </a:tr>
              <a:tr h="597253">
                <a:tc vMerge="1">
                  <a:txBody>
                    <a:bodyPr/>
                    <a:lstStyle/>
                    <a:p>
                      <a:endParaRPr kumimoji="1" lang="ja-JP" altLang="en-US"/>
                    </a:p>
                  </a:txBody>
                  <a:tcPr/>
                </a:tc>
                <a:tc>
                  <a:txBody>
                    <a:bodyPr/>
                    <a:lstStyle/>
                    <a:p>
                      <a:pPr algn="ctr" fontAlgn="ct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87005977"/>
                  </a:ext>
                </a:extLst>
              </a:tr>
              <a:tr h="32047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43431333"/>
                  </a:ext>
                </a:extLst>
              </a:tr>
            </a:tbl>
          </a:graphicData>
        </a:graphic>
      </p:graphicFrame>
    </p:spTree>
    <p:extLst>
      <p:ext uri="{BB962C8B-B14F-4D97-AF65-F5344CB8AC3E}">
        <p14:creationId xmlns:p14="http://schemas.microsoft.com/office/powerpoint/2010/main" val="75231388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2279576" y="548680"/>
            <a:ext cx="7813500" cy="594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b="1" dirty="0">
                <a:solidFill>
                  <a:schemeClr val="accent2"/>
                </a:solidFill>
                <a:latin typeface="BIZ UDPゴシック" panose="020B0400000000000000" pitchFamily="50" charset="-128"/>
                <a:ea typeface="BIZ UDPゴシック" panose="020B0400000000000000" pitchFamily="50" charset="-128"/>
              </a:rPr>
              <a:t>昼食</a:t>
            </a:r>
            <a:r>
              <a:rPr lang="en-US" altLang="ja-JP" b="1" dirty="0">
                <a:solidFill>
                  <a:schemeClr val="accent2"/>
                </a:solidFill>
                <a:latin typeface="BIZ UDPゴシック" panose="020B0400000000000000" pitchFamily="50" charset="-128"/>
                <a:ea typeface="BIZ UDPゴシック" panose="020B0400000000000000" pitchFamily="50" charset="-128"/>
              </a:rPr>
              <a:t>･</a:t>
            </a:r>
            <a:r>
              <a:rPr lang="ja-JP" altLang="en-US" b="1" dirty="0">
                <a:solidFill>
                  <a:schemeClr val="accent2"/>
                </a:solidFill>
                <a:latin typeface="BIZ UDPゴシック" panose="020B0400000000000000" pitchFamily="50" charset="-128"/>
                <a:ea typeface="BIZ UDPゴシック" panose="020B0400000000000000" pitchFamily="50" charset="-128"/>
              </a:rPr>
              <a:t>休憩　</a:t>
            </a:r>
            <a:r>
              <a:rPr lang="en-US" altLang="ja-JP" b="1" dirty="0">
                <a:solidFill>
                  <a:schemeClr val="accent2"/>
                </a:solidFill>
                <a:latin typeface="BIZ UDPゴシック" panose="020B0400000000000000" pitchFamily="50" charset="-128"/>
                <a:ea typeface="BIZ UDPゴシック" panose="020B0400000000000000" pitchFamily="50" charset="-128"/>
              </a:rPr>
              <a:t>11</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50</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12</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50</a:t>
            </a:r>
            <a:r>
              <a:rPr lang="ja-JP" altLang="en-US" b="1" dirty="0">
                <a:solidFill>
                  <a:schemeClr val="accent2"/>
                </a:solidFill>
                <a:latin typeface="BIZ UDPゴシック" panose="020B0400000000000000" pitchFamily="50" charset="-128"/>
                <a:ea typeface="BIZ UDPゴシック" panose="020B0400000000000000" pitchFamily="50" charset="-128"/>
              </a:rPr>
              <a:t>　（</a:t>
            </a:r>
            <a:r>
              <a:rPr lang="en-US" altLang="ja-JP" b="1" dirty="0">
                <a:solidFill>
                  <a:schemeClr val="accent2"/>
                </a:solidFill>
                <a:latin typeface="BIZ UDPゴシック" panose="020B0400000000000000" pitchFamily="50" charset="-128"/>
                <a:ea typeface="BIZ UDPゴシック" panose="020B0400000000000000" pitchFamily="50" charset="-128"/>
              </a:rPr>
              <a:t>60</a:t>
            </a:r>
            <a:r>
              <a:rPr lang="ja-JP" altLang="en-US" b="1" dirty="0">
                <a:solidFill>
                  <a:schemeClr val="accent2"/>
                </a:solidFill>
                <a:latin typeface="BIZ UDPゴシック" panose="020B0400000000000000" pitchFamily="50" charset="-128"/>
                <a:ea typeface="BIZ UDPゴシック" panose="020B0400000000000000" pitchFamily="50" charset="-128"/>
              </a:rPr>
              <a:t>分）</a:t>
            </a:r>
            <a:endParaRPr lang="ja-JP" altLang="en-US" dirty="0">
              <a:latin typeface="BIZ UDPゴシック" panose="020B0400000000000000" pitchFamily="50" charset="-128"/>
              <a:ea typeface="BIZ UDPゴシック" panose="020B0400000000000000" pitchFamily="50" charset="-128"/>
            </a:endParaRPr>
          </a:p>
        </p:txBody>
      </p:sp>
      <p:sp>
        <p:nvSpPr>
          <p:cNvPr id="5" name="AutoShape 3">
            <a:extLst>
              <a:ext uri="{FF2B5EF4-FFF2-40B4-BE49-F238E27FC236}">
                <a16:creationId xmlns:a16="http://schemas.microsoft.com/office/drawing/2014/main" id="{115CE82C-FAFE-373C-CFE1-7DBC6F227150}"/>
              </a:ext>
            </a:extLst>
          </p:cNvPr>
          <p:cNvSpPr>
            <a:spLocks noChangeArrowheads="1"/>
          </p:cNvSpPr>
          <p:nvPr/>
        </p:nvSpPr>
        <p:spPr bwMode="auto">
          <a:xfrm>
            <a:off x="263352" y="1448780"/>
            <a:ext cx="11665295" cy="3960440"/>
          </a:xfrm>
          <a:prstGeom prst="roundRect">
            <a:avLst>
              <a:gd name="adj" fmla="val 12236"/>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defRPr/>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昼食について</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latin typeface="BIZ UDPゴシック" panose="020B0400000000000000" pitchFamily="50" charset="-128"/>
                <a:ea typeface="BIZ UDPゴシック" panose="020B0400000000000000" pitchFamily="50" charset="-128"/>
              </a:rPr>
              <a:t>　　・弁当の食べ残しは、弁当容器の中にそのままにし、他のゴミ袋に捨てないようにお願いします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latin typeface="BIZ UDPゴシック" panose="020B0400000000000000" pitchFamily="50" charset="-128"/>
                <a:ea typeface="BIZ UDPゴシック" panose="020B0400000000000000" pitchFamily="50" charset="-128"/>
              </a:rPr>
              <a:t>　　・弁当ならびに昼食時に配布のお茶の空容器は、廊下の所定の場所に片づけて下さい　</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solidFill>
                  <a:srgbClr val="FF6600"/>
                </a:solidFill>
                <a:latin typeface="BIZ UDPゴシック" panose="020B0400000000000000" pitchFamily="50" charset="-128"/>
                <a:ea typeface="BIZ UDPゴシック" panose="020B0400000000000000" pitchFamily="50" charset="-128"/>
              </a:rPr>
              <a:t>　　・</a:t>
            </a:r>
            <a:r>
              <a:rPr lang="ja-JP" altLang="en-US" sz="2000" b="1" u="sng" dirty="0">
                <a:solidFill>
                  <a:srgbClr val="FF6600"/>
                </a:solidFill>
                <a:latin typeface="BIZ UDPゴシック" panose="020B0400000000000000" pitchFamily="50" charset="-128"/>
                <a:ea typeface="BIZ UDPゴシック" panose="020B0400000000000000" pitchFamily="50" charset="-128"/>
              </a:rPr>
              <a:t>個人で持参されたペットボトルは恐れいりますがお持ち帰りください</a:t>
            </a:r>
            <a:endParaRPr lang="en-US" altLang="ja-JP" sz="2000" b="1" u="sng"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endParaRPr lang="en-US" altLang="ja-JP" sz="2000" b="1" u="sng" dirty="0">
              <a:solidFill>
                <a:srgbClr val="C000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◆車でお越しの方は ５階 ラウンジ に</a:t>
            </a:r>
            <a:r>
              <a:rPr lang="ja-JP" altLang="en-US" sz="2000" b="1" u="sng" dirty="0">
                <a:solidFill>
                  <a:srgbClr val="0000FF"/>
                </a:solidFill>
                <a:latin typeface="BIZ UDPゴシック" panose="020B0400000000000000" pitchFamily="50" charset="-128"/>
                <a:ea typeface="BIZ UDPゴシック" panose="020B0400000000000000" pitchFamily="50" charset="-128"/>
              </a:rPr>
              <a:t>割引カードリーダーがありますので駐車券をとおしてください</a:t>
            </a:r>
            <a:endParaRPr lang="en-US" altLang="ja-JP" sz="2000" b="1" u="sng"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　　・貴重品は各自で管理してください</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　　・会場内、敷地内は</a:t>
            </a:r>
            <a:r>
              <a:rPr lang="ja-JP" altLang="en-US" sz="2000" b="1" dirty="0">
                <a:solidFill>
                  <a:srgbClr val="FF0000"/>
                </a:solidFill>
                <a:latin typeface="BIZ UDPゴシック" panose="020B0400000000000000" pitchFamily="50" charset="-128"/>
                <a:ea typeface="BIZ UDPゴシック" panose="020B0400000000000000" pitchFamily="50" charset="-128"/>
              </a:rPr>
              <a:t>禁煙</a:t>
            </a:r>
            <a:r>
              <a:rPr lang="ja-JP" altLang="en-US" sz="2000" b="1" dirty="0">
                <a:latin typeface="BIZ UDPゴシック" panose="020B0400000000000000" pitchFamily="50" charset="-128"/>
                <a:ea typeface="BIZ UDPゴシック" panose="020B0400000000000000" pitchFamily="50" charset="-128"/>
              </a:rPr>
              <a:t>です　→</a:t>
            </a:r>
            <a:r>
              <a:rPr lang="ja-JP" altLang="en-US" sz="2000" b="1" dirty="0">
                <a:solidFill>
                  <a:srgbClr val="0000FF"/>
                </a:solidFill>
                <a:latin typeface="BIZ UDPゴシック" panose="020B0400000000000000" pitchFamily="50" charset="-128"/>
                <a:ea typeface="BIZ UDPゴシック" panose="020B0400000000000000" pitchFamily="50" charset="-128"/>
              </a:rPr>
              <a:t>刈谷駅ロータリー内喫煙所</a:t>
            </a:r>
            <a:r>
              <a:rPr lang="ja-JP" altLang="en-US" sz="2000" b="1" dirty="0">
                <a:latin typeface="BIZ UDPゴシック" panose="020B0400000000000000" pitchFamily="50" charset="-128"/>
                <a:ea typeface="BIZ UDPゴシック" panose="020B0400000000000000" pitchFamily="50" charset="-128"/>
              </a:rPr>
              <a:t>をご利用ください　</a:t>
            </a:r>
          </a:p>
        </p:txBody>
      </p:sp>
    </p:spTree>
    <p:extLst>
      <p:ext uri="{BB962C8B-B14F-4D97-AF65-F5344CB8AC3E}">
        <p14:creationId xmlns:p14="http://schemas.microsoft.com/office/powerpoint/2010/main" val="41689338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3776C537-42EF-A517-59FB-10FCD063B7C8}"/>
              </a:ext>
            </a:extLst>
          </p:cNvPr>
          <p:cNvGraphicFramePr>
            <a:graphicFrameLocks noGrp="1"/>
          </p:cNvGraphicFramePr>
          <p:nvPr>
            <p:extLst>
              <p:ext uri="{D42A27DB-BD31-4B8C-83A1-F6EECF244321}">
                <p14:modId xmlns:p14="http://schemas.microsoft.com/office/powerpoint/2010/main" val="1085460399"/>
              </p:ext>
            </p:extLst>
          </p:nvPr>
        </p:nvGraphicFramePr>
        <p:xfrm>
          <a:off x="144050" y="260648"/>
          <a:ext cx="11881331" cy="6336699"/>
        </p:xfrm>
        <a:graphic>
          <a:graphicData uri="http://schemas.openxmlformats.org/drawingml/2006/table">
            <a:tbl>
              <a:tblPr/>
              <a:tblGrid>
                <a:gridCol w="570669">
                  <a:extLst>
                    <a:ext uri="{9D8B030D-6E8A-4147-A177-3AD203B41FA5}">
                      <a16:colId xmlns:a16="http://schemas.microsoft.com/office/drawing/2014/main" val="2080830910"/>
                    </a:ext>
                  </a:extLst>
                </a:gridCol>
                <a:gridCol w="1996905">
                  <a:extLst>
                    <a:ext uri="{9D8B030D-6E8A-4147-A177-3AD203B41FA5}">
                      <a16:colId xmlns:a16="http://schemas.microsoft.com/office/drawing/2014/main" val="3747877603"/>
                    </a:ext>
                  </a:extLst>
                </a:gridCol>
                <a:gridCol w="422732">
                  <a:extLst>
                    <a:ext uri="{9D8B030D-6E8A-4147-A177-3AD203B41FA5}">
                      <a16:colId xmlns:a16="http://schemas.microsoft.com/office/drawing/2014/main" val="3886507467"/>
                    </a:ext>
                  </a:extLst>
                </a:gridCol>
                <a:gridCol w="2385580">
                  <a:extLst>
                    <a:ext uri="{9D8B030D-6E8A-4147-A177-3AD203B41FA5}">
                      <a16:colId xmlns:a16="http://schemas.microsoft.com/office/drawing/2014/main" val="3064931156"/>
                    </a:ext>
                  </a:extLst>
                </a:gridCol>
                <a:gridCol w="496299">
                  <a:extLst>
                    <a:ext uri="{9D8B030D-6E8A-4147-A177-3AD203B41FA5}">
                      <a16:colId xmlns:a16="http://schemas.microsoft.com/office/drawing/2014/main" val="3538479288"/>
                    </a:ext>
                  </a:extLst>
                </a:gridCol>
                <a:gridCol w="6009146">
                  <a:extLst>
                    <a:ext uri="{9D8B030D-6E8A-4147-A177-3AD203B41FA5}">
                      <a16:colId xmlns:a16="http://schemas.microsoft.com/office/drawing/2014/main" val="2525156415"/>
                    </a:ext>
                  </a:extLst>
                </a:gridCol>
              </a:tblGrid>
              <a:tr h="335043">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158616210"/>
                  </a:ext>
                </a:extLst>
              </a:tr>
              <a:tr h="305909">
                <a:tc rowSpan="15">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２日目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980024114"/>
                  </a:ext>
                </a:extLst>
              </a:tr>
              <a:tr h="480716">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68757758"/>
                  </a:ext>
                </a:extLst>
              </a:tr>
              <a:tr h="305909">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4290631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・検証のつづき</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94139815"/>
                  </a:ext>
                </a:extLst>
              </a:tr>
              <a:tr h="480716">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６．対策立案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・方策展開型系統図法、マトリックス図法を活用</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・マトリックスの評価はＱ･Ｃ･Ｄ項目で行う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6784833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1783526"/>
                  </a:ext>
                </a:extLst>
              </a:tr>
              <a:tr h="305909">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12:50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13:20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７．行動計画の策定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・対策決定事項は具体的に示す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501035593"/>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８．効果の確認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・効果表から３日間の換算効果額を求め、目標への達成度を判定します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87754484"/>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９．標準化と管理の定着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・効果のあった内容を標準化し、管理の定着を図る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08839913"/>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１０．反省と今後の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・目標設定や要因解析は良かったか、どうすると最適な改善に</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なるかを未受領の情報提供資料を見て検討します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99250808"/>
                  </a:ext>
                </a:extLst>
              </a:tr>
              <a:tr h="305909">
                <a:tc vMerge="1">
                  <a:txBody>
                    <a:bodyPr/>
                    <a:lstStyle/>
                    <a:p>
                      <a:endParaRPr kumimoji="1" lang="ja-JP" altLang="en-US"/>
                    </a:p>
                  </a:txBody>
                  <a:tcPr/>
                </a:tc>
                <a:tc>
                  <a:txBody>
                    <a:bodyPr/>
                    <a:lstStyle/>
                    <a:p>
                      <a:pPr algn="ctr" fontAlgn="ct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4864254"/>
                  </a:ext>
                </a:extLst>
              </a:tr>
              <a:tr h="480716">
                <a:tc vMerge="1">
                  <a:txBody>
                    <a:bodyPr/>
                    <a:lstStyle/>
                    <a:p>
                      <a:endParaRPr kumimoji="1" lang="ja-JP" altLang="en-US"/>
                    </a:p>
                  </a:txBody>
                  <a:tcPr/>
                </a:tc>
                <a:tc rowSpan="2">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１１．発表･質疑と講評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（準備含む）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227398372"/>
                  </a:ext>
                </a:extLst>
              </a:tr>
              <a:tr h="30590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6972209"/>
                  </a:ext>
                </a:extLst>
              </a:tr>
              <a:tr h="597253">
                <a:tc vMerge="1">
                  <a:txBody>
                    <a:bodyPr/>
                    <a:lstStyle/>
                    <a:p>
                      <a:endParaRPr kumimoji="1" lang="ja-JP" altLang="en-US"/>
                    </a:p>
                  </a:txBody>
                  <a:tcPr/>
                </a:tc>
                <a:tc>
                  <a:txBody>
                    <a:bodyPr/>
                    <a:lstStyle/>
                    <a:p>
                      <a:pPr algn="ctr" fontAlgn="ct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87005977"/>
                  </a:ext>
                </a:extLst>
              </a:tr>
              <a:tr h="32047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43431333"/>
                  </a:ext>
                </a:extLst>
              </a:tr>
            </a:tbl>
          </a:graphicData>
        </a:graphic>
      </p:graphicFrame>
    </p:spTree>
    <p:extLst>
      <p:ext uri="{BB962C8B-B14F-4D97-AF65-F5344CB8AC3E}">
        <p14:creationId xmlns:p14="http://schemas.microsoft.com/office/powerpoint/2010/main" val="10758162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a:extLst>
              <a:ext uri="{FF2B5EF4-FFF2-40B4-BE49-F238E27FC236}">
                <a16:creationId xmlns:a16="http://schemas.microsoft.com/office/drawing/2014/main" id="{6751478F-F652-1292-5ED3-5B022F328E5D}"/>
              </a:ext>
            </a:extLst>
          </p:cNvPr>
          <p:cNvSpPr>
            <a:spLocks noChangeArrowheads="1"/>
          </p:cNvSpPr>
          <p:nvPr/>
        </p:nvSpPr>
        <p:spPr bwMode="auto">
          <a:xfrm>
            <a:off x="1142833" y="795337"/>
            <a:ext cx="9906334" cy="3815705"/>
          </a:xfrm>
          <a:prstGeom prst="roundRect">
            <a:avLst>
              <a:gd name="adj" fmla="val 7032"/>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◆車でお越しの方は ５階 ラウンジ に</a:t>
            </a:r>
            <a:r>
              <a:rPr lang="ja-JP" altLang="en-US" sz="1600" b="1" u="sng" dirty="0">
                <a:solidFill>
                  <a:srgbClr val="0000FF"/>
                </a:solidFill>
                <a:latin typeface="BIZ UDPゴシック" panose="020B0400000000000000" pitchFamily="50" charset="-128"/>
                <a:ea typeface="BIZ UDPゴシック" panose="020B0400000000000000" pitchFamily="50" charset="-128"/>
              </a:rPr>
              <a:t>割引カードリーダーがありますので駐車券をとおしてください</a:t>
            </a:r>
            <a:endParaRPr lang="en-US" altLang="ja-JP" sz="1600" b="1" u="sng"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１．貴重品は各自で管理してください</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２．万一の非常事態に備え、避難経路の資料を確認お願いします</a:t>
            </a: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３．会場内・敷地内は</a:t>
            </a:r>
            <a:r>
              <a:rPr lang="ja-JP" altLang="en-US" sz="1600" b="1" dirty="0">
                <a:solidFill>
                  <a:srgbClr val="FF0000"/>
                </a:solidFill>
                <a:latin typeface="BIZ UDPゴシック" panose="020B0400000000000000" pitchFamily="50" charset="-128"/>
                <a:ea typeface="BIZ UDPゴシック" panose="020B0400000000000000" pitchFamily="50" charset="-128"/>
              </a:rPr>
              <a:t>禁煙</a:t>
            </a:r>
            <a:r>
              <a:rPr lang="ja-JP" altLang="en-US" sz="1600" b="1" dirty="0">
                <a:latin typeface="BIZ UDPゴシック" panose="020B0400000000000000" pitchFamily="50" charset="-128"/>
                <a:ea typeface="BIZ UDPゴシック" panose="020B0400000000000000" pitchFamily="50" charset="-128"/>
              </a:rPr>
              <a:t>です。　（</a:t>
            </a:r>
            <a:r>
              <a:rPr lang="ja-JP" altLang="en-US" sz="1600" b="1" dirty="0">
                <a:solidFill>
                  <a:srgbClr val="0000FF"/>
                </a:solidFill>
                <a:latin typeface="BIZ UDPゴシック" panose="020B0400000000000000" pitchFamily="50" charset="-128"/>
                <a:ea typeface="BIZ UDPゴシック" panose="020B0400000000000000" pitchFamily="50" charset="-128"/>
              </a:rPr>
              <a:t>刈谷駅ロータリー内喫煙所</a:t>
            </a:r>
            <a:r>
              <a:rPr lang="ja-JP" altLang="en-US" sz="1600" b="1" dirty="0">
                <a:latin typeface="BIZ UDPゴシック" panose="020B0400000000000000" pitchFamily="50" charset="-128"/>
                <a:ea typeface="BIZ UDPゴシック" panose="020B0400000000000000" pitchFamily="50" charset="-128"/>
              </a:rPr>
              <a:t>を利用ください）　</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４．研修の妨げにならない様に携帯電話の確認（電源</a:t>
            </a:r>
            <a:r>
              <a:rPr lang="en-US" altLang="ja-JP" sz="1600" b="1" dirty="0">
                <a:latin typeface="BIZ UDPゴシック" panose="020B0400000000000000" pitchFamily="50" charset="-128"/>
                <a:ea typeface="BIZ UDPゴシック" panose="020B0400000000000000" pitchFamily="50" charset="-128"/>
              </a:rPr>
              <a:t>off</a:t>
            </a:r>
            <a:r>
              <a:rPr lang="ja-JP" altLang="en-US" sz="1600" b="1" dirty="0">
                <a:latin typeface="BIZ UDPゴシック" panose="020B0400000000000000" pitchFamily="50" charset="-128"/>
                <a:ea typeface="BIZ UDPゴシック" panose="020B0400000000000000" pitchFamily="50" charset="-128"/>
              </a:rPr>
              <a:t>・マナーモード）をお願いします</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None/>
            </a:pPr>
            <a:r>
              <a:rPr lang="ja-JP" altLang="en-US" sz="1600" b="1" dirty="0">
                <a:latin typeface="BIZ UDPゴシック" panose="020B0400000000000000" pitchFamily="50" charset="-128"/>
                <a:ea typeface="BIZ UDPゴシック" panose="020B0400000000000000" pitchFamily="50" charset="-128"/>
              </a:rPr>
              <a:t>　　５．今日は</a:t>
            </a:r>
            <a:r>
              <a:rPr lang="ja-JP" altLang="en-US" sz="1600" b="1" dirty="0">
                <a:solidFill>
                  <a:srgbClr val="0000FF"/>
                </a:solidFill>
                <a:latin typeface="BIZ UDPゴシック" panose="020B0400000000000000" pitchFamily="50" charset="-128"/>
                <a:ea typeface="BIZ UDPゴシック" panose="020B0400000000000000" pitchFamily="50" charset="-128"/>
              </a:rPr>
              <a:t>多くの企業の方が参加</a:t>
            </a:r>
            <a:r>
              <a:rPr lang="ja-JP" altLang="en-US" sz="1600" b="1" dirty="0">
                <a:latin typeface="BIZ UDPゴシック" panose="020B0400000000000000" pitchFamily="50" charset="-128"/>
                <a:ea typeface="BIZ UDPゴシック" panose="020B0400000000000000" pitchFamily="50" charset="-128"/>
              </a:rPr>
              <a:t>されております。気軽に話しかけて</a:t>
            </a:r>
            <a:r>
              <a:rPr lang="ja-JP" altLang="en-US" sz="1600" b="1" dirty="0">
                <a:solidFill>
                  <a:srgbClr val="0000FF"/>
                </a:solidFill>
                <a:latin typeface="BIZ UDPゴシック" panose="020B0400000000000000" pitchFamily="50" charset="-128"/>
                <a:ea typeface="BIZ UDPゴシック" panose="020B0400000000000000" pitchFamily="50" charset="-128"/>
              </a:rPr>
              <a:t>交流を図ってください</a:t>
            </a:r>
            <a:endParaRPr lang="en-US" altLang="ja-JP" sz="16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None/>
            </a:pPr>
            <a:r>
              <a:rPr lang="ja-JP" altLang="en-US" sz="1600" b="1" dirty="0">
                <a:latin typeface="BIZ UDPゴシック" panose="020B0400000000000000" pitchFamily="50" charset="-128"/>
                <a:ea typeface="BIZ UDPゴシック" panose="020B0400000000000000" pitchFamily="50" charset="-128"/>
              </a:rPr>
              <a:t>　　６．グループディスカッションの進行は、各グループのリーダーが行います</a:t>
            </a:r>
            <a:br>
              <a:rPr lang="en-US" altLang="ja-JP" sz="1600" b="1" dirty="0">
                <a:latin typeface="BIZ UDPゴシック" panose="020B0400000000000000" pitchFamily="50" charset="-128"/>
                <a:ea typeface="BIZ UDPゴシック" panose="020B0400000000000000" pitchFamily="50" charset="-128"/>
              </a:rPr>
            </a:br>
            <a:r>
              <a:rPr lang="ja-JP" altLang="en-US" sz="1600" b="1" dirty="0">
                <a:latin typeface="BIZ UDPゴシック" panose="020B0400000000000000" pitchFamily="50" charset="-128"/>
                <a:ea typeface="BIZ UDPゴシック" panose="020B0400000000000000" pitchFamily="50" charset="-128"/>
              </a:rPr>
              <a:t>　　　　不明なことは気兼ねなく各アドバイザー、世話人に聞いてください</a:t>
            </a: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７．最後にアンケートを入力（</a:t>
            </a:r>
            <a:r>
              <a:rPr lang="en-US" altLang="ja-JP" sz="1600" b="1" dirty="0">
                <a:latin typeface="BIZ UDPゴシック" panose="020B0400000000000000" pitchFamily="50" charset="-128"/>
                <a:ea typeface="BIZ UDPゴシック" panose="020B0400000000000000" pitchFamily="50" charset="-128"/>
              </a:rPr>
              <a:t>QR</a:t>
            </a:r>
            <a:r>
              <a:rPr lang="ja-JP" altLang="en-US" sz="1600" b="1" dirty="0">
                <a:latin typeface="BIZ UDPゴシック" panose="020B0400000000000000" pitchFamily="50" charset="-128"/>
                <a:ea typeface="BIZ UDPゴシック" panose="020B0400000000000000" pitchFamily="50" charset="-128"/>
              </a:rPr>
              <a:t>コードアクセス）し、終わられた方から気を付けてお帰り下さい</a:t>
            </a:r>
          </a:p>
        </p:txBody>
      </p:sp>
      <p:sp>
        <p:nvSpPr>
          <p:cNvPr id="17411" name="AutoShape 3">
            <a:extLst>
              <a:ext uri="{FF2B5EF4-FFF2-40B4-BE49-F238E27FC236}">
                <a16:creationId xmlns:a16="http://schemas.microsoft.com/office/drawing/2014/main" id="{07AA3079-AE05-1446-8693-FE4F81B96CF9}"/>
              </a:ext>
            </a:extLst>
          </p:cNvPr>
          <p:cNvSpPr>
            <a:spLocks noChangeArrowheads="1"/>
          </p:cNvSpPr>
          <p:nvPr/>
        </p:nvSpPr>
        <p:spPr bwMode="auto">
          <a:xfrm>
            <a:off x="1142833" y="5301208"/>
            <a:ext cx="9906334" cy="1296144"/>
          </a:xfrm>
          <a:prstGeom prst="roundRect">
            <a:avLst>
              <a:gd name="adj" fmla="val 12236"/>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defRPr/>
            </a:pPr>
            <a:r>
              <a:rPr lang="ja-JP" altLang="en-US" sz="1600" b="1" dirty="0">
                <a:latin typeface="BIZ UDPゴシック" panose="020B0400000000000000" pitchFamily="50" charset="-128"/>
                <a:ea typeface="BIZ UDPゴシック" panose="020B0400000000000000" pitchFamily="50" charset="-128"/>
              </a:rPr>
              <a:t>　</a:t>
            </a:r>
            <a:r>
              <a:rPr lang="en-US" altLang="ja-JP" sz="1600" b="1" dirty="0">
                <a:latin typeface="BIZ UDPゴシック" panose="020B0400000000000000" pitchFamily="50" charset="-128"/>
                <a:ea typeface="BIZ UDPゴシック" panose="020B0400000000000000" pitchFamily="50" charset="-128"/>
              </a:rPr>
              <a:t>◆</a:t>
            </a:r>
            <a:r>
              <a:rPr lang="ja-JP" altLang="en-US" sz="1600" b="1" dirty="0">
                <a:latin typeface="BIZ UDPゴシック" panose="020B0400000000000000" pitchFamily="50" charset="-128"/>
                <a:ea typeface="BIZ UDPゴシック" panose="020B0400000000000000" pitchFamily="50" charset="-128"/>
              </a:rPr>
              <a:t>昼食について</a:t>
            </a:r>
          </a:p>
          <a:p>
            <a:pPr eaLnBrk="1" hangingPunct="1">
              <a:lnSpc>
                <a:spcPct val="150000"/>
              </a:lnSpc>
              <a:spcBef>
                <a:spcPct val="0"/>
              </a:spcBef>
              <a:buFontTx/>
              <a:buNone/>
              <a:defRPr/>
            </a:pPr>
            <a:r>
              <a:rPr lang="ja-JP" altLang="en-US" sz="1600" b="1" dirty="0">
                <a:latin typeface="BIZ UDPゴシック" panose="020B0400000000000000" pitchFamily="50" charset="-128"/>
                <a:ea typeface="BIZ UDPゴシック" panose="020B0400000000000000" pitchFamily="50" charset="-128"/>
              </a:rPr>
              <a:t>　　弁当ならびに昼食時に配布のお茶の空容器は、廊下の所定の場所に片づけて下さい　</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1600" b="1" dirty="0">
                <a:solidFill>
                  <a:srgbClr val="C00000"/>
                </a:solidFill>
                <a:latin typeface="BIZ UDPゴシック" panose="020B0400000000000000" pitchFamily="50" charset="-128"/>
                <a:ea typeface="BIZ UDPゴシック" panose="020B0400000000000000" pitchFamily="50" charset="-128"/>
              </a:rPr>
              <a:t>　　　　</a:t>
            </a:r>
            <a:r>
              <a:rPr lang="ja-JP" altLang="en-US" sz="1600" b="1" u="sng" dirty="0">
                <a:solidFill>
                  <a:srgbClr val="C00000"/>
                </a:solidFill>
                <a:latin typeface="BIZ UDPゴシック" panose="020B0400000000000000" pitchFamily="50" charset="-128"/>
                <a:ea typeface="BIZ UDPゴシック" panose="020B0400000000000000" pitchFamily="50" charset="-128"/>
              </a:rPr>
              <a:t>個人で持参されたペットボトルは恐れいりますがお持ち帰りください</a:t>
            </a:r>
            <a:endParaRPr lang="ja-JP" altLang="en-US" sz="1600" b="1" dirty="0">
              <a:latin typeface="BIZ UDPゴシック" panose="020B0400000000000000" pitchFamily="50" charset="-128"/>
              <a:ea typeface="BIZ UDPゴシック" panose="020B0400000000000000" pitchFamily="50" charset="-128"/>
            </a:endParaRPr>
          </a:p>
        </p:txBody>
      </p:sp>
      <p:sp>
        <p:nvSpPr>
          <p:cNvPr id="17412" name="AutoShape 4">
            <a:extLst>
              <a:ext uri="{FF2B5EF4-FFF2-40B4-BE49-F238E27FC236}">
                <a16:creationId xmlns:a16="http://schemas.microsoft.com/office/drawing/2014/main" id="{97021281-4848-CCCA-8DA3-4AE162B9C853}"/>
              </a:ext>
            </a:extLst>
          </p:cNvPr>
          <p:cNvSpPr>
            <a:spLocks noChangeArrowheads="1"/>
          </p:cNvSpPr>
          <p:nvPr/>
        </p:nvSpPr>
        <p:spPr bwMode="auto">
          <a:xfrm>
            <a:off x="2133600" y="0"/>
            <a:ext cx="7942263" cy="776288"/>
          </a:xfrm>
          <a:prstGeom prst="horizontalScroll">
            <a:avLst>
              <a:gd name="adj" fmla="val 12500"/>
            </a:avLst>
          </a:prstGeom>
          <a:solidFill>
            <a:srgbClr val="FFFF99"/>
          </a:solidFill>
          <a:ln w="9525">
            <a:solidFill>
              <a:srgbClr val="000000"/>
            </a:solidFill>
            <a:round/>
            <a:headEnd/>
            <a:tailEnd/>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200" dirty="0">
                <a:latin typeface="BIZ UDPゴシック" panose="020B0400000000000000" pitchFamily="50" charset="-128"/>
                <a:ea typeface="BIZ UDPゴシック" panose="020B0400000000000000" pitchFamily="50" charset="-128"/>
              </a:rPr>
              <a:t>はじめに　“お知らせとお願い”</a:t>
            </a:r>
          </a:p>
        </p:txBody>
      </p:sp>
      <p:sp>
        <p:nvSpPr>
          <p:cNvPr id="17413" name="Text Box 5">
            <a:extLst>
              <a:ext uri="{FF2B5EF4-FFF2-40B4-BE49-F238E27FC236}">
                <a16:creationId xmlns:a16="http://schemas.microsoft.com/office/drawing/2014/main" id="{A003B1C9-9DEC-BC0B-8219-81B29365C63E}"/>
              </a:ext>
            </a:extLst>
          </p:cNvPr>
          <p:cNvSpPr txBox="1">
            <a:spLocks noChangeArrowheads="1"/>
          </p:cNvSpPr>
          <p:nvPr/>
        </p:nvSpPr>
        <p:spPr bwMode="auto">
          <a:xfrm>
            <a:off x="2279650" y="4725144"/>
            <a:ext cx="7848600" cy="461963"/>
          </a:xfrm>
          <a:prstGeom prst="rect">
            <a:avLst/>
          </a:prstGeom>
          <a:solidFill>
            <a:srgbClr val="FFFF00"/>
          </a:solidFill>
          <a:ln w="9525">
            <a:solidFill>
              <a:srgbClr val="000000"/>
            </a:solidFill>
            <a:miter lim="800000"/>
            <a:headEnd/>
            <a:tailEnd/>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1" dirty="0">
                <a:solidFill>
                  <a:srgbClr val="000000"/>
                </a:solidFill>
                <a:latin typeface="BIZ UDPゴシック" panose="020B0400000000000000" pitchFamily="50" charset="-128"/>
                <a:ea typeface="BIZ UDPゴシック" panose="020B0400000000000000" pitchFamily="50" charset="-128"/>
              </a:rPr>
              <a:t>お互いに気配りをしながら楽しく研修をしましよう！</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F231BD0-6B54-E2ED-D45B-EE648688ADB6}"/>
              </a:ext>
            </a:extLst>
          </p:cNvPr>
          <p:cNvPicPr>
            <a:picLocks noChangeAspect="1"/>
          </p:cNvPicPr>
          <p:nvPr/>
        </p:nvPicPr>
        <p:blipFill>
          <a:blip r:embed="rId2"/>
          <a:stretch>
            <a:fillRect/>
          </a:stretch>
        </p:blipFill>
        <p:spPr>
          <a:xfrm>
            <a:off x="2135560" y="461665"/>
            <a:ext cx="7907385" cy="6279703"/>
          </a:xfrm>
          <a:prstGeom prst="rect">
            <a:avLst/>
          </a:prstGeom>
        </p:spPr>
      </p:pic>
      <p:sp>
        <p:nvSpPr>
          <p:cNvPr id="2" name="Text Box 183">
            <a:extLst>
              <a:ext uri="{FF2B5EF4-FFF2-40B4-BE49-F238E27FC236}">
                <a16:creationId xmlns:a16="http://schemas.microsoft.com/office/drawing/2014/main" id="{17F9E340-0733-69E5-0DF5-35D0E0DCC09E}"/>
              </a:ext>
            </a:extLst>
          </p:cNvPr>
          <p:cNvSpPr txBox="1">
            <a:spLocks noChangeArrowheads="1"/>
          </p:cNvSpPr>
          <p:nvPr/>
        </p:nvSpPr>
        <p:spPr bwMode="auto">
          <a:xfrm>
            <a:off x="119336" y="116632"/>
            <a:ext cx="10945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2400" b="1" dirty="0">
                <a:solidFill>
                  <a:srgbClr val="0000FF"/>
                </a:solidFill>
                <a:latin typeface="BIZ UDPゴシック" panose="020B0400000000000000" pitchFamily="50" charset="-128"/>
                <a:ea typeface="BIZ UDPゴシック" panose="020B0400000000000000" pitchFamily="50" charset="-128"/>
              </a:rPr>
              <a:t>7</a:t>
            </a:r>
            <a:r>
              <a:rPr lang="ja-JP" altLang="en-US" sz="2400" b="1" dirty="0">
                <a:solidFill>
                  <a:srgbClr val="0000FF"/>
                </a:solidFill>
                <a:latin typeface="BIZ UDPゴシック" panose="020B0400000000000000" pitchFamily="50" charset="-128"/>
                <a:ea typeface="BIZ UDPゴシック" panose="020B0400000000000000" pitchFamily="50" charset="-128"/>
              </a:rPr>
              <a:t>．行動計画の策定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➅</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12:50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13:20</a:t>
            </a:r>
            <a:r>
              <a:rPr lang="ja-JP" altLang="en-US" sz="1800" b="1" dirty="0">
                <a:solidFill>
                  <a:srgbClr val="0000FF"/>
                </a:solidFill>
                <a:latin typeface="BIZ UDPゴシック" panose="020B0400000000000000" pitchFamily="50" charset="-128"/>
                <a:ea typeface="BIZ UDPゴシック" panose="020B0400000000000000" pitchFamily="50" charset="-128"/>
              </a:rPr>
              <a:t> </a:t>
            </a:r>
            <a:endParaRPr lang="en-US" altLang="ja-JP" sz="1800" b="1" dirty="0">
              <a:solidFill>
                <a:srgbClr val="0000FF"/>
              </a:solidFill>
              <a:latin typeface="BIZ UDPゴシック" panose="020B0400000000000000" pitchFamily="50" charset="-128"/>
              <a:ea typeface="BIZ UDPゴシック" panose="020B0400000000000000" pitchFamily="50" charset="-128"/>
            </a:endParaRPr>
          </a:p>
        </p:txBody>
      </p:sp>
      <p:sp>
        <p:nvSpPr>
          <p:cNvPr id="6" name="四角形: 角を丸くする 5">
            <a:extLst>
              <a:ext uri="{FF2B5EF4-FFF2-40B4-BE49-F238E27FC236}">
                <a16:creationId xmlns:a16="http://schemas.microsoft.com/office/drawing/2014/main" id="{EFAB3CAB-D222-617F-9C19-54909699043C}"/>
              </a:ext>
            </a:extLst>
          </p:cNvPr>
          <p:cNvSpPr/>
          <p:nvPr/>
        </p:nvSpPr>
        <p:spPr bwMode="auto">
          <a:xfrm>
            <a:off x="2135560" y="1196752"/>
            <a:ext cx="6264696" cy="4824536"/>
          </a:xfrm>
          <a:prstGeom prst="roundRect">
            <a:avLst>
              <a:gd name="adj" fmla="val 2452"/>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600" b="0" i="0" u="none" strike="noStrike" cap="none" normalizeH="0" baseline="0">
              <a:ln>
                <a:noFill/>
              </a:ln>
              <a:solidFill>
                <a:schemeClr val="tx1"/>
              </a:solidFill>
              <a:effectLst/>
              <a:latin typeface="Times New Roman" pitchFamily="18" charset="0"/>
              <a:ea typeface="HG丸ｺﾞｼｯｸM-PRO" pitchFamily="50" charset="-128"/>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2BCED75-DCCE-E93E-9C77-E7ECE1C4A4A6}"/>
              </a:ext>
            </a:extLst>
          </p:cNvPr>
          <p:cNvGraphicFramePr>
            <a:graphicFrameLocks noGrp="1"/>
          </p:cNvGraphicFramePr>
          <p:nvPr>
            <p:extLst>
              <p:ext uri="{D42A27DB-BD31-4B8C-83A1-F6EECF244321}">
                <p14:modId xmlns:p14="http://schemas.microsoft.com/office/powerpoint/2010/main" val="1534114143"/>
              </p:ext>
            </p:extLst>
          </p:nvPr>
        </p:nvGraphicFramePr>
        <p:xfrm>
          <a:off x="144050" y="260648"/>
          <a:ext cx="11881331" cy="6336699"/>
        </p:xfrm>
        <a:graphic>
          <a:graphicData uri="http://schemas.openxmlformats.org/drawingml/2006/table">
            <a:tbl>
              <a:tblPr/>
              <a:tblGrid>
                <a:gridCol w="570669">
                  <a:extLst>
                    <a:ext uri="{9D8B030D-6E8A-4147-A177-3AD203B41FA5}">
                      <a16:colId xmlns:a16="http://schemas.microsoft.com/office/drawing/2014/main" val="2080830910"/>
                    </a:ext>
                  </a:extLst>
                </a:gridCol>
                <a:gridCol w="1996905">
                  <a:extLst>
                    <a:ext uri="{9D8B030D-6E8A-4147-A177-3AD203B41FA5}">
                      <a16:colId xmlns:a16="http://schemas.microsoft.com/office/drawing/2014/main" val="3747877603"/>
                    </a:ext>
                  </a:extLst>
                </a:gridCol>
                <a:gridCol w="422732">
                  <a:extLst>
                    <a:ext uri="{9D8B030D-6E8A-4147-A177-3AD203B41FA5}">
                      <a16:colId xmlns:a16="http://schemas.microsoft.com/office/drawing/2014/main" val="3886507467"/>
                    </a:ext>
                  </a:extLst>
                </a:gridCol>
                <a:gridCol w="2385580">
                  <a:extLst>
                    <a:ext uri="{9D8B030D-6E8A-4147-A177-3AD203B41FA5}">
                      <a16:colId xmlns:a16="http://schemas.microsoft.com/office/drawing/2014/main" val="3064931156"/>
                    </a:ext>
                  </a:extLst>
                </a:gridCol>
                <a:gridCol w="496299">
                  <a:extLst>
                    <a:ext uri="{9D8B030D-6E8A-4147-A177-3AD203B41FA5}">
                      <a16:colId xmlns:a16="http://schemas.microsoft.com/office/drawing/2014/main" val="3538479288"/>
                    </a:ext>
                  </a:extLst>
                </a:gridCol>
                <a:gridCol w="6009146">
                  <a:extLst>
                    <a:ext uri="{9D8B030D-6E8A-4147-A177-3AD203B41FA5}">
                      <a16:colId xmlns:a16="http://schemas.microsoft.com/office/drawing/2014/main" val="2525156415"/>
                    </a:ext>
                  </a:extLst>
                </a:gridCol>
              </a:tblGrid>
              <a:tr h="335043">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158616210"/>
                  </a:ext>
                </a:extLst>
              </a:tr>
              <a:tr h="305909">
                <a:tc rowSpan="15">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２日目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980024114"/>
                  </a:ext>
                </a:extLst>
              </a:tr>
              <a:tr h="480716">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68757758"/>
                  </a:ext>
                </a:extLst>
              </a:tr>
              <a:tr h="305909">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4290631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・検証のつづき</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94139815"/>
                  </a:ext>
                </a:extLst>
              </a:tr>
              <a:tr h="480716">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６．対策立案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・方策展開型系統図法、マトリックス図法を活用</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・マトリックスの評価はＱ･Ｃ･Ｄ項目で行う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6784833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1783526"/>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７．行動計画の策定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・対策決定事項は具体的に示す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01035593"/>
                  </a:ext>
                </a:extLst>
              </a:tr>
              <a:tr h="305909">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13:20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８．効果の確認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・効果表から３日間の換算効果額を求め、目標への達成度を判定します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187754484"/>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９．標準化と管理の定着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・効果のあった内容を標準化し、管理の定着を図る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08839913"/>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１０．反省と今後の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・目標設定や要因解析は良かったか、どうすると最適な改善に</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なるかを未受領の情報提供資料を見て検討します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99250808"/>
                  </a:ext>
                </a:extLst>
              </a:tr>
              <a:tr h="305909">
                <a:tc vMerge="1">
                  <a:txBody>
                    <a:bodyPr/>
                    <a:lstStyle/>
                    <a:p>
                      <a:endParaRPr kumimoji="1" lang="ja-JP" altLang="en-US"/>
                    </a:p>
                  </a:txBody>
                  <a:tcPr/>
                </a:tc>
                <a:tc>
                  <a:txBody>
                    <a:bodyPr/>
                    <a:lstStyle/>
                    <a:p>
                      <a:pPr algn="ctr" fontAlgn="ct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4864254"/>
                  </a:ext>
                </a:extLst>
              </a:tr>
              <a:tr h="480716">
                <a:tc vMerge="1">
                  <a:txBody>
                    <a:bodyPr/>
                    <a:lstStyle/>
                    <a:p>
                      <a:endParaRPr kumimoji="1" lang="ja-JP" altLang="en-US"/>
                    </a:p>
                  </a:txBody>
                  <a:tcPr/>
                </a:tc>
                <a:tc rowSpan="2">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１１．発表･質疑と講評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（準備含む）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227398372"/>
                  </a:ext>
                </a:extLst>
              </a:tr>
              <a:tr h="30590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6972209"/>
                  </a:ext>
                </a:extLst>
              </a:tr>
              <a:tr h="597253">
                <a:tc vMerge="1">
                  <a:txBody>
                    <a:bodyPr/>
                    <a:lstStyle/>
                    <a:p>
                      <a:endParaRPr kumimoji="1" lang="ja-JP" altLang="en-US"/>
                    </a:p>
                  </a:txBody>
                  <a:tcPr/>
                </a:tc>
                <a:tc>
                  <a:txBody>
                    <a:bodyPr/>
                    <a:lstStyle/>
                    <a:p>
                      <a:pPr algn="ctr" fontAlgn="ct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87005977"/>
                  </a:ext>
                </a:extLst>
              </a:tr>
              <a:tr h="32047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43431333"/>
                  </a:ext>
                </a:extLst>
              </a:tr>
            </a:tbl>
          </a:graphicData>
        </a:graphic>
      </p:graphicFrame>
    </p:spTree>
    <p:extLst>
      <p:ext uri="{BB962C8B-B14F-4D97-AF65-F5344CB8AC3E}">
        <p14:creationId xmlns:p14="http://schemas.microsoft.com/office/powerpoint/2010/main" val="31858476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3">
            <a:extLst>
              <a:ext uri="{FF2B5EF4-FFF2-40B4-BE49-F238E27FC236}">
                <a16:creationId xmlns:a16="http://schemas.microsoft.com/office/drawing/2014/main" id="{17F9E340-0733-69E5-0DF5-35D0E0DCC09E}"/>
              </a:ext>
            </a:extLst>
          </p:cNvPr>
          <p:cNvSpPr txBox="1">
            <a:spLocks noChangeArrowheads="1"/>
          </p:cNvSpPr>
          <p:nvPr/>
        </p:nvSpPr>
        <p:spPr bwMode="auto">
          <a:xfrm>
            <a:off x="119336" y="116632"/>
            <a:ext cx="10945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2400" b="1" dirty="0">
                <a:solidFill>
                  <a:srgbClr val="0000FF"/>
                </a:solidFill>
                <a:latin typeface="BIZ UDPゴシック" panose="020B0400000000000000" pitchFamily="50" charset="-128"/>
                <a:ea typeface="BIZ UDPゴシック" panose="020B0400000000000000" pitchFamily="50" charset="-128"/>
              </a:rPr>
              <a:t>8</a:t>
            </a:r>
            <a:r>
              <a:rPr lang="ja-JP" altLang="en-US" sz="2400" b="1" dirty="0">
                <a:solidFill>
                  <a:srgbClr val="0000FF"/>
                </a:solidFill>
                <a:latin typeface="BIZ UDPゴシック" panose="020B0400000000000000" pitchFamily="50" charset="-128"/>
                <a:ea typeface="BIZ UDPゴシック" panose="020B0400000000000000" pitchFamily="50" charset="-128"/>
              </a:rPr>
              <a:t>．効果の確認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➅</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13:20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13:50</a:t>
            </a:r>
            <a:r>
              <a:rPr lang="ja-JP" altLang="en-US" sz="1800" b="1" dirty="0">
                <a:solidFill>
                  <a:srgbClr val="0000FF"/>
                </a:solidFill>
                <a:latin typeface="BIZ UDPゴシック" panose="020B0400000000000000" pitchFamily="50" charset="-128"/>
                <a:ea typeface="BIZ UDPゴシック" panose="020B0400000000000000" pitchFamily="50" charset="-128"/>
              </a:rPr>
              <a:t> </a:t>
            </a:r>
            <a:endParaRPr lang="en-US" altLang="ja-JP" sz="1800" b="1" dirty="0">
              <a:solidFill>
                <a:srgbClr val="0000FF"/>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A26EDC93-97D4-9BEB-3B56-611C59BC3470}"/>
              </a:ext>
            </a:extLst>
          </p:cNvPr>
          <p:cNvSpPr/>
          <p:nvPr/>
        </p:nvSpPr>
        <p:spPr bwMode="auto">
          <a:xfrm>
            <a:off x="8328248" y="1196752"/>
            <a:ext cx="1707629" cy="4824536"/>
          </a:xfrm>
          <a:prstGeom prst="roundRect">
            <a:avLst>
              <a:gd name="adj" fmla="val 2836"/>
            </a:avLst>
          </a:prstGeom>
          <a:noFill/>
          <a:ln w="317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600" b="0" i="0" u="none" strike="noStrike" cap="none" normalizeH="0" baseline="0">
              <a:ln>
                <a:noFill/>
              </a:ln>
              <a:solidFill>
                <a:schemeClr val="tx1"/>
              </a:solidFill>
              <a:effectLst/>
              <a:latin typeface="Times New Roman" pitchFamily="18" charset="0"/>
              <a:ea typeface="HG丸ｺﾞｼｯｸM-PRO" pitchFamily="50" charset="-128"/>
            </a:endParaRPr>
          </a:p>
        </p:txBody>
      </p:sp>
      <p:sp>
        <p:nvSpPr>
          <p:cNvPr id="6" name="四角形: 角を丸くする 5">
            <a:extLst>
              <a:ext uri="{FF2B5EF4-FFF2-40B4-BE49-F238E27FC236}">
                <a16:creationId xmlns:a16="http://schemas.microsoft.com/office/drawing/2014/main" id="{2AC4E0EB-CCFA-CCFE-7795-D16955CFDBE0}"/>
              </a:ext>
            </a:extLst>
          </p:cNvPr>
          <p:cNvSpPr/>
          <p:nvPr/>
        </p:nvSpPr>
        <p:spPr bwMode="auto">
          <a:xfrm>
            <a:off x="6788372" y="6130240"/>
            <a:ext cx="3291804" cy="504056"/>
          </a:xfrm>
          <a:prstGeom prst="roundRect">
            <a:avLst/>
          </a:prstGeom>
          <a:noFill/>
          <a:ln w="3175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600" b="0" i="0" u="none" strike="noStrike" cap="none" normalizeH="0" baseline="0">
              <a:ln>
                <a:noFill/>
              </a:ln>
              <a:solidFill>
                <a:schemeClr val="tx1"/>
              </a:solidFill>
              <a:effectLst/>
              <a:latin typeface="Times New Roman" pitchFamily="18" charset="0"/>
              <a:ea typeface="HG丸ｺﾞｼｯｸM-PRO" pitchFamily="50" charset="-128"/>
            </a:endParaRPr>
          </a:p>
        </p:txBody>
      </p:sp>
      <p:pic>
        <p:nvPicPr>
          <p:cNvPr id="4" name="図 3">
            <a:extLst>
              <a:ext uri="{FF2B5EF4-FFF2-40B4-BE49-F238E27FC236}">
                <a16:creationId xmlns:a16="http://schemas.microsoft.com/office/drawing/2014/main" id="{B1F11E58-B0EA-02D7-90C8-969DEFE0A282}"/>
              </a:ext>
            </a:extLst>
          </p:cNvPr>
          <p:cNvPicPr>
            <a:picLocks noChangeAspect="1"/>
          </p:cNvPicPr>
          <p:nvPr/>
        </p:nvPicPr>
        <p:blipFill>
          <a:blip r:embed="rId2"/>
          <a:stretch>
            <a:fillRect/>
          </a:stretch>
        </p:blipFill>
        <p:spPr>
          <a:xfrm>
            <a:off x="2135560" y="461665"/>
            <a:ext cx="7907385" cy="6279703"/>
          </a:xfrm>
          <a:prstGeom prst="rect">
            <a:avLst/>
          </a:prstGeom>
        </p:spPr>
      </p:pic>
    </p:spTree>
    <p:extLst>
      <p:ext uri="{BB962C8B-B14F-4D97-AF65-F5344CB8AC3E}">
        <p14:creationId xmlns:p14="http://schemas.microsoft.com/office/powerpoint/2010/main" val="232376470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B96BEA05-DD49-FC8C-0E71-6FC087876DBF}"/>
              </a:ext>
            </a:extLst>
          </p:cNvPr>
          <p:cNvGraphicFramePr>
            <a:graphicFrameLocks noGrp="1"/>
          </p:cNvGraphicFramePr>
          <p:nvPr>
            <p:extLst>
              <p:ext uri="{D42A27DB-BD31-4B8C-83A1-F6EECF244321}">
                <p14:modId xmlns:p14="http://schemas.microsoft.com/office/powerpoint/2010/main" val="860091393"/>
              </p:ext>
            </p:extLst>
          </p:nvPr>
        </p:nvGraphicFramePr>
        <p:xfrm>
          <a:off x="144050" y="260648"/>
          <a:ext cx="11881331" cy="6336699"/>
        </p:xfrm>
        <a:graphic>
          <a:graphicData uri="http://schemas.openxmlformats.org/drawingml/2006/table">
            <a:tbl>
              <a:tblPr/>
              <a:tblGrid>
                <a:gridCol w="570669">
                  <a:extLst>
                    <a:ext uri="{9D8B030D-6E8A-4147-A177-3AD203B41FA5}">
                      <a16:colId xmlns:a16="http://schemas.microsoft.com/office/drawing/2014/main" val="2080830910"/>
                    </a:ext>
                  </a:extLst>
                </a:gridCol>
                <a:gridCol w="1996905">
                  <a:extLst>
                    <a:ext uri="{9D8B030D-6E8A-4147-A177-3AD203B41FA5}">
                      <a16:colId xmlns:a16="http://schemas.microsoft.com/office/drawing/2014/main" val="3747877603"/>
                    </a:ext>
                  </a:extLst>
                </a:gridCol>
                <a:gridCol w="422732">
                  <a:extLst>
                    <a:ext uri="{9D8B030D-6E8A-4147-A177-3AD203B41FA5}">
                      <a16:colId xmlns:a16="http://schemas.microsoft.com/office/drawing/2014/main" val="3886507467"/>
                    </a:ext>
                  </a:extLst>
                </a:gridCol>
                <a:gridCol w="2385580">
                  <a:extLst>
                    <a:ext uri="{9D8B030D-6E8A-4147-A177-3AD203B41FA5}">
                      <a16:colId xmlns:a16="http://schemas.microsoft.com/office/drawing/2014/main" val="3064931156"/>
                    </a:ext>
                  </a:extLst>
                </a:gridCol>
                <a:gridCol w="496299">
                  <a:extLst>
                    <a:ext uri="{9D8B030D-6E8A-4147-A177-3AD203B41FA5}">
                      <a16:colId xmlns:a16="http://schemas.microsoft.com/office/drawing/2014/main" val="3538479288"/>
                    </a:ext>
                  </a:extLst>
                </a:gridCol>
                <a:gridCol w="6009146">
                  <a:extLst>
                    <a:ext uri="{9D8B030D-6E8A-4147-A177-3AD203B41FA5}">
                      <a16:colId xmlns:a16="http://schemas.microsoft.com/office/drawing/2014/main" val="2525156415"/>
                    </a:ext>
                  </a:extLst>
                </a:gridCol>
              </a:tblGrid>
              <a:tr h="335043">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158616210"/>
                  </a:ext>
                </a:extLst>
              </a:tr>
              <a:tr h="305909">
                <a:tc rowSpan="15">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２日目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980024114"/>
                  </a:ext>
                </a:extLst>
              </a:tr>
              <a:tr h="480716">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68757758"/>
                  </a:ext>
                </a:extLst>
              </a:tr>
              <a:tr h="305909">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4290631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・検証のつづき</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94139815"/>
                  </a:ext>
                </a:extLst>
              </a:tr>
              <a:tr h="480716">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６．対策立案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・方策展開型系統図法、マトリックス図法を活用</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・マトリックスの評価はＱ･Ｃ･Ｄ項目で行う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6784833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1783526"/>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７．行動計画の策定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・対策決定事項は具体的に示す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01035593"/>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８．効果の確認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・効果表から３日間の換算効果額を求め、目標への達成度を判定します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87754484"/>
                  </a:ext>
                </a:extLst>
              </a:tr>
              <a:tr h="597253">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13:50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14:20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９．標準化と管理の定着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・効果のあった内容を標準化し、管理の定着を図る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2208839913"/>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１０．反省と今後の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・目標設定や要因解析は良かったか、どうすると最適な改善に</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なるかを未受領の情報提供資料を見て検討します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99250808"/>
                  </a:ext>
                </a:extLst>
              </a:tr>
              <a:tr h="305909">
                <a:tc vMerge="1">
                  <a:txBody>
                    <a:bodyPr/>
                    <a:lstStyle/>
                    <a:p>
                      <a:endParaRPr kumimoji="1" lang="ja-JP" altLang="en-US"/>
                    </a:p>
                  </a:txBody>
                  <a:tcPr/>
                </a:tc>
                <a:tc>
                  <a:txBody>
                    <a:bodyPr/>
                    <a:lstStyle/>
                    <a:p>
                      <a:pPr algn="ctr" fontAlgn="ct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4864254"/>
                  </a:ext>
                </a:extLst>
              </a:tr>
              <a:tr h="480716">
                <a:tc vMerge="1">
                  <a:txBody>
                    <a:bodyPr/>
                    <a:lstStyle/>
                    <a:p>
                      <a:endParaRPr kumimoji="1" lang="ja-JP" altLang="en-US"/>
                    </a:p>
                  </a:txBody>
                  <a:tcPr/>
                </a:tc>
                <a:tc rowSpan="2">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１１．発表･質疑と講評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（準備含む）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227398372"/>
                  </a:ext>
                </a:extLst>
              </a:tr>
              <a:tr h="30590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6972209"/>
                  </a:ext>
                </a:extLst>
              </a:tr>
              <a:tr h="597253">
                <a:tc vMerge="1">
                  <a:txBody>
                    <a:bodyPr/>
                    <a:lstStyle/>
                    <a:p>
                      <a:endParaRPr kumimoji="1" lang="ja-JP" altLang="en-US"/>
                    </a:p>
                  </a:txBody>
                  <a:tcPr/>
                </a:tc>
                <a:tc>
                  <a:txBody>
                    <a:bodyPr/>
                    <a:lstStyle/>
                    <a:p>
                      <a:pPr algn="ctr" fontAlgn="ct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87005977"/>
                  </a:ext>
                </a:extLst>
              </a:tr>
              <a:tr h="32047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43431333"/>
                  </a:ext>
                </a:extLst>
              </a:tr>
            </a:tbl>
          </a:graphicData>
        </a:graphic>
      </p:graphicFrame>
    </p:spTree>
    <p:extLst>
      <p:ext uri="{BB962C8B-B14F-4D97-AF65-F5344CB8AC3E}">
        <p14:creationId xmlns:p14="http://schemas.microsoft.com/office/powerpoint/2010/main" val="16693642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2817730-B68D-9154-1D7F-E87C56946384}"/>
              </a:ext>
            </a:extLst>
          </p:cNvPr>
          <p:cNvPicPr>
            <a:picLocks noChangeAspect="1"/>
          </p:cNvPicPr>
          <p:nvPr/>
        </p:nvPicPr>
        <p:blipFill>
          <a:blip r:embed="rId2"/>
          <a:stretch>
            <a:fillRect/>
          </a:stretch>
        </p:blipFill>
        <p:spPr>
          <a:xfrm>
            <a:off x="1772973" y="578298"/>
            <a:ext cx="8653479" cy="6175122"/>
          </a:xfrm>
          <a:prstGeom prst="rect">
            <a:avLst/>
          </a:prstGeom>
        </p:spPr>
      </p:pic>
      <p:sp>
        <p:nvSpPr>
          <p:cNvPr id="35845" name="Text Box 12"/>
          <p:cNvSpPr txBox="1">
            <a:spLocks noChangeArrowheads="1"/>
          </p:cNvSpPr>
          <p:nvPr/>
        </p:nvSpPr>
        <p:spPr bwMode="auto">
          <a:xfrm>
            <a:off x="2999656" y="2708920"/>
            <a:ext cx="6423423" cy="400110"/>
          </a:xfrm>
          <a:prstGeom prst="rect">
            <a:avLst/>
          </a:prstGeom>
          <a:solidFill>
            <a:srgbClr val="CCFFFF"/>
          </a:solidFill>
          <a:ln w="9525" algn="ctr">
            <a:solidFill>
              <a:schemeClr val="tx1"/>
            </a:solidFill>
            <a:miter lim="800000"/>
            <a:headEnd/>
            <a:tailEnd/>
          </a:ln>
          <a:effectLst/>
        </p:spPr>
        <p:txBody>
          <a:bodyPr wrap="squar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dirty="0">
                <a:latin typeface="BIZ UDPゴシック" panose="020B0400000000000000" pitchFamily="50" charset="-128"/>
                <a:ea typeface="BIZ UDPゴシック" panose="020B0400000000000000" pitchFamily="50" charset="-128"/>
              </a:rPr>
              <a:t>効果のあった対策項目を５Ｗ１Ｈに基づき標準化する</a:t>
            </a:r>
          </a:p>
        </p:txBody>
      </p:sp>
      <p:sp>
        <p:nvSpPr>
          <p:cNvPr id="35846" name="Text Box 15"/>
          <p:cNvSpPr txBox="1">
            <a:spLocks noChangeArrowheads="1"/>
          </p:cNvSpPr>
          <p:nvPr/>
        </p:nvSpPr>
        <p:spPr bwMode="auto">
          <a:xfrm>
            <a:off x="3431704" y="5445224"/>
            <a:ext cx="5057377" cy="400110"/>
          </a:xfrm>
          <a:prstGeom prst="rect">
            <a:avLst/>
          </a:prstGeom>
          <a:solidFill>
            <a:srgbClr val="CCFFFF"/>
          </a:solidFill>
          <a:ln w="9525" algn="ctr">
            <a:solidFill>
              <a:schemeClr val="tx1"/>
            </a:solidFill>
            <a:miter lim="800000"/>
            <a:headEnd/>
            <a:tailEnd/>
          </a:ln>
          <a:effectLst/>
        </p:spPr>
        <p:txBody>
          <a:bodyPr wrap="squar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dirty="0">
                <a:latin typeface="BIZ UDPゴシック" panose="020B0400000000000000" pitchFamily="50" charset="-128"/>
                <a:ea typeface="BIZ UDPゴシック" panose="020B0400000000000000" pitchFamily="50" charset="-128"/>
              </a:rPr>
              <a:t>守れる</a:t>
            </a:r>
            <a:r>
              <a:rPr lang="en-US" altLang="ja-JP" sz="2000" dirty="0">
                <a:latin typeface="BIZ UDPゴシック" panose="020B0400000000000000" pitchFamily="50" charset="-128"/>
                <a:ea typeface="BIZ UDPゴシック" panose="020B0400000000000000" pitchFamily="50" charset="-128"/>
              </a:rPr>
              <a:t>･</a:t>
            </a:r>
            <a:r>
              <a:rPr lang="ja-JP" altLang="en-US" sz="2000" dirty="0">
                <a:latin typeface="BIZ UDPゴシック" panose="020B0400000000000000" pitchFamily="50" charset="-128"/>
                <a:ea typeface="BIZ UDPゴシック" panose="020B0400000000000000" pitchFamily="50" charset="-128"/>
              </a:rPr>
              <a:t>守りやすい標準「しくみ」にする</a:t>
            </a:r>
          </a:p>
        </p:txBody>
      </p:sp>
      <p:sp>
        <p:nvSpPr>
          <p:cNvPr id="2" name="Text Box 183">
            <a:extLst>
              <a:ext uri="{FF2B5EF4-FFF2-40B4-BE49-F238E27FC236}">
                <a16:creationId xmlns:a16="http://schemas.microsoft.com/office/drawing/2014/main" id="{BC06B40A-5713-6BCF-EE74-AD0C05CA744F}"/>
              </a:ext>
            </a:extLst>
          </p:cNvPr>
          <p:cNvSpPr txBox="1">
            <a:spLocks noChangeArrowheads="1"/>
          </p:cNvSpPr>
          <p:nvPr/>
        </p:nvSpPr>
        <p:spPr bwMode="auto">
          <a:xfrm>
            <a:off x="119336" y="116632"/>
            <a:ext cx="86409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2400" b="1" dirty="0">
                <a:solidFill>
                  <a:srgbClr val="0000FF"/>
                </a:solidFill>
                <a:latin typeface="BIZ UDPゴシック" panose="020B0400000000000000" pitchFamily="50" charset="-128"/>
                <a:ea typeface="BIZ UDPゴシック" panose="020B0400000000000000" pitchFamily="50" charset="-128"/>
              </a:rPr>
              <a:t>9</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i="0" u="none" strike="noStrike" dirty="0">
                <a:solidFill>
                  <a:srgbClr val="0000FF"/>
                </a:solidFill>
                <a:effectLst/>
                <a:latin typeface="BIZ UDPゴシック" panose="020B0400000000000000" pitchFamily="50" charset="-128"/>
                <a:ea typeface="BIZ UDPゴシック" panose="020B0400000000000000" pitchFamily="50" charset="-128"/>
              </a:rPr>
              <a:t>標準化と管理の定着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➆</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13:50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14:20</a:t>
            </a:r>
            <a:r>
              <a:rPr lang="ja-JP" altLang="en-US" sz="1800" b="1" dirty="0">
                <a:solidFill>
                  <a:srgbClr val="0000FF"/>
                </a:solidFill>
                <a:latin typeface="BIZ UDPゴシック" panose="020B0400000000000000" pitchFamily="50" charset="-128"/>
                <a:ea typeface="BIZ UDPゴシック" panose="020B0400000000000000" pitchFamily="50" charset="-128"/>
              </a:rPr>
              <a:t> </a:t>
            </a:r>
            <a:endParaRPr lang="en-US" altLang="ja-JP" sz="1800" b="1" dirty="0">
              <a:solidFill>
                <a:srgbClr val="0000FF"/>
              </a:solidFill>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B96BEA05-DD49-FC8C-0E71-6FC087876DBF}"/>
              </a:ext>
            </a:extLst>
          </p:cNvPr>
          <p:cNvGraphicFramePr>
            <a:graphicFrameLocks noGrp="1"/>
          </p:cNvGraphicFramePr>
          <p:nvPr/>
        </p:nvGraphicFramePr>
        <p:xfrm>
          <a:off x="144050" y="260648"/>
          <a:ext cx="11881331" cy="6336699"/>
        </p:xfrm>
        <a:graphic>
          <a:graphicData uri="http://schemas.openxmlformats.org/drawingml/2006/table">
            <a:tbl>
              <a:tblPr/>
              <a:tblGrid>
                <a:gridCol w="570669">
                  <a:extLst>
                    <a:ext uri="{9D8B030D-6E8A-4147-A177-3AD203B41FA5}">
                      <a16:colId xmlns:a16="http://schemas.microsoft.com/office/drawing/2014/main" val="2080830910"/>
                    </a:ext>
                  </a:extLst>
                </a:gridCol>
                <a:gridCol w="1996905">
                  <a:extLst>
                    <a:ext uri="{9D8B030D-6E8A-4147-A177-3AD203B41FA5}">
                      <a16:colId xmlns:a16="http://schemas.microsoft.com/office/drawing/2014/main" val="3747877603"/>
                    </a:ext>
                  </a:extLst>
                </a:gridCol>
                <a:gridCol w="422732">
                  <a:extLst>
                    <a:ext uri="{9D8B030D-6E8A-4147-A177-3AD203B41FA5}">
                      <a16:colId xmlns:a16="http://schemas.microsoft.com/office/drawing/2014/main" val="3886507467"/>
                    </a:ext>
                  </a:extLst>
                </a:gridCol>
                <a:gridCol w="2385580">
                  <a:extLst>
                    <a:ext uri="{9D8B030D-6E8A-4147-A177-3AD203B41FA5}">
                      <a16:colId xmlns:a16="http://schemas.microsoft.com/office/drawing/2014/main" val="3064931156"/>
                    </a:ext>
                  </a:extLst>
                </a:gridCol>
                <a:gridCol w="496299">
                  <a:extLst>
                    <a:ext uri="{9D8B030D-6E8A-4147-A177-3AD203B41FA5}">
                      <a16:colId xmlns:a16="http://schemas.microsoft.com/office/drawing/2014/main" val="3538479288"/>
                    </a:ext>
                  </a:extLst>
                </a:gridCol>
                <a:gridCol w="6009146">
                  <a:extLst>
                    <a:ext uri="{9D8B030D-6E8A-4147-A177-3AD203B41FA5}">
                      <a16:colId xmlns:a16="http://schemas.microsoft.com/office/drawing/2014/main" val="2525156415"/>
                    </a:ext>
                  </a:extLst>
                </a:gridCol>
              </a:tblGrid>
              <a:tr h="335043">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158616210"/>
                  </a:ext>
                </a:extLst>
              </a:tr>
              <a:tr h="305909">
                <a:tc rowSpan="15">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２日目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980024114"/>
                  </a:ext>
                </a:extLst>
              </a:tr>
              <a:tr h="480716">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68757758"/>
                  </a:ext>
                </a:extLst>
              </a:tr>
              <a:tr h="305909">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4290631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・検証のつづき</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94139815"/>
                  </a:ext>
                </a:extLst>
              </a:tr>
              <a:tr h="480716">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６．対策立案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・方策展開型系統図法、マトリックス図法を活用</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・マトリックスの評価はＱ･Ｃ･Ｄ項目で行う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6784833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1783526"/>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７．行動計画の策定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・対策決定事項は具体的に示す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01035593"/>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８．効果の確認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・効果表から３日間の換算効果額を求め、目標への達成度を判定します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87754484"/>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９．標準化と管理の定着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・効果のあった内容を標準化し、管理の定着を図る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08839913"/>
                  </a:ext>
                </a:extLst>
              </a:tr>
              <a:tr h="597253">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14:20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１０．反省と今後の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・目標設定や要因解析は良かったか、どうすると最適な改善に</a:t>
                      </a:r>
                      <a:b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　なるかを未受領の情報提供資料を見て検討します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699250808"/>
                  </a:ext>
                </a:extLst>
              </a:tr>
              <a:tr h="305909">
                <a:tc vMerge="1">
                  <a:txBody>
                    <a:bodyPr/>
                    <a:lstStyle/>
                    <a:p>
                      <a:endParaRPr kumimoji="1" lang="ja-JP" altLang="en-US"/>
                    </a:p>
                  </a:txBody>
                  <a:tcPr/>
                </a:tc>
                <a:tc>
                  <a:txBody>
                    <a:bodyPr/>
                    <a:lstStyle/>
                    <a:p>
                      <a:pPr algn="ctr" fontAlgn="ct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4864254"/>
                  </a:ext>
                </a:extLst>
              </a:tr>
              <a:tr h="480716">
                <a:tc vMerge="1">
                  <a:txBody>
                    <a:bodyPr/>
                    <a:lstStyle/>
                    <a:p>
                      <a:endParaRPr kumimoji="1" lang="ja-JP" altLang="en-US"/>
                    </a:p>
                  </a:txBody>
                  <a:tcPr/>
                </a:tc>
                <a:tc rowSpan="2">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１１．発表･質疑と講評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（準備含む）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227398372"/>
                  </a:ext>
                </a:extLst>
              </a:tr>
              <a:tr h="30590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6972209"/>
                  </a:ext>
                </a:extLst>
              </a:tr>
              <a:tr h="597253">
                <a:tc vMerge="1">
                  <a:txBody>
                    <a:bodyPr/>
                    <a:lstStyle/>
                    <a:p>
                      <a:endParaRPr kumimoji="1" lang="ja-JP" altLang="en-US"/>
                    </a:p>
                  </a:txBody>
                  <a:tcPr/>
                </a:tc>
                <a:tc>
                  <a:txBody>
                    <a:bodyPr/>
                    <a:lstStyle/>
                    <a:p>
                      <a:pPr algn="ctr" fontAlgn="ct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87005977"/>
                  </a:ext>
                </a:extLst>
              </a:tr>
              <a:tr h="32047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43431333"/>
                  </a:ext>
                </a:extLst>
              </a:tr>
            </a:tbl>
          </a:graphicData>
        </a:graphic>
      </p:graphicFrame>
    </p:spTree>
    <p:extLst>
      <p:ext uri="{BB962C8B-B14F-4D97-AF65-F5344CB8AC3E}">
        <p14:creationId xmlns:p14="http://schemas.microsoft.com/office/powerpoint/2010/main" val="353391849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F3DABA7C-7A46-BC02-1AF7-4554D307314F}"/>
              </a:ext>
            </a:extLst>
          </p:cNvPr>
          <p:cNvPicPr>
            <a:picLocks noChangeAspect="1"/>
          </p:cNvPicPr>
          <p:nvPr/>
        </p:nvPicPr>
        <p:blipFill>
          <a:blip r:embed="rId2"/>
          <a:stretch>
            <a:fillRect/>
          </a:stretch>
        </p:blipFill>
        <p:spPr>
          <a:xfrm>
            <a:off x="1734530" y="613979"/>
            <a:ext cx="8722940" cy="6043253"/>
          </a:xfrm>
          <a:prstGeom prst="rect">
            <a:avLst/>
          </a:prstGeom>
        </p:spPr>
      </p:pic>
      <p:sp>
        <p:nvSpPr>
          <p:cNvPr id="36869" name="Text Box 7"/>
          <p:cNvSpPr txBox="1">
            <a:spLocks noChangeArrowheads="1"/>
          </p:cNvSpPr>
          <p:nvPr/>
        </p:nvSpPr>
        <p:spPr bwMode="auto">
          <a:xfrm>
            <a:off x="2932634" y="1916832"/>
            <a:ext cx="6552727" cy="400110"/>
          </a:xfrm>
          <a:prstGeom prst="rect">
            <a:avLst/>
          </a:prstGeom>
          <a:solidFill>
            <a:srgbClr val="CCFFFF"/>
          </a:solidFill>
          <a:ln w="9525" algn="ctr">
            <a:solidFill>
              <a:schemeClr val="tx1"/>
            </a:solidFill>
            <a:miter lim="800000"/>
            <a:headEnd/>
            <a:tailEnd/>
          </a:ln>
          <a:effectLst/>
        </p:spPr>
        <p:txBody>
          <a:bodyPr wrap="squar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dirty="0">
                <a:latin typeface="BIZ UDPゴシック" panose="020B0400000000000000" pitchFamily="50" charset="-128"/>
                <a:ea typeface="BIZ UDPゴシック" panose="020B0400000000000000" pitchFamily="50" charset="-128"/>
              </a:rPr>
              <a:t>できた事、できなかった事をそのまま素直に反省する</a:t>
            </a:r>
          </a:p>
        </p:txBody>
      </p:sp>
      <p:sp>
        <p:nvSpPr>
          <p:cNvPr id="3" name="Text Box 183">
            <a:extLst>
              <a:ext uri="{FF2B5EF4-FFF2-40B4-BE49-F238E27FC236}">
                <a16:creationId xmlns:a16="http://schemas.microsoft.com/office/drawing/2014/main" id="{B4A84AEF-705F-8758-A2B6-6DC24B326C80}"/>
              </a:ext>
            </a:extLst>
          </p:cNvPr>
          <p:cNvSpPr txBox="1">
            <a:spLocks noChangeArrowheads="1"/>
          </p:cNvSpPr>
          <p:nvPr/>
        </p:nvSpPr>
        <p:spPr bwMode="auto">
          <a:xfrm>
            <a:off x="119336" y="116632"/>
            <a:ext cx="86409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2400" b="1" dirty="0">
                <a:solidFill>
                  <a:srgbClr val="0000FF"/>
                </a:solidFill>
                <a:latin typeface="BIZ UDPゴシック" panose="020B0400000000000000" pitchFamily="50" charset="-128"/>
                <a:ea typeface="BIZ UDPゴシック" panose="020B0400000000000000" pitchFamily="50" charset="-128"/>
              </a:rPr>
              <a:t>10</a:t>
            </a:r>
            <a:r>
              <a:rPr lang="ja-JP" altLang="en-US" sz="2400" b="1" dirty="0">
                <a:solidFill>
                  <a:srgbClr val="0000FF"/>
                </a:solidFill>
                <a:latin typeface="BIZ UDPゴシック" panose="020B0400000000000000" pitchFamily="50" charset="-128"/>
                <a:ea typeface="BIZ UDPゴシック" panose="020B0400000000000000" pitchFamily="50" charset="-128"/>
              </a:rPr>
              <a:t>．反省と今後の進め方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⑧</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14:20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14:50</a:t>
            </a:r>
            <a:r>
              <a:rPr lang="ja-JP" altLang="en-US" sz="1800" b="1" dirty="0">
                <a:solidFill>
                  <a:srgbClr val="0000FF"/>
                </a:solidFill>
                <a:latin typeface="BIZ UDPゴシック" panose="020B0400000000000000" pitchFamily="50" charset="-128"/>
                <a:ea typeface="BIZ UDPゴシック" panose="020B0400000000000000" pitchFamily="50" charset="-128"/>
              </a:rPr>
              <a:t> </a:t>
            </a:r>
            <a:endParaRPr lang="en-US" altLang="ja-JP" sz="1800" b="1" dirty="0">
              <a:solidFill>
                <a:srgbClr val="0000FF"/>
              </a:solidFill>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B7CC6205-1F6B-F9C7-7306-DA6AC5F8D080}"/>
              </a:ext>
            </a:extLst>
          </p:cNvPr>
          <p:cNvGraphicFramePr>
            <a:graphicFrameLocks noGrp="1"/>
          </p:cNvGraphicFramePr>
          <p:nvPr>
            <p:extLst>
              <p:ext uri="{D42A27DB-BD31-4B8C-83A1-F6EECF244321}">
                <p14:modId xmlns:p14="http://schemas.microsoft.com/office/powerpoint/2010/main" val="2318001497"/>
              </p:ext>
            </p:extLst>
          </p:nvPr>
        </p:nvGraphicFramePr>
        <p:xfrm>
          <a:off x="144050" y="260648"/>
          <a:ext cx="11881331" cy="6336699"/>
        </p:xfrm>
        <a:graphic>
          <a:graphicData uri="http://schemas.openxmlformats.org/drawingml/2006/table">
            <a:tbl>
              <a:tblPr/>
              <a:tblGrid>
                <a:gridCol w="570669">
                  <a:extLst>
                    <a:ext uri="{9D8B030D-6E8A-4147-A177-3AD203B41FA5}">
                      <a16:colId xmlns:a16="http://schemas.microsoft.com/office/drawing/2014/main" val="2080830910"/>
                    </a:ext>
                  </a:extLst>
                </a:gridCol>
                <a:gridCol w="1996905">
                  <a:extLst>
                    <a:ext uri="{9D8B030D-6E8A-4147-A177-3AD203B41FA5}">
                      <a16:colId xmlns:a16="http://schemas.microsoft.com/office/drawing/2014/main" val="3747877603"/>
                    </a:ext>
                  </a:extLst>
                </a:gridCol>
                <a:gridCol w="422732">
                  <a:extLst>
                    <a:ext uri="{9D8B030D-6E8A-4147-A177-3AD203B41FA5}">
                      <a16:colId xmlns:a16="http://schemas.microsoft.com/office/drawing/2014/main" val="3886507467"/>
                    </a:ext>
                  </a:extLst>
                </a:gridCol>
                <a:gridCol w="2385580">
                  <a:extLst>
                    <a:ext uri="{9D8B030D-6E8A-4147-A177-3AD203B41FA5}">
                      <a16:colId xmlns:a16="http://schemas.microsoft.com/office/drawing/2014/main" val="3064931156"/>
                    </a:ext>
                  </a:extLst>
                </a:gridCol>
                <a:gridCol w="496299">
                  <a:extLst>
                    <a:ext uri="{9D8B030D-6E8A-4147-A177-3AD203B41FA5}">
                      <a16:colId xmlns:a16="http://schemas.microsoft.com/office/drawing/2014/main" val="3538479288"/>
                    </a:ext>
                  </a:extLst>
                </a:gridCol>
                <a:gridCol w="6009146">
                  <a:extLst>
                    <a:ext uri="{9D8B030D-6E8A-4147-A177-3AD203B41FA5}">
                      <a16:colId xmlns:a16="http://schemas.microsoft.com/office/drawing/2014/main" val="2525156415"/>
                    </a:ext>
                  </a:extLst>
                </a:gridCol>
              </a:tblGrid>
              <a:tr h="335043">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158616210"/>
                  </a:ext>
                </a:extLst>
              </a:tr>
              <a:tr h="305909">
                <a:tc rowSpan="15">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２日目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980024114"/>
                  </a:ext>
                </a:extLst>
              </a:tr>
              <a:tr h="480716">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68757758"/>
                  </a:ext>
                </a:extLst>
              </a:tr>
              <a:tr h="305909">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4290631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・検証のつづき</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94139815"/>
                  </a:ext>
                </a:extLst>
              </a:tr>
              <a:tr h="480716">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６．対策立案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・方策展開型系統図法、マトリックス図法を活用</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・マトリックスの評価はＱ･Ｃ･Ｄ項目で行う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6784833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1783526"/>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７．行動計画の策定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・対策決定事項は具体的に示す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01035593"/>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８．効果の確認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・効果表から３日間の換算効果額を求め、目標への達成度を判定します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87754484"/>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９．標準化と管理の定着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・効果のあった内容を標準化し、管理の定着を図る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08839913"/>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１０．反省と今後の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・目標設定や要因解析は良かったか、どうすると最適な改善に</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なるかを未受領の情報提供資料を見て検討します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99250808"/>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tx1"/>
                          </a:solidFill>
                          <a:effectLst/>
                          <a:latin typeface="BIZ UDPゴシック" panose="020B0400000000000000" pitchFamily="50" charset="-128"/>
                          <a:ea typeface="BIZ UDPゴシック" panose="020B0400000000000000" pitchFamily="50" charset="-128"/>
                        </a:rPr>
                        <a:t>14:50</a:t>
                      </a:r>
                      <a:r>
                        <a:rPr lang="ja-JP" altLang="en-US" sz="12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tx1"/>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tc>
                <a:tc>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2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64864254"/>
                  </a:ext>
                </a:extLst>
              </a:tr>
              <a:tr h="480716">
                <a:tc vMerge="1">
                  <a:txBody>
                    <a:bodyPr/>
                    <a:lstStyle/>
                    <a:p>
                      <a:endParaRPr kumimoji="1" lang="ja-JP" altLang="en-US"/>
                    </a:p>
                  </a:txBody>
                  <a:tcPr/>
                </a:tc>
                <a:tc rowSpan="2">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１１．発表･質疑と講評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（準備含む）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227398372"/>
                  </a:ext>
                </a:extLst>
              </a:tr>
              <a:tr h="30590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6972209"/>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87005977"/>
                  </a:ext>
                </a:extLst>
              </a:tr>
              <a:tr h="32047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43431333"/>
                  </a:ext>
                </a:extLst>
              </a:tr>
            </a:tbl>
          </a:graphicData>
        </a:graphic>
      </p:graphicFrame>
    </p:spTree>
    <p:extLst>
      <p:ext uri="{BB962C8B-B14F-4D97-AF65-F5344CB8AC3E}">
        <p14:creationId xmlns:p14="http://schemas.microsoft.com/office/powerpoint/2010/main" val="37725049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F0FD6024-1A4E-3F20-020F-E9E1E30D536E}"/>
              </a:ext>
            </a:extLst>
          </p:cNvPr>
          <p:cNvGraphicFramePr>
            <a:graphicFrameLocks noGrp="1"/>
          </p:cNvGraphicFramePr>
          <p:nvPr>
            <p:extLst>
              <p:ext uri="{D42A27DB-BD31-4B8C-83A1-F6EECF244321}">
                <p14:modId xmlns:p14="http://schemas.microsoft.com/office/powerpoint/2010/main" val="3123138660"/>
              </p:ext>
            </p:extLst>
          </p:nvPr>
        </p:nvGraphicFramePr>
        <p:xfrm>
          <a:off x="144050" y="260648"/>
          <a:ext cx="11881331" cy="6336699"/>
        </p:xfrm>
        <a:graphic>
          <a:graphicData uri="http://schemas.openxmlformats.org/drawingml/2006/table">
            <a:tbl>
              <a:tblPr/>
              <a:tblGrid>
                <a:gridCol w="570669">
                  <a:extLst>
                    <a:ext uri="{9D8B030D-6E8A-4147-A177-3AD203B41FA5}">
                      <a16:colId xmlns:a16="http://schemas.microsoft.com/office/drawing/2014/main" val="2080830910"/>
                    </a:ext>
                  </a:extLst>
                </a:gridCol>
                <a:gridCol w="1996905">
                  <a:extLst>
                    <a:ext uri="{9D8B030D-6E8A-4147-A177-3AD203B41FA5}">
                      <a16:colId xmlns:a16="http://schemas.microsoft.com/office/drawing/2014/main" val="3747877603"/>
                    </a:ext>
                  </a:extLst>
                </a:gridCol>
                <a:gridCol w="422732">
                  <a:extLst>
                    <a:ext uri="{9D8B030D-6E8A-4147-A177-3AD203B41FA5}">
                      <a16:colId xmlns:a16="http://schemas.microsoft.com/office/drawing/2014/main" val="3886507467"/>
                    </a:ext>
                  </a:extLst>
                </a:gridCol>
                <a:gridCol w="2385580">
                  <a:extLst>
                    <a:ext uri="{9D8B030D-6E8A-4147-A177-3AD203B41FA5}">
                      <a16:colId xmlns:a16="http://schemas.microsoft.com/office/drawing/2014/main" val="3064931156"/>
                    </a:ext>
                  </a:extLst>
                </a:gridCol>
                <a:gridCol w="496299">
                  <a:extLst>
                    <a:ext uri="{9D8B030D-6E8A-4147-A177-3AD203B41FA5}">
                      <a16:colId xmlns:a16="http://schemas.microsoft.com/office/drawing/2014/main" val="3538479288"/>
                    </a:ext>
                  </a:extLst>
                </a:gridCol>
                <a:gridCol w="6009146">
                  <a:extLst>
                    <a:ext uri="{9D8B030D-6E8A-4147-A177-3AD203B41FA5}">
                      <a16:colId xmlns:a16="http://schemas.microsoft.com/office/drawing/2014/main" val="2525156415"/>
                    </a:ext>
                  </a:extLst>
                </a:gridCol>
              </a:tblGrid>
              <a:tr h="335043">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158616210"/>
                  </a:ext>
                </a:extLst>
              </a:tr>
              <a:tr h="305909">
                <a:tc rowSpan="15">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２日目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980024114"/>
                  </a:ext>
                </a:extLst>
              </a:tr>
              <a:tr h="480716">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68757758"/>
                  </a:ext>
                </a:extLst>
              </a:tr>
              <a:tr h="305909">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4290631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・検証のつづき</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94139815"/>
                  </a:ext>
                </a:extLst>
              </a:tr>
              <a:tr h="480716">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６．対策立案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・方策展開型系統図法、マトリックス図法を活用</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・マトリックスの評価はＱ･Ｃ･Ｄ項目で行う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6784833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1783526"/>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７．行動計画の策定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・対策決定事項は具体的に示す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01035593"/>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８．効果の確認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・効果表から３日間の換算効果額を求め、目標への達成度を判定します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87754484"/>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９．標準化と管理の定着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・効果のあった内容を標準化し、管理の定着を図る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08839913"/>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１０．反省と今後の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・目標設定や要因解析は良かったか、どうすると最適な改善に</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なるかを未受領の情報提供資料を見て検討します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99250808"/>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4864254"/>
                  </a:ext>
                </a:extLst>
              </a:tr>
              <a:tr h="480716">
                <a:tc vMerge="1">
                  <a:txBody>
                    <a:bodyPr/>
                    <a:lstStyle/>
                    <a:p>
                      <a:endParaRPr kumimoji="1" lang="ja-JP" altLang="en-US"/>
                    </a:p>
                  </a:txBody>
                  <a:tcPr/>
                </a:tc>
                <a:tc rowSpan="2">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15:00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１１．発表･質疑と講評</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a:t>
                      </a:r>
                      <a:r>
                        <a:rPr lang="ja-JP" altLang="en-US" sz="1100" b="1" i="0" u="none" strike="noStrike" dirty="0">
                          <a:solidFill>
                            <a:srgbClr val="006600"/>
                          </a:solidFill>
                          <a:effectLst/>
                          <a:latin typeface="BIZ UDPゴシック" panose="020B0400000000000000" pitchFamily="50" charset="-128"/>
                          <a:ea typeface="BIZ UDPゴシック" panose="020B0400000000000000" pitchFamily="50" charset="-128"/>
                        </a:rPr>
                        <a:t>　　（準備含む）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2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・対面発表（発表</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7</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分、質疑２分</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グループ）</a:t>
                      </a:r>
                      <a:b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・グループアドバイザー講評（</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4227398372"/>
                  </a:ext>
                </a:extLst>
              </a:tr>
              <a:tr h="30590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5</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676972209"/>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87005977"/>
                  </a:ext>
                </a:extLst>
              </a:tr>
              <a:tr h="32047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43431333"/>
                  </a:ext>
                </a:extLst>
              </a:tr>
            </a:tbl>
          </a:graphicData>
        </a:graphic>
      </p:graphicFrame>
    </p:spTree>
    <p:extLst>
      <p:ext uri="{BB962C8B-B14F-4D97-AF65-F5344CB8AC3E}">
        <p14:creationId xmlns:p14="http://schemas.microsoft.com/office/powerpoint/2010/main" val="17520511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Text Box 5"/>
          <p:cNvSpPr txBox="1">
            <a:spLocks noChangeArrowheads="1"/>
          </p:cNvSpPr>
          <p:nvPr/>
        </p:nvSpPr>
        <p:spPr bwMode="auto">
          <a:xfrm>
            <a:off x="815376" y="1097165"/>
            <a:ext cx="7286802"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pPr>
            <a:r>
              <a:rPr lang="ja-JP" altLang="en-US" sz="2000" b="1" dirty="0">
                <a:latin typeface="BIZ UDPゴシック" panose="020B0400000000000000" pitchFamily="50" charset="-128"/>
                <a:ea typeface="BIZ UDPゴシック" panose="020B0400000000000000" pitchFamily="50" charset="-128"/>
              </a:rPr>
              <a:t>全グループの討議結果を発表します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en-US" altLang="ja-JP" sz="2000" b="1" dirty="0">
                <a:solidFill>
                  <a:srgbClr val="0000FF"/>
                </a:solidFill>
                <a:latin typeface="BIZ UDPゴシック" panose="020B0400000000000000" pitchFamily="50" charset="-128"/>
                <a:ea typeface="BIZ UDPゴシック" panose="020B0400000000000000" pitchFamily="50" charset="-128"/>
              </a:rPr>
              <a:t>(1)</a:t>
            </a:r>
            <a:r>
              <a:rPr lang="ja-JP" altLang="en-US" sz="2000" b="1" dirty="0">
                <a:solidFill>
                  <a:srgbClr val="0000FF"/>
                </a:solidFill>
                <a:latin typeface="BIZ UDPゴシック" panose="020B0400000000000000" pitchFamily="50" charset="-128"/>
                <a:ea typeface="BIZ UDPゴシック" panose="020B0400000000000000" pitchFamily="50" charset="-128"/>
              </a:rPr>
              <a:t> 発表は対面のグループ間で行います</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（２） 発表時はグループメンバー全員が前へ出て頂きます</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（３） 個人決意表明は会社名、名前を言って宣言してください</a:t>
            </a:r>
          </a:p>
        </p:txBody>
      </p:sp>
      <p:sp>
        <p:nvSpPr>
          <p:cNvPr id="24581" name="Text Box 7"/>
          <p:cNvSpPr txBox="1">
            <a:spLocks noChangeArrowheads="1"/>
          </p:cNvSpPr>
          <p:nvPr/>
        </p:nvSpPr>
        <p:spPr bwMode="auto">
          <a:xfrm>
            <a:off x="829292" y="3811904"/>
            <a:ext cx="5362575"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発表　　：</a:t>
            </a:r>
            <a:r>
              <a:rPr lang="ja-JP" altLang="en-US" sz="2000" b="1" dirty="0">
                <a:solidFill>
                  <a:srgbClr val="FF0000"/>
                </a:solidFill>
                <a:latin typeface="BIZ UDPゴシック" panose="020B0400000000000000" pitchFamily="50" charset="-128"/>
                <a:ea typeface="BIZ UDPゴシック" panose="020B0400000000000000" pitchFamily="50" charset="-128"/>
              </a:rPr>
              <a:t>７</a:t>
            </a:r>
            <a:r>
              <a:rPr lang="ja-JP" altLang="en-US" sz="2000" b="1" dirty="0">
                <a:latin typeface="BIZ UDPゴシック" panose="020B0400000000000000" pitchFamily="50" charset="-128"/>
                <a:ea typeface="BIZ UDPゴシック" panose="020B0400000000000000" pitchFamily="50" charset="-128"/>
              </a:rPr>
              <a:t>分</a:t>
            </a:r>
          </a:p>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質疑応答：</a:t>
            </a:r>
            <a:r>
              <a:rPr lang="ja-JP" altLang="en-US" sz="2000" b="1" dirty="0">
                <a:solidFill>
                  <a:srgbClr val="FF0000"/>
                </a:solidFill>
                <a:latin typeface="BIZ UDPゴシック" panose="020B0400000000000000" pitchFamily="50" charset="-128"/>
                <a:ea typeface="BIZ UDPゴシック" panose="020B0400000000000000" pitchFamily="50" charset="-128"/>
              </a:rPr>
              <a:t>２</a:t>
            </a:r>
            <a:r>
              <a:rPr lang="ja-JP" altLang="en-US" sz="2000" b="1" dirty="0">
                <a:latin typeface="BIZ UDPゴシック" panose="020B0400000000000000" pitchFamily="50" charset="-128"/>
                <a:ea typeface="BIZ UDPゴシック" panose="020B0400000000000000" pitchFamily="50" charset="-128"/>
              </a:rPr>
              <a:t>分</a:t>
            </a:r>
          </a:p>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アドバイザーコメント：</a:t>
            </a:r>
            <a:r>
              <a:rPr lang="ja-JP" altLang="en-US" sz="2000" b="1" dirty="0">
                <a:solidFill>
                  <a:srgbClr val="FF0000"/>
                </a:solidFill>
                <a:latin typeface="BIZ UDPゴシック" panose="020B0400000000000000" pitchFamily="50" charset="-128"/>
                <a:ea typeface="BIZ UDPゴシック" panose="020B0400000000000000" pitchFamily="50" charset="-128"/>
              </a:rPr>
              <a:t>１</a:t>
            </a:r>
            <a:r>
              <a:rPr lang="ja-JP" altLang="en-US" sz="2000" b="1" dirty="0">
                <a:latin typeface="BIZ UDPゴシック" panose="020B0400000000000000" pitchFamily="50" charset="-128"/>
                <a:ea typeface="BIZ UDPゴシック" panose="020B0400000000000000" pitchFamily="50" charset="-128"/>
              </a:rPr>
              <a:t>分</a:t>
            </a:r>
          </a:p>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計　　　</a:t>
            </a:r>
            <a:r>
              <a:rPr lang="ja-JP" altLang="en-US" sz="2000" b="1" dirty="0">
                <a:solidFill>
                  <a:srgbClr val="FF0000"/>
                </a:solidFill>
                <a:latin typeface="BIZ UDPゴシック" panose="020B0400000000000000" pitchFamily="50" charset="-128"/>
                <a:ea typeface="BIZ UDPゴシック" panose="020B0400000000000000" pitchFamily="50" charset="-128"/>
              </a:rPr>
              <a:t>約１０</a:t>
            </a:r>
            <a:r>
              <a:rPr lang="ja-JP" altLang="en-US" sz="2000" b="1" dirty="0">
                <a:latin typeface="BIZ UDPゴシック" panose="020B0400000000000000" pitchFamily="50" charset="-128"/>
                <a:ea typeface="BIZ UDPゴシック" panose="020B0400000000000000" pitchFamily="50" charset="-128"/>
              </a:rPr>
              <a:t>分</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１グループ</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総合講評　：会場世話人　</a:t>
            </a:r>
            <a:r>
              <a:rPr lang="en-US" altLang="ja-JP" sz="2000" b="1" dirty="0">
                <a:latin typeface="BIZ UDPゴシック" panose="020B0400000000000000" pitchFamily="50" charset="-128"/>
                <a:ea typeface="BIZ UDPゴシック" panose="020B0400000000000000" pitchFamily="50" charset="-128"/>
              </a:rPr>
              <a:t>3</a:t>
            </a:r>
            <a:r>
              <a:rPr lang="ja-JP" altLang="en-US" sz="2000" b="1" dirty="0">
                <a:latin typeface="BIZ UDPゴシック" panose="020B0400000000000000" pitchFamily="50" charset="-128"/>
                <a:ea typeface="BIZ UDPゴシック" panose="020B0400000000000000" pitchFamily="50" charset="-128"/>
              </a:rPr>
              <a:t>分</a:t>
            </a:r>
          </a:p>
        </p:txBody>
      </p:sp>
      <p:grpSp>
        <p:nvGrpSpPr>
          <p:cNvPr id="30" name="グループ化 29">
            <a:extLst>
              <a:ext uri="{FF2B5EF4-FFF2-40B4-BE49-F238E27FC236}">
                <a16:creationId xmlns:a16="http://schemas.microsoft.com/office/drawing/2014/main" id="{32D84CC5-711E-68DC-BB0A-21A492409552}"/>
              </a:ext>
            </a:extLst>
          </p:cNvPr>
          <p:cNvGrpSpPr/>
          <p:nvPr/>
        </p:nvGrpSpPr>
        <p:grpSpPr>
          <a:xfrm>
            <a:off x="6095594" y="2922865"/>
            <a:ext cx="5669655" cy="3592314"/>
            <a:chOff x="4511824" y="2881429"/>
            <a:chExt cx="5669655" cy="3592314"/>
          </a:xfrm>
        </p:grpSpPr>
        <p:grpSp>
          <p:nvGrpSpPr>
            <p:cNvPr id="3" name="グループ化 2">
              <a:extLst>
                <a:ext uri="{FF2B5EF4-FFF2-40B4-BE49-F238E27FC236}">
                  <a16:creationId xmlns:a16="http://schemas.microsoft.com/office/drawing/2014/main" id="{598ADE4A-CC3D-56F0-ABB8-FB145C10B0B5}"/>
                </a:ext>
              </a:extLst>
            </p:cNvPr>
            <p:cNvGrpSpPr/>
            <p:nvPr/>
          </p:nvGrpSpPr>
          <p:grpSpPr>
            <a:xfrm>
              <a:off x="4511824" y="2881429"/>
              <a:ext cx="5669655" cy="3004967"/>
              <a:chOff x="367812" y="263769"/>
              <a:chExt cx="5669655" cy="3004967"/>
            </a:xfrm>
          </p:grpSpPr>
          <p:sp>
            <p:nvSpPr>
              <p:cNvPr id="4" name="テキスト ボックス 3">
                <a:extLst>
                  <a:ext uri="{FF2B5EF4-FFF2-40B4-BE49-F238E27FC236}">
                    <a16:creationId xmlns:a16="http://schemas.microsoft.com/office/drawing/2014/main" id="{078885A7-6F81-E818-2FC0-DEAC8C881090}"/>
                  </a:ext>
                </a:extLst>
              </p:cNvPr>
              <p:cNvSpPr txBox="1"/>
              <p:nvPr/>
            </p:nvSpPr>
            <p:spPr>
              <a:xfrm>
                <a:off x="387886" y="1033440"/>
                <a:ext cx="2178803" cy="707886"/>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b="1" kern="0" dirty="0">
                    <a:solidFill>
                      <a:sysClr val="windowText" lastClr="000000"/>
                    </a:solidFill>
                    <a:latin typeface="BIZ UDPゴシック" panose="020B0400000000000000" pitchFamily="50" charset="-128"/>
                    <a:ea typeface="BIZ UDPゴシック" panose="020B0400000000000000" pitchFamily="50" charset="-128"/>
                  </a:rPr>
                  <a:t>ボードに発表資料</a:t>
                </a:r>
                <a:endParaRPr lang="en-US" altLang="ja-JP" sz="2000" b="1" kern="0" dirty="0">
                  <a:solidFill>
                    <a:sysClr val="windowText" lastClr="000000"/>
                  </a:solidFill>
                  <a:latin typeface="BIZ UDPゴシック" panose="020B0400000000000000" pitchFamily="50" charset="-128"/>
                  <a:ea typeface="BIZ UDPゴシック" panose="020B0400000000000000" pitchFamily="50" charset="-128"/>
                </a:endParaRPr>
              </a:p>
              <a:p>
                <a:pPr algn="ctr" eaLnBrk="1" fontAlgn="auto" hangingPunct="1">
                  <a:spcBef>
                    <a:spcPts val="0"/>
                  </a:spcBef>
                  <a:spcAft>
                    <a:spcPts val="0"/>
                  </a:spcAft>
                  <a:defRPr/>
                </a:pPr>
                <a:r>
                  <a:rPr lang="ja-JP" altLang="en-US" sz="2000" b="1" kern="0" dirty="0">
                    <a:solidFill>
                      <a:sysClr val="windowText" lastClr="000000"/>
                    </a:solidFill>
                    <a:latin typeface="BIZ UDPゴシック" panose="020B0400000000000000" pitchFamily="50" charset="-128"/>
                    <a:ea typeface="BIZ UDPゴシック" panose="020B0400000000000000" pitchFamily="50" charset="-128"/>
                  </a:rPr>
                  <a:t>貼り付け</a:t>
                </a:r>
                <a:endParaRPr lang="en-US" altLang="ja-JP" sz="2000" b="1" kern="0" dirty="0">
                  <a:solidFill>
                    <a:sysClr val="windowText" lastClr="000000"/>
                  </a:solidFill>
                  <a:latin typeface="BIZ UDPゴシック" panose="020B0400000000000000" pitchFamily="50" charset="-128"/>
                  <a:ea typeface="BIZ UDPゴシック" panose="020B0400000000000000" pitchFamily="50" charset="-128"/>
                </a:endParaRPr>
              </a:p>
            </p:txBody>
          </p:sp>
          <p:sp>
            <p:nvSpPr>
              <p:cNvPr id="5" name="AutoShape 4" descr="フリー素材 イラスト 無料棒人間 に対する画像結果">
                <a:extLst>
                  <a:ext uri="{FF2B5EF4-FFF2-40B4-BE49-F238E27FC236}">
                    <a16:creationId xmlns:a16="http://schemas.microsoft.com/office/drawing/2014/main" id="{D7DAC43D-E365-87ED-537B-0D7012C7764A}"/>
                  </a:ext>
                </a:extLst>
              </p:cNvPr>
              <p:cNvSpPr>
                <a:spLocks noChangeAspect="1" noChangeArrowheads="1"/>
              </p:cNvSpPr>
              <p:nvPr/>
            </p:nvSpPr>
            <p:spPr bwMode="auto">
              <a:xfrm>
                <a:off x="367812" y="263769"/>
                <a:ext cx="165588" cy="159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endParaRPr lang="ja-JP" altLang="en-US" sz="2000">
                  <a:latin typeface="BIZ UDPゴシック" panose="020B0400000000000000" pitchFamily="50" charset="-128"/>
                  <a:ea typeface="BIZ UDPゴシック" panose="020B0400000000000000" pitchFamily="50" charset="-128"/>
                </a:endParaRPr>
              </a:p>
            </p:txBody>
          </p:sp>
          <p:pic>
            <p:nvPicPr>
              <p:cNvPr id="6" name="Picture 8" descr="フリー素材 イラスト 無料棒人間 に対する画像結果">
                <a:extLst>
                  <a:ext uri="{FF2B5EF4-FFF2-40B4-BE49-F238E27FC236}">
                    <a16:creationId xmlns:a16="http://schemas.microsoft.com/office/drawing/2014/main" id="{2CB2ED66-F505-7C7B-92B2-A53045B152A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34099" y="623122"/>
                <a:ext cx="671188" cy="1083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案内をしている人のイラスト（棒人間） | かわいいフリー素材集 いらすとや">
                <a:extLst>
                  <a:ext uri="{FF2B5EF4-FFF2-40B4-BE49-F238E27FC236}">
                    <a16:creationId xmlns:a16="http://schemas.microsoft.com/office/drawing/2014/main" id="{6B2B3A9D-268E-3E02-8FBC-1010545A02FB}"/>
                  </a:ext>
                </a:extLst>
              </p:cNvPr>
              <p:cNvPicPr>
                <a:picLocks noChangeAspect="1" noChangeArrowheads="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719488" y="596248"/>
                <a:ext cx="842450" cy="99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フリー素材 イラスト 無料棒人間 に対する画像結果">
                <a:extLst>
                  <a:ext uri="{FF2B5EF4-FFF2-40B4-BE49-F238E27FC236}">
                    <a16:creationId xmlns:a16="http://schemas.microsoft.com/office/drawing/2014/main" id="{CF613D4C-4826-E308-F0BA-C430407608A9}"/>
                  </a:ext>
                </a:extLst>
              </p:cNvPr>
              <p:cNvPicPr>
                <a:picLocks noChangeAspect="1" noChangeArrowheads="1"/>
              </p:cNvPicPr>
              <p:nvPr/>
            </p:nvPicPr>
            <p:blipFill>
              <a:blip r:embed="rId2">
                <a:clrChange>
                  <a:clrFrom>
                    <a:srgbClr val="FCFCFC"/>
                  </a:clrFrom>
                  <a:clrTo>
                    <a:srgbClr val="FCFCFC">
                      <a:alpha val="0"/>
                    </a:srgbClr>
                  </a:clrTo>
                </a:clrChange>
              </a:blip>
              <a:srcRect/>
              <a:stretch>
                <a:fillRect/>
              </a:stretch>
            </p:blipFill>
            <p:spPr bwMode="auto">
              <a:xfrm>
                <a:off x="1525449" y="1970718"/>
                <a:ext cx="616302" cy="996458"/>
              </a:xfrm>
              <a:prstGeom prst="rect">
                <a:avLst/>
              </a:prstGeom>
              <a:noFill/>
              <a:scene3d>
                <a:camera prst="orthographicFront">
                  <a:rot lat="0" lon="10799999" rev="0"/>
                </a:camera>
                <a:lightRig rig="threePt" dir="t"/>
              </a:scene3d>
            </p:spPr>
          </p:pic>
          <p:pic>
            <p:nvPicPr>
              <p:cNvPr id="9" name="Picture 8" descr="フリー素材 イラスト 無料棒人間 に対する画像結果">
                <a:extLst>
                  <a:ext uri="{FF2B5EF4-FFF2-40B4-BE49-F238E27FC236}">
                    <a16:creationId xmlns:a16="http://schemas.microsoft.com/office/drawing/2014/main" id="{508A046A-FFBA-1495-6759-C46900746AF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7571" y="1706925"/>
                <a:ext cx="619896" cy="100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4">
                <a:extLst>
                  <a:ext uri="{FF2B5EF4-FFF2-40B4-BE49-F238E27FC236}">
                    <a16:creationId xmlns:a16="http://schemas.microsoft.com/office/drawing/2014/main" id="{63ABF028-9024-448A-98B7-23027DCDB8B8}"/>
                  </a:ext>
                </a:extLst>
              </p:cNvPr>
              <p:cNvSpPr>
                <a:spLocks noChangeArrowheads="1"/>
              </p:cNvSpPr>
              <p:nvPr/>
            </p:nvSpPr>
            <p:spPr bwMode="auto">
              <a:xfrm rot="17745229">
                <a:off x="1985597" y="1459523"/>
                <a:ext cx="1085850" cy="42496"/>
              </a:xfrm>
              <a:prstGeom prst="rect">
                <a:avLst/>
              </a:prstGeom>
              <a:solidFill>
                <a:srgbClr val="C00000"/>
              </a:solidFill>
              <a:ln w="9525">
                <a:solidFill>
                  <a:srgbClr val="0000CC"/>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ja-JP" sz="2000">
                  <a:solidFill>
                    <a:schemeClr val="bg1"/>
                  </a:solidFill>
                  <a:latin typeface="BIZ UDPゴシック" panose="020B0400000000000000" pitchFamily="50" charset="-128"/>
                  <a:ea typeface="BIZ UDPゴシック" panose="020B0400000000000000" pitchFamily="50" charset="-128"/>
                </a:endParaRPr>
              </a:p>
            </p:txBody>
          </p:sp>
          <p:pic>
            <p:nvPicPr>
              <p:cNvPr id="11" name="Picture 8" descr="フリー素材 イラスト 無料棒人間 に対する画像結果">
                <a:extLst>
                  <a:ext uri="{FF2B5EF4-FFF2-40B4-BE49-F238E27FC236}">
                    <a16:creationId xmlns:a16="http://schemas.microsoft.com/office/drawing/2014/main" id="{616307E2-4C2C-7D01-8E91-0B4628D61C9D}"/>
                  </a:ext>
                </a:extLst>
              </p:cNvPr>
              <p:cNvPicPr>
                <a:picLocks noChangeAspect="1" noChangeArrowheads="1"/>
              </p:cNvPicPr>
              <p:nvPr/>
            </p:nvPicPr>
            <p:blipFill>
              <a:blip r:embed="rId2">
                <a:clrChange>
                  <a:clrFrom>
                    <a:srgbClr val="FDFDFD"/>
                  </a:clrFrom>
                  <a:clrTo>
                    <a:srgbClr val="FDFDFD">
                      <a:alpha val="0"/>
                    </a:srgbClr>
                  </a:clrTo>
                </a:clrChange>
              </a:blip>
              <a:srcRect/>
              <a:stretch>
                <a:fillRect/>
              </a:stretch>
            </p:blipFill>
            <p:spPr bwMode="auto">
              <a:xfrm>
                <a:off x="2001798" y="2064916"/>
                <a:ext cx="616302" cy="996458"/>
              </a:xfrm>
              <a:prstGeom prst="rect">
                <a:avLst/>
              </a:prstGeom>
              <a:noFill/>
              <a:scene3d>
                <a:camera prst="orthographicFront">
                  <a:rot lat="0" lon="10799999" rev="0"/>
                </a:camera>
                <a:lightRig rig="threePt" dir="t"/>
              </a:scene3d>
            </p:spPr>
          </p:pic>
          <p:pic>
            <p:nvPicPr>
              <p:cNvPr id="12" name="Picture 8" descr="フリー素材 イラスト 無料棒人間 に対する画像結果">
                <a:extLst>
                  <a:ext uri="{FF2B5EF4-FFF2-40B4-BE49-F238E27FC236}">
                    <a16:creationId xmlns:a16="http://schemas.microsoft.com/office/drawing/2014/main" id="{028CC597-887A-4ABA-7987-D457DBB84BD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44271" y="886915"/>
                <a:ext cx="670507" cy="1083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テキスト ボックス 12">
                <a:extLst>
                  <a:ext uri="{FF2B5EF4-FFF2-40B4-BE49-F238E27FC236}">
                    <a16:creationId xmlns:a16="http://schemas.microsoft.com/office/drawing/2014/main" id="{74A4E8C7-38DB-FCB2-9CDC-DD3CAB5F5E75}"/>
                  </a:ext>
                </a:extLst>
              </p:cNvPr>
              <p:cNvSpPr txBox="1"/>
              <p:nvPr/>
            </p:nvSpPr>
            <p:spPr>
              <a:xfrm>
                <a:off x="492370" y="339970"/>
                <a:ext cx="1210588" cy="400110"/>
              </a:xfrm>
              <a:prstGeom prst="rect">
                <a:avLst/>
              </a:prstGeom>
              <a:noFill/>
              <a:ln w="9525" cmpd="sng">
                <a:noFill/>
              </a:ln>
              <a:effectLst/>
            </p:spPr>
            <p:txBody>
              <a:bodyPr wrap="none">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ja-JP" altLang="en-US" sz="2000" b="1" kern="0" dirty="0">
                    <a:solidFill>
                      <a:sysClr val="windowText" lastClr="000000"/>
                    </a:solidFill>
                    <a:latin typeface="BIZ UDPゴシック" panose="020B0400000000000000" pitchFamily="50" charset="-128"/>
                    <a:ea typeface="BIZ UDPゴシック" panose="020B0400000000000000" pitchFamily="50" charset="-128"/>
                  </a:rPr>
                  <a:t>発表方法</a:t>
                </a:r>
                <a:endParaRPr lang="en-US" altLang="ja-JP" sz="2000" b="1" kern="0" dirty="0">
                  <a:solidFill>
                    <a:sysClr val="windowText" lastClr="000000"/>
                  </a:solidFill>
                  <a:latin typeface="BIZ UDPゴシック" panose="020B0400000000000000" pitchFamily="50" charset="-128"/>
                  <a:ea typeface="BIZ UDPゴシック" panose="020B0400000000000000" pitchFamily="50" charset="-128"/>
                </a:endParaRPr>
              </a:p>
            </p:txBody>
          </p:sp>
          <p:pic>
            <p:nvPicPr>
              <p:cNvPr id="14" name="Picture 8" descr="フリー素材 イラスト 無料棒人間 に対する画像結果">
                <a:extLst>
                  <a:ext uri="{FF2B5EF4-FFF2-40B4-BE49-F238E27FC236}">
                    <a16:creationId xmlns:a16="http://schemas.microsoft.com/office/drawing/2014/main" id="{5568BD28-3E30-31DA-6203-816957F3961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1355" y="2164878"/>
                <a:ext cx="670508" cy="1083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8" descr="フリー素材 イラスト 無料棒人間 に対する画像結果">
                <a:extLst>
                  <a:ext uri="{FF2B5EF4-FFF2-40B4-BE49-F238E27FC236}">
                    <a16:creationId xmlns:a16="http://schemas.microsoft.com/office/drawing/2014/main" id="{1F777EC1-1A37-896D-1509-9F0E92264AB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8159" y="1675884"/>
                <a:ext cx="596847" cy="96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8" descr="フリー素材 イラスト 無料棒人間 に対する画像結果">
                <a:extLst>
                  <a:ext uri="{FF2B5EF4-FFF2-40B4-BE49-F238E27FC236}">
                    <a16:creationId xmlns:a16="http://schemas.microsoft.com/office/drawing/2014/main" id="{33EA1CCD-4790-1ADA-AC76-47F6177A53C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6812" y="2324100"/>
                <a:ext cx="584410" cy="944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 descr="フリー素材 イラスト 無料棒人間 に対する画像結果">
                <a:extLst>
                  <a:ext uri="{FF2B5EF4-FFF2-40B4-BE49-F238E27FC236}">
                    <a16:creationId xmlns:a16="http://schemas.microsoft.com/office/drawing/2014/main" id="{B2844EE7-012E-4F5E-8C02-81109C81C5BA}"/>
                  </a:ext>
                </a:extLst>
              </p:cNvPr>
              <p:cNvPicPr>
                <a:picLocks noChangeAspect="1" noChangeArrowheads="1"/>
              </p:cNvPicPr>
              <p:nvPr/>
            </p:nvPicPr>
            <p:blipFill>
              <a:blip r:embed="rId2">
                <a:clrChange>
                  <a:clrFrom>
                    <a:srgbClr val="FCFCFC"/>
                  </a:clrFrom>
                  <a:clrTo>
                    <a:srgbClr val="FCFCFC">
                      <a:alpha val="0"/>
                    </a:srgbClr>
                  </a:clrTo>
                </a:clrChange>
              </a:blip>
              <a:srcRect/>
              <a:stretch>
                <a:fillRect/>
              </a:stretch>
            </p:blipFill>
            <p:spPr bwMode="auto">
              <a:xfrm>
                <a:off x="1068673" y="1992299"/>
                <a:ext cx="665906" cy="1076661"/>
              </a:xfrm>
              <a:prstGeom prst="rect">
                <a:avLst/>
              </a:prstGeom>
              <a:noFill/>
              <a:scene3d>
                <a:camera prst="orthographicFront">
                  <a:rot lat="0" lon="10799999" rev="0"/>
                </a:camera>
                <a:lightRig rig="threePt" dir="t"/>
              </a:scene3d>
            </p:spPr>
          </p:pic>
          <p:pic>
            <p:nvPicPr>
              <p:cNvPr id="18" name="Picture 8" descr="フリー素材 イラスト 無料棒人間 に対する画像結果">
                <a:extLst>
                  <a:ext uri="{FF2B5EF4-FFF2-40B4-BE49-F238E27FC236}">
                    <a16:creationId xmlns:a16="http://schemas.microsoft.com/office/drawing/2014/main" id="{C8331371-42DB-1184-F3D5-970172E19C1E}"/>
                  </a:ext>
                </a:extLst>
              </p:cNvPr>
              <p:cNvPicPr>
                <a:picLocks noChangeAspect="1" noChangeArrowheads="1"/>
              </p:cNvPicPr>
              <p:nvPr/>
            </p:nvPicPr>
            <p:blipFill>
              <a:blip r:embed="rId2">
                <a:clrChange>
                  <a:clrFrom>
                    <a:srgbClr val="FCFCFC"/>
                  </a:clrFrom>
                  <a:clrTo>
                    <a:srgbClr val="FCFCFC">
                      <a:alpha val="0"/>
                    </a:srgbClr>
                  </a:clrTo>
                </a:clrChange>
              </a:blip>
              <a:srcRect/>
              <a:stretch>
                <a:fillRect/>
              </a:stretch>
            </p:blipFill>
            <p:spPr bwMode="auto">
              <a:xfrm>
                <a:off x="554676" y="2048449"/>
                <a:ext cx="564781" cy="913157"/>
              </a:xfrm>
              <a:prstGeom prst="rect">
                <a:avLst/>
              </a:prstGeom>
              <a:noFill/>
              <a:scene3d>
                <a:camera prst="orthographicFront">
                  <a:rot lat="0" lon="10799999" rev="0"/>
                </a:camera>
                <a:lightRig rig="threePt" dir="t"/>
              </a:scene3d>
            </p:spPr>
          </p:pic>
        </p:grpSp>
        <p:sp>
          <p:nvSpPr>
            <p:cNvPr id="19" name="楕円 18">
              <a:extLst>
                <a:ext uri="{FF2B5EF4-FFF2-40B4-BE49-F238E27FC236}">
                  <a16:creationId xmlns:a16="http://schemas.microsoft.com/office/drawing/2014/main" id="{16E91D3D-4965-43D3-5283-839D25A8E818}"/>
                </a:ext>
              </a:extLst>
            </p:cNvPr>
            <p:cNvSpPr/>
            <p:nvPr/>
          </p:nvSpPr>
          <p:spPr bwMode="auto">
            <a:xfrm rot="2281595">
              <a:off x="4952811" y="4013850"/>
              <a:ext cx="2381868" cy="476071"/>
            </a:xfrm>
            <a:prstGeom prst="ellipse">
              <a:avLst/>
            </a:prstGeom>
            <a:noFill/>
            <a:ln w="1587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eaLnBrk="1" hangingPunct="1"/>
              <a:endParaRPr lang="ja-JP" altLang="en-US" dirty="0">
                <a:latin typeface="BIZ UDPゴシック" panose="020B0400000000000000" pitchFamily="50" charset="-128"/>
                <a:ea typeface="BIZ UDPゴシック" panose="020B0400000000000000" pitchFamily="50" charset="-128"/>
              </a:endParaRPr>
            </a:p>
          </p:txBody>
        </p:sp>
        <p:sp>
          <p:nvSpPr>
            <p:cNvPr id="20" name="楕円 19">
              <a:extLst>
                <a:ext uri="{FF2B5EF4-FFF2-40B4-BE49-F238E27FC236}">
                  <a16:creationId xmlns:a16="http://schemas.microsoft.com/office/drawing/2014/main" id="{9D853131-BC64-8BF4-BDF4-931E3D22D3C9}"/>
                </a:ext>
              </a:extLst>
            </p:cNvPr>
            <p:cNvSpPr/>
            <p:nvPr/>
          </p:nvSpPr>
          <p:spPr bwMode="auto">
            <a:xfrm rot="2281595">
              <a:off x="7746172" y="4307825"/>
              <a:ext cx="2381868" cy="476071"/>
            </a:xfrm>
            <a:prstGeom prst="ellipse">
              <a:avLst/>
            </a:prstGeom>
            <a:noFill/>
            <a:ln w="1587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eaLnBrk="1" hangingPunct="1"/>
              <a:endParaRPr lang="ja-JP" altLang="en-US" dirty="0">
                <a:latin typeface="BIZ UDPゴシック" panose="020B0400000000000000" pitchFamily="50" charset="-128"/>
                <a:ea typeface="BIZ UDPゴシック" panose="020B0400000000000000" pitchFamily="50" charset="-128"/>
              </a:endParaRPr>
            </a:p>
          </p:txBody>
        </p:sp>
        <p:sp>
          <p:nvSpPr>
            <p:cNvPr id="21" name="テキスト ボックス 3">
              <a:extLst>
                <a:ext uri="{FF2B5EF4-FFF2-40B4-BE49-F238E27FC236}">
                  <a16:creationId xmlns:a16="http://schemas.microsoft.com/office/drawing/2014/main" id="{7373ED5D-570A-DA74-32DD-A2540B62BC23}"/>
                </a:ext>
              </a:extLst>
            </p:cNvPr>
            <p:cNvSpPr txBox="1"/>
            <p:nvPr/>
          </p:nvSpPr>
          <p:spPr>
            <a:xfrm>
              <a:off x="8151607" y="6073633"/>
              <a:ext cx="1952779" cy="400110"/>
            </a:xfrm>
            <a:prstGeom prst="rect">
              <a:avLst/>
            </a:prstGeom>
            <a:solidFill>
              <a:srgbClr val="0000FF"/>
            </a:solid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kern="0" dirty="0">
                  <a:solidFill>
                    <a:schemeClr val="bg1"/>
                  </a:solidFill>
                  <a:latin typeface="BIZ UDPゴシック" panose="020B0400000000000000" pitchFamily="50" charset="-128"/>
                  <a:ea typeface="BIZ UDPゴシック" panose="020B0400000000000000" pitchFamily="50" charset="-128"/>
                </a:rPr>
                <a:t>聴講グループ側</a:t>
              </a:r>
              <a:endParaRPr lang="en-US" altLang="ja-JP" sz="2000" kern="0" dirty="0">
                <a:solidFill>
                  <a:schemeClr val="bg1"/>
                </a:solidFill>
                <a:latin typeface="BIZ UDPゴシック" panose="020B0400000000000000" pitchFamily="50" charset="-128"/>
                <a:ea typeface="BIZ UDPゴシック" panose="020B0400000000000000" pitchFamily="50" charset="-128"/>
              </a:endParaRPr>
            </a:p>
          </p:txBody>
        </p:sp>
        <p:sp>
          <p:nvSpPr>
            <p:cNvPr id="22" name="テキスト ボックス 3">
              <a:extLst>
                <a:ext uri="{FF2B5EF4-FFF2-40B4-BE49-F238E27FC236}">
                  <a16:creationId xmlns:a16="http://schemas.microsoft.com/office/drawing/2014/main" id="{ED28B948-6F56-C98F-B8DA-ED3DD615B64D}"/>
                </a:ext>
              </a:extLst>
            </p:cNvPr>
            <p:cNvSpPr txBox="1"/>
            <p:nvPr/>
          </p:nvSpPr>
          <p:spPr>
            <a:xfrm>
              <a:off x="5058980" y="6062132"/>
              <a:ext cx="1952779" cy="400110"/>
            </a:xfrm>
            <a:prstGeom prst="rect">
              <a:avLst/>
            </a:prstGeom>
            <a:solidFill>
              <a:srgbClr val="0000FF"/>
            </a:solid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kern="0" dirty="0">
                  <a:solidFill>
                    <a:schemeClr val="bg1"/>
                  </a:solidFill>
                  <a:latin typeface="BIZ UDPゴシック" panose="020B0400000000000000" pitchFamily="50" charset="-128"/>
                  <a:ea typeface="BIZ UDPゴシック" panose="020B0400000000000000" pitchFamily="50" charset="-128"/>
                </a:rPr>
                <a:t>発表グループ側</a:t>
              </a:r>
              <a:endParaRPr lang="en-US" altLang="ja-JP" sz="2000" kern="0" dirty="0">
                <a:solidFill>
                  <a:schemeClr val="bg1"/>
                </a:solidFill>
                <a:latin typeface="BIZ UDPゴシック" panose="020B0400000000000000" pitchFamily="50" charset="-128"/>
                <a:ea typeface="BIZ UDPゴシック" panose="020B0400000000000000" pitchFamily="50" charset="-128"/>
              </a:endParaRPr>
            </a:p>
          </p:txBody>
        </p:sp>
      </p:grpSp>
      <p:sp>
        <p:nvSpPr>
          <p:cNvPr id="23" name="Rectangle 4">
            <a:extLst>
              <a:ext uri="{FF2B5EF4-FFF2-40B4-BE49-F238E27FC236}">
                <a16:creationId xmlns:a16="http://schemas.microsoft.com/office/drawing/2014/main" id="{860D7679-2332-77D3-B849-8AEA058E805A}"/>
              </a:ext>
            </a:extLst>
          </p:cNvPr>
          <p:cNvSpPr>
            <a:spLocks noChangeArrowheads="1"/>
          </p:cNvSpPr>
          <p:nvPr/>
        </p:nvSpPr>
        <p:spPr bwMode="auto">
          <a:xfrm>
            <a:off x="970439" y="2850791"/>
            <a:ext cx="4787640" cy="844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9" tIns="45426" rIns="89389" bIns="45426"/>
          <a:lstStyle>
            <a:lvl1pPr marL="342900" indent="-3429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pPr>
            <a:r>
              <a:rPr lang="ja-JP" altLang="en-US" sz="2400" b="1" dirty="0">
                <a:solidFill>
                  <a:srgbClr val="FF6600"/>
                </a:solidFill>
                <a:latin typeface="BIZ UDPゴシック" panose="020B0400000000000000" pitchFamily="50" charset="-128"/>
                <a:ea typeface="BIZ UDPゴシック" panose="020B0400000000000000" pitchFamily="50" charset="-128"/>
              </a:rPr>
              <a:t>・①→②　　②→①</a:t>
            </a:r>
            <a:endParaRPr lang="en-US" altLang="ja-JP" sz="2400" b="1"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90000"/>
              </a:lnSpc>
              <a:buFontTx/>
              <a:buNone/>
            </a:pPr>
            <a:r>
              <a:rPr lang="ja-JP" altLang="en-US" sz="2400" b="1" dirty="0">
                <a:solidFill>
                  <a:srgbClr val="FF6600"/>
                </a:solidFill>
                <a:latin typeface="BIZ UDPゴシック" panose="020B0400000000000000" pitchFamily="50" charset="-128"/>
                <a:ea typeface="BIZ UDPゴシック" panose="020B0400000000000000" pitchFamily="50" charset="-128"/>
              </a:rPr>
              <a:t>・③→④⑤　④→⑤③　⑤→③④</a:t>
            </a:r>
            <a:endParaRPr lang="en-US" altLang="ja-JP" sz="2400" b="1" dirty="0">
              <a:solidFill>
                <a:srgbClr val="FF6600"/>
              </a:solidFill>
              <a:latin typeface="BIZ UDPゴシック" panose="020B0400000000000000" pitchFamily="50" charset="-128"/>
              <a:ea typeface="BIZ UDPゴシック" panose="020B0400000000000000" pitchFamily="50" charset="-128"/>
            </a:endParaRPr>
          </a:p>
        </p:txBody>
      </p:sp>
      <p:sp>
        <p:nvSpPr>
          <p:cNvPr id="24" name="テキスト ボックス 18">
            <a:extLst>
              <a:ext uri="{FF2B5EF4-FFF2-40B4-BE49-F238E27FC236}">
                <a16:creationId xmlns:a16="http://schemas.microsoft.com/office/drawing/2014/main" id="{5B8474A2-A3DC-019F-504E-467510A7D9F9}"/>
              </a:ext>
            </a:extLst>
          </p:cNvPr>
          <p:cNvSpPr txBox="1">
            <a:spLocks noChangeArrowheads="1"/>
          </p:cNvSpPr>
          <p:nvPr/>
        </p:nvSpPr>
        <p:spPr bwMode="auto">
          <a:xfrm>
            <a:off x="407368" y="656703"/>
            <a:ext cx="6282003" cy="400110"/>
          </a:xfrm>
          <a:prstGeom prst="rect">
            <a:avLst/>
          </a:prstGeom>
          <a:solidFill>
            <a:srgbClr val="FFFFFF"/>
          </a:solidFill>
          <a:ln>
            <a:noFill/>
          </a:ln>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2000" b="1" dirty="0">
                <a:latin typeface="BIZ UDPゴシック" panose="020B0400000000000000" pitchFamily="50" charset="-128"/>
                <a:ea typeface="BIZ UDPゴシック" panose="020B0400000000000000" pitchFamily="50" charset="-128"/>
              </a:rPr>
              <a:t>・２グループの対面方式　　　・発表資料</a:t>
            </a:r>
            <a:r>
              <a:rPr lang="en-US" altLang="ja-JP" sz="2000" b="1" dirty="0">
                <a:latin typeface="BIZ UDPゴシック" panose="020B0400000000000000" pitchFamily="50" charset="-128"/>
                <a:ea typeface="BIZ UDPゴシック" panose="020B0400000000000000" pitchFamily="50" charset="-128"/>
              </a:rPr>
              <a:t>…A</a:t>
            </a:r>
            <a:r>
              <a:rPr lang="ja-JP" altLang="en-US" sz="2000" b="1" dirty="0">
                <a:latin typeface="BIZ UDPゴシック" panose="020B0400000000000000" pitchFamily="50" charset="-128"/>
                <a:ea typeface="BIZ UDPゴシック" panose="020B0400000000000000" pitchFamily="50" charset="-128"/>
              </a:rPr>
              <a:t>３を使用</a:t>
            </a:r>
            <a:endParaRPr lang="en-US" altLang="ja-JP" sz="2000" b="1" dirty="0">
              <a:latin typeface="BIZ UDPゴシック" panose="020B0400000000000000" pitchFamily="50" charset="-128"/>
              <a:ea typeface="BIZ UDPゴシック" panose="020B0400000000000000" pitchFamily="50" charset="-128"/>
            </a:endParaRPr>
          </a:p>
        </p:txBody>
      </p:sp>
      <p:grpSp>
        <p:nvGrpSpPr>
          <p:cNvPr id="25" name="グループ化 24">
            <a:extLst>
              <a:ext uri="{FF2B5EF4-FFF2-40B4-BE49-F238E27FC236}">
                <a16:creationId xmlns:a16="http://schemas.microsoft.com/office/drawing/2014/main" id="{1C565335-4634-A975-6BE3-DD08EA5B9491}"/>
              </a:ext>
            </a:extLst>
          </p:cNvPr>
          <p:cNvGrpSpPr/>
          <p:nvPr/>
        </p:nvGrpSpPr>
        <p:grpSpPr>
          <a:xfrm>
            <a:off x="9202206" y="568009"/>
            <a:ext cx="2310035" cy="1917384"/>
            <a:chOff x="0" y="0"/>
            <a:chExt cx="2818130" cy="2233230"/>
          </a:xfrm>
        </p:grpSpPr>
        <p:pic>
          <p:nvPicPr>
            <p:cNvPr id="26" name="図 25">
              <a:extLst>
                <a:ext uri="{FF2B5EF4-FFF2-40B4-BE49-F238E27FC236}">
                  <a16:creationId xmlns:a16="http://schemas.microsoft.com/office/drawing/2014/main" id="{00000000-0008-0000-1100-00001800000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026" y="307080"/>
              <a:ext cx="2491104" cy="1926150"/>
            </a:xfrm>
            <a:prstGeom prst="rect">
              <a:avLst/>
            </a:prstGeom>
          </p:spPr>
        </p:pic>
        <p:sp>
          <p:nvSpPr>
            <p:cNvPr id="27" name="テキスト ボックス 10">
              <a:extLst>
                <a:ext uri="{FF2B5EF4-FFF2-40B4-BE49-F238E27FC236}">
                  <a16:creationId xmlns:a16="http://schemas.microsoft.com/office/drawing/2014/main" id="{00000000-0008-0000-1100-000019000000}"/>
                </a:ext>
              </a:extLst>
            </p:cNvPr>
            <p:cNvSpPr txBox="1"/>
            <p:nvPr/>
          </p:nvSpPr>
          <p:spPr>
            <a:xfrm>
              <a:off x="0" y="0"/>
              <a:ext cx="694624" cy="286780"/>
            </a:xfrm>
            <a:prstGeom prst="rect">
              <a:avLst/>
            </a:prstGeom>
            <a:solidFill>
              <a:schemeClr val="bg1"/>
            </a:solidFill>
            <a:ln w="6350" cmpd="sng">
              <a:solidFill>
                <a:sysClr val="windowText" lastClr="000000"/>
              </a:solidFill>
            </a:ln>
            <a:effectLst/>
          </p:spPr>
          <p:txBody>
            <a:bodyPr wrap="none" rtlCol="0" anchor="t">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lvl="0">
                <a:defRPr/>
              </a:pPr>
              <a:r>
                <a:rPr lang="ja-JP" altLang="en-US" sz="1000" b="1" kern="0">
                  <a:solidFill>
                    <a:sysClr val="windowText" lastClr="000000"/>
                  </a:solidFill>
                  <a:latin typeface="BIZ UDPゴシック" panose="020B0400000000000000" pitchFamily="50" charset="-128"/>
                  <a:ea typeface="BIZ UDPゴシック" panose="020B0400000000000000" pitchFamily="50" charset="-128"/>
                </a:rPr>
                <a:t>（参考）</a:t>
              </a:r>
              <a:endParaRPr lang="en-US" altLang="ja-JP" sz="1000" b="1" kern="0">
                <a:solidFill>
                  <a:sysClr val="windowText" lastClr="000000"/>
                </a:solidFill>
                <a:latin typeface="BIZ UDPゴシック" panose="020B0400000000000000" pitchFamily="50" charset="-128"/>
                <a:ea typeface="BIZ UDPゴシック" panose="020B0400000000000000" pitchFamily="50" charset="-128"/>
              </a:endParaRPr>
            </a:p>
          </p:txBody>
        </p:sp>
        <p:sp>
          <p:nvSpPr>
            <p:cNvPr id="28" name="テキスト ボックス 11">
              <a:extLst>
                <a:ext uri="{FF2B5EF4-FFF2-40B4-BE49-F238E27FC236}">
                  <a16:creationId xmlns:a16="http://schemas.microsoft.com/office/drawing/2014/main" id="{00000000-0008-0000-1100-00001A000000}"/>
                </a:ext>
              </a:extLst>
            </p:cNvPr>
            <p:cNvSpPr txBox="1"/>
            <p:nvPr/>
          </p:nvSpPr>
          <p:spPr>
            <a:xfrm>
              <a:off x="369772" y="1719688"/>
              <a:ext cx="2427272" cy="466019"/>
            </a:xfrm>
            <a:prstGeom prst="rect">
              <a:avLst/>
            </a:prstGeom>
            <a:solidFill>
              <a:schemeClr val="bg1"/>
            </a:solid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000" dirty="0">
                  <a:solidFill>
                    <a:srgbClr val="FF0000"/>
                  </a:solidFill>
                  <a:latin typeface="BIZ UDPゴシック" panose="020B0400000000000000" pitchFamily="50" charset="-128"/>
                  <a:ea typeface="BIZ UDPゴシック" panose="020B0400000000000000" pitchFamily="50" charset="-128"/>
                </a:rPr>
                <a:t>・机をたたんでボード立てに利用</a:t>
              </a:r>
              <a:endParaRPr lang="en-US" altLang="ja-JP" sz="1000" dirty="0">
                <a:solidFill>
                  <a:srgbClr val="FF0000"/>
                </a:solidFill>
                <a:latin typeface="BIZ UDPゴシック" panose="020B0400000000000000" pitchFamily="50" charset="-128"/>
                <a:ea typeface="BIZ UDPゴシック" panose="020B0400000000000000" pitchFamily="50" charset="-128"/>
              </a:endParaRPr>
            </a:p>
            <a:p>
              <a:r>
                <a:rPr lang="ja-JP" altLang="en-US" sz="1000" dirty="0">
                  <a:solidFill>
                    <a:srgbClr val="FF0000"/>
                  </a:solidFill>
                  <a:latin typeface="BIZ UDPゴシック" panose="020B0400000000000000" pitchFamily="50" charset="-128"/>
                  <a:ea typeface="BIZ UDPゴシック" panose="020B0400000000000000" pitchFamily="50" charset="-128"/>
                </a:rPr>
                <a:t>・椅子上でもよい</a:t>
              </a:r>
              <a:endParaRPr lang="en-US" altLang="ja-JP" sz="1000" dirty="0">
                <a:solidFill>
                  <a:srgbClr val="FF0000"/>
                </a:solidFill>
                <a:latin typeface="BIZ UDPゴシック" panose="020B0400000000000000" pitchFamily="50" charset="-128"/>
                <a:ea typeface="BIZ UDPゴシック" panose="020B0400000000000000" pitchFamily="50" charset="-128"/>
              </a:endParaRPr>
            </a:p>
          </p:txBody>
        </p:sp>
      </p:grpSp>
      <p:sp>
        <p:nvSpPr>
          <p:cNvPr id="29" name="Text Box 183">
            <a:extLst>
              <a:ext uri="{FF2B5EF4-FFF2-40B4-BE49-F238E27FC236}">
                <a16:creationId xmlns:a16="http://schemas.microsoft.com/office/drawing/2014/main" id="{16B1DA3D-4F05-FCBF-FECC-D682BBB702D0}"/>
              </a:ext>
            </a:extLst>
          </p:cNvPr>
          <p:cNvSpPr txBox="1">
            <a:spLocks noChangeArrowheads="1"/>
          </p:cNvSpPr>
          <p:nvPr/>
        </p:nvSpPr>
        <p:spPr bwMode="auto">
          <a:xfrm>
            <a:off x="119336" y="188640"/>
            <a:ext cx="11952516"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500"/>
              </a:lnSpc>
              <a:spcBef>
                <a:spcPct val="50000"/>
              </a:spcBef>
              <a:buFontTx/>
              <a:buNone/>
            </a:pPr>
            <a:r>
              <a:rPr lang="en-US" altLang="ja-JP" sz="2400" b="1" dirty="0">
                <a:solidFill>
                  <a:srgbClr val="0000FF"/>
                </a:solidFill>
                <a:latin typeface="BIZ UDPゴシック" panose="020B0400000000000000" pitchFamily="50" charset="-128"/>
                <a:ea typeface="BIZ UDPゴシック" panose="020B0400000000000000" pitchFamily="50" charset="-128"/>
              </a:rPr>
              <a:t>9</a:t>
            </a:r>
            <a:r>
              <a:rPr lang="ja-JP" altLang="en-US" sz="2400" b="1" dirty="0">
                <a:solidFill>
                  <a:srgbClr val="0000FF"/>
                </a:solidFill>
                <a:latin typeface="BIZ UDPゴシック" panose="020B0400000000000000" pitchFamily="50" charset="-128"/>
                <a:ea typeface="BIZ UDPゴシック" panose="020B0400000000000000" pitchFamily="50" charset="-128"/>
              </a:rPr>
              <a:t>．発表・質疑と講評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①～➆</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15:00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15:30</a:t>
            </a:r>
            <a:endParaRPr lang="ja-JP" altLang="en-US" sz="1800" b="1" dirty="0">
              <a:solidFill>
                <a:srgbClr val="0000FF"/>
              </a:solidFill>
              <a:latin typeface="BIZ UDPゴシック" panose="020B0400000000000000" pitchFamily="50" charset="-128"/>
              <a:ea typeface="BIZ UDPゴシック" panose="020B0400000000000000" pitchFamily="50" charset="-128"/>
            </a:endParaRPr>
          </a:p>
        </p:txBody>
      </p:sp>
      <p:sp>
        <p:nvSpPr>
          <p:cNvPr id="24582" name="Text Box 8"/>
          <p:cNvSpPr txBox="1">
            <a:spLocks noChangeArrowheads="1"/>
          </p:cNvSpPr>
          <p:nvPr/>
        </p:nvSpPr>
        <p:spPr bwMode="auto">
          <a:xfrm>
            <a:off x="531520" y="5994243"/>
            <a:ext cx="5688632" cy="61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1500"/>
              </a:lnSpc>
              <a:spcBef>
                <a:spcPct val="50000"/>
              </a:spcBef>
              <a:buFontTx/>
              <a:buNone/>
            </a:pPr>
            <a:r>
              <a:rPr lang="ja-JP" altLang="en-US" sz="1800" b="1" dirty="0">
                <a:solidFill>
                  <a:srgbClr val="FF0000"/>
                </a:solidFill>
                <a:ea typeface="HG丸ｺﾞｼｯｸM-PRO" panose="020F0600000000000000" pitchFamily="50" charset="-128"/>
              </a:rPr>
              <a:t>発表時間が短く設定してあります</a:t>
            </a:r>
            <a:endParaRPr lang="en-US" altLang="ja-JP" sz="1800" b="1" dirty="0">
              <a:solidFill>
                <a:srgbClr val="FF0000"/>
              </a:solidFill>
              <a:ea typeface="HG丸ｺﾞｼｯｸM-PRO" panose="020F0600000000000000" pitchFamily="50" charset="-128"/>
            </a:endParaRPr>
          </a:p>
          <a:p>
            <a:pPr eaLnBrk="1" hangingPunct="1">
              <a:lnSpc>
                <a:spcPts val="1500"/>
              </a:lnSpc>
              <a:spcBef>
                <a:spcPct val="50000"/>
              </a:spcBef>
              <a:buFontTx/>
              <a:buNone/>
            </a:pPr>
            <a:r>
              <a:rPr lang="ja-JP" altLang="en-US" sz="1800" b="1" dirty="0">
                <a:solidFill>
                  <a:srgbClr val="FF0000"/>
                </a:solidFill>
                <a:ea typeface="HG丸ｺﾞｼｯｸM-PRO" panose="020F0600000000000000" pitchFamily="50" charset="-128"/>
              </a:rPr>
              <a:t>要点を絞り時間内に報告する体験をして頂きます</a:t>
            </a:r>
            <a:endParaRPr lang="en-US" altLang="ja-JP" sz="1800" b="1" dirty="0">
              <a:solidFill>
                <a:srgbClr val="FF0000"/>
              </a:solidFill>
              <a:ea typeface="HG丸ｺﾞｼｯｸM-PRO" panose="020F0600000000000000" pitchFamily="50"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グループ化 35">
            <a:extLst>
              <a:ext uri="{FF2B5EF4-FFF2-40B4-BE49-F238E27FC236}">
                <a16:creationId xmlns:a16="http://schemas.microsoft.com/office/drawing/2014/main" id="{8F6215BF-520C-1169-45A6-0DB758ACA350}"/>
              </a:ext>
            </a:extLst>
          </p:cNvPr>
          <p:cNvGrpSpPr/>
          <p:nvPr/>
        </p:nvGrpSpPr>
        <p:grpSpPr>
          <a:xfrm>
            <a:off x="7248128" y="3933056"/>
            <a:ext cx="4164221" cy="2493299"/>
            <a:chOff x="7739013" y="4058369"/>
            <a:chExt cx="4164221" cy="2493299"/>
          </a:xfrm>
        </p:grpSpPr>
        <p:grpSp>
          <p:nvGrpSpPr>
            <p:cNvPr id="22" name="グループ化 21">
              <a:extLst>
                <a:ext uri="{FF2B5EF4-FFF2-40B4-BE49-F238E27FC236}">
                  <a16:creationId xmlns:a16="http://schemas.microsoft.com/office/drawing/2014/main" id="{70BB8501-59E5-571F-C44B-FA414C5D0F15}"/>
                </a:ext>
              </a:extLst>
            </p:cNvPr>
            <p:cNvGrpSpPr/>
            <p:nvPr/>
          </p:nvGrpSpPr>
          <p:grpSpPr>
            <a:xfrm>
              <a:off x="8029625" y="4625794"/>
              <a:ext cx="3873609" cy="1925874"/>
              <a:chOff x="6254345" y="4458114"/>
              <a:chExt cx="3860269" cy="2210544"/>
            </a:xfrm>
          </p:grpSpPr>
          <p:pic>
            <p:nvPicPr>
              <p:cNvPr id="23" name="図 22">
                <a:extLst>
                  <a:ext uri="{FF2B5EF4-FFF2-40B4-BE49-F238E27FC236}">
                    <a16:creationId xmlns:a16="http://schemas.microsoft.com/office/drawing/2014/main" id="{C707E059-2182-6DC2-772B-36DFF718452E}"/>
                  </a:ext>
                </a:extLst>
              </p:cNvPr>
              <p:cNvPicPr>
                <a:picLocks noChangeAspect="1"/>
              </p:cNvPicPr>
              <p:nvPr/>
            </p:nvPicPr>
            <p:blipFill>
              <a:blip r:embed="rId2"/>
              <a:stretch>
                <a:fillRect/>
              </a:stretch>
            </p:blipFill>
            <p:spPr>
              <a:xfrm>
                <a:off x="6254345" y="4458114"/>
                <a:ext cx="3739230" cy="2210544"/>
              </a:xfrm>
              <a:prstGeom prst="rect">
                <a:avLst/>
              </a:prstGeom>
              <a:ln>
                <a:solidFill>
                  <a:schemeClr val="tx1"/>
                </a:solidFill>
              </a:ln>
            </p:spPr>
          </p:pic>
          <p:sp>
            <p:nvSpPr>
              <p:cNvPr id="24" name="楕円 23">
                <a:extLst>
                  <a:ext uri="{FF2B5EF4-FFF2-40B4-BE49-F238E27FC236}">
                    <a16:creationId xmlns:a16="http://schemas.microsoft.com/office/drawing/2014/main" id="{4214538D-D328-6931-48EB-9D2E1390534C}"/>
                  </a:ext>
                </a:extLst>
              </p:cNvPr>
              <p:cNvSpPr/>
              <p:nvPr/>
            </p:nvSpPr>
            <p:spPr>
              <a:xfrm>
                <a:off x="9090486" y="6010290"/>
                <a:ext cx="1024128" cy="658368"/>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ECEC8867-CA89-C93A-9C02-40A1B06F4D09}"/>
                  </a:ext>
                </a:extLst>
              </p:cNvPr>
              <p:cNvSpPr/>
              <p:nvPr/>
            </p:nvSpPr>
            <p:spPr>
              <a:xfrm>
                <a:off x="7077476" y="4822174"/>
                <a:ext cx="386708" cy="370332"/>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6" name="フリーフォーム: 図形 25">
                <a:extLst>
                  <a:ext uri="{FF2B5EF4-FFF2-40B4-BE49-F238E27FC236}">
                    <a16:creationId xmlns:a16="http://schemas.microsoft.com/office/drawing/2014/main" id="{2769C1E6-4DD7-3DE9-5EAB-42EEAC8A37D4}"/>
                  </a:ext>
                </a:extLst>
              </p:cNvPr>
              <p:cNvSpPr/>
              <p:nvPr/>
            </p:nvSpPr>
            <p:spPr>
              <a:xfrm>
                <a:off x="7270830" y="4774782"/>
                <a:ext cx="2453814" cy="925910"/>
              </a:xfrm>
              <a:custGeom>
                <a:avLst/>
                <a:gdLst>
                  <a:gd name="connsiteX0" fmla="*/ 2243716 w 2243716"/>
                  <a:gd name="connsiteY0" fmla="*/ 925910 h 925910"/>
                  <a:gd name="connsiteX1" fmla="*/ 910216 w 2243716"/>
                  <a:gd name="connsiteY1" fmla="*/ 68660 h 925910"/>
                  <a:gd name="connsiteX2" fmla="*/ 62491 w 2243716"/>
                  <a:gd name="connsiteY2" fmla="*/ 49610 h 925910"/>
                  <a:gd name="connsiteX3" fmla="*/ 129166 w 2243716"/>
                  <a:gd name="connsiteY3" fmla="*/ 30560 h 925910"/>
                  <a:gd name="connsiteX0" fmla="*/ 2453814 w 2453814"/>
                  <a:gd name="connsiteY0" fmla="*/ 925910 h 925910"/>
                  <a:gd name="connsiteX1" fmla="*/ 1120314 w 2453814"/>
                  <a:gd name="connsiteY1" fmla="*/ 68660 h 925910"/>
                  <a:gd name="connsiteX2" fmla="*/ 272589 w 2453814"/>
                  <a:gd name="connsiteY2" fmla="*/ 49610 h 925910"/>
                  <a:gd name="connsiteX3" fmla="*/ 24939 w 2453814"/>
                  <a:gd name="connsiteY3" fmla="*/ 87710 h 925910"/>
                </a:gdLst>
                <a:ahLst/>
                <a:cxnLst>
                  <a:cxn ang="0">
                    <a:pos x="connsiteX0" y="connsiteY0"/>
                  </a:cxn>
                  <a:cxn ang="0">
                    <a:pos x="connsiteX1" y="connsiteY1"/>
                  </a:cxn>
                  <a:cxn ang="0">
                    <a:pos x="connsiteX2" y="connsiteY2"/>
                  </a:cxn>
                  <a:cxn ang="0">
                    <a:pos x="connsiteX3" y="connsiteY3"/>
                  </a:cxn>
                </a:cxnLst>
                <a:rect l="l" t="t" r="r" b="b"/>
                <a:pathLst>
                  <a:path w="2453814" h="925910">
                    <a:moveTo>
                      <a:pt x="2453814" y="925910"/>
                    </a:moveTo>
                    <a:cubicBezTo>
                      <a:pt x="1968832" y="570310"/>
                      <a:pt x="1483851" y="214710"/>
                      <a:pt x="1120314" y="68660"/>
                    </a:cubicBezTo>
                    <a:cubicBezTo>
                      <a:pt x="756777" y="-77390"/>
                      <a:pt x="402764" y="55960"/>
                      <a:pt x="272589" y="49610"/>
                    </a:cubicBezTo>
                    <a:cubicBezTo>
                      <a:pt x="142414" y="43260"/>
                      <a:pt x="-73486" y="94060"/>
                      <a:pt x="24939" y="87710"/>
                    </a:cubicBezTo>
                  </a:path>
                </a:pathLst>
              </a:custGeom>
              <a:noFill/>
              <a:ln w="63500" cmpd="sng">
                <a:solidFill>
                  <a:srgbClr val="0000FF"/>
                </a:solidFill>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grpSp>
        <p:sp>
          <p:nvSpPr>
            <p:cNvPr id="28" name="テキスト ボックス 27">
              <a:extLst>
                <a:ext uri="{FF2B5EF4-FFF2-40B4-BE49-F238E27FC236}">
                  <a16:creationId xmlns:a16="http://schemas.microsoft.com/office/drawing/2014/main" id="{F0C98C07-A702-B294-F8B0-831C5A14A451}"/>
                </a:ext>
              </a:extLst>
            </p:cNvPr>
            <p:cNvSpPr txBox="1"/>
            <p:nvPr/>
          </p:nvSpPr>
          <p:spPr>
            <a:xfrm>
              <a:off x="7739013" y="4058369"/>
              <a:ext cx="3891148" cy="523220"/>
            </a:xfrm>
            <a:prstGeom prst="rect">
              <a:avLst/>
            </a:prstGeom>
            <a:noFill/>
          </p:spPr>
          <p:txBody>
            <a:bodyPr wrap="square">
              <a:spAutoFit/>
            </a:bodyPr>
            <a:lstStyle/>
            <a:p>
              <a:r>
                <a:rPr lang="ja-JP" altLang="en-US" sz="1400" dirty="0">
                  <a:solidFill>
                    <a:srgbClr val="C00000"/>
                  </a:solidFill>
                  <a:latin typeface="BIZ UDPゴシック" panose="020B0400000000000000" pitchFamily="50" charset="-128"/>
                  <a:ea typeface="BIZ UDPゴシック" panose="020B0400000000000000" pitchFamily="50" charset="-128"/>
                </a:rPr>
                <a:t>・センター内は全面禁煙です。</a:t>
              </a:r>
              <a:endParaRPr lang="en-US" altLang="ja-JP" sz="1400" dirty="0">
                <a:solidFill>
                  <a:srgbClr val="C00000"/>
                </a:solidFill>
                <a:latin typeface="BIZ UDPゴシック" panose="020B0400000000000000" pitchFamily="50" charset="-128"/>
                <a:ea typeface="BIZ UDPゴシック" panose="020B0400000000000000" pitchFamily="50" charset="-128"/>
              </a:endParaRPr>
            </a:p>
            <a:p>
              <a:r>
                <a:rPr lang="ja-JP" altLang="en-US" sz="1400" dirty="0">
                  <a:solidFill>
                    <a:srgbClr val="C00000"/>
                  </a:solidFill>
                  <a:latin typeface="BIZ UDPゴシック" panose="020B0400000000000000" pitchFamily="50" charset="-128"/>
                  <a:ea typeface="BIZ UDPゴシック" panose="020B0400000000000000" pitchFamily="50" charset="-128"/>
                </a:rPr>
                <a:t>　（刈谷駅ロータリーに喫煙スペースあり）</a:t>
              </a:r>
              <a:endParaRPr lang="ja-JP" altLang="en-US" sz="1400" dirty="0">
                <a:latin typeface="BIZ UDPゴシック" panose="020B0400000000000000" pitchFamily="50" charset="-128"/>
                <a:ea typeface="BIZ UDPゴシック" panose="020B0400000000000000" pitchFamily="50" charset="-128"/>
              </a:endParaRPr>
            </a:p>
          </p:txBody>
        </p:sp>
      </p:grpSp>
      <p:grpSp>
        <p:nvGrpSpPr>
          <p:cNvPr id="37" name="グループ化 36">
            <a:extLst>
              <a:ext uri="{FF2B5EF4-FFF2-40B4-BE49-F238E27FC236}">
                <a16:creationId xmlns:a16="http://schemas.microsoft.com/office/drawing/2014/main" id="{88E8D364-0650-0812-134E-D9BD1FF2F0EE}"/>
              </a:ext>
            </a:extLst>
          </p:cNvPr>
          <p:cNvGrpSpPr/>
          <p:nvPr/>
        </p:nvGrpSpPr>
        <p:grpSpPr>
          <a:xfrm>
            <a:off x="6327523" y="116632"/>
            <a:ext cx="5298797" cy="3157947"/>
            <a:chOff x="6327523" y="322117"/>
            <a:chExt cx="5298797" cy="3157947"/>
          </a:xfrm>
        </p:grpSpPr>
        <p:pic>
          <p:nvPicPr>
            <p:cNvPr id="5" name="図 4">
              <a:extLst>
                <a:ext uri="{FF2B5EF4-FFF2-40B4-BE49-F238E27FC236}">
                  <a16:creationId xmlns:a16="http://schemas.microsoft.com/office/drawing/2014/main" id="{8852D1CB-7F94-9918-3C23-8F2175F3811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17674"/>
            <a:stretch/>
          </p:blipFill>
          <p:spPr>
            <a:xfrm>
              <a:off x="7498109" y="322117"/>
              <a:ext cx="3103028" cy="3157947"/>
            </a:xfrm>
            <a:prstGeom prst="rect">
              <a:avLst/>
            </a:prstGeom>
          </p:spPr>
        </p:pic>
        <p:sp>
          <p:nvSpPr>
            <p:cNvPr id="6" name="四角形吹き出し 12">
              <a:extLst>
                <a:ext uri="{FF2B5EF4-FFF2-40B4-BE49-F238E27FC236}">
                  <a16:creationId xmlns:a16="http://schemas.microsoft.com/office/drawing/2014/main" id="{00000000-0008-0000-0000-00000D000000}"/>
                </a:ext>
              </a:extLst>
            </p:cNvPr>
            <p:cNvSpPr/>
            <p:nvPr/>
          </p:nvSpPr>
          <p:spPr>
            <a:xfrm>
              <a:off x="10160039" y="2466576"/>
              <a:ext cx="1466281" cy="626701"/>
            </a:xfrm>
            <a:prstGeom prst="wedgeRectCallout">
              <a:avLst>
                <a:gd name="adj1" fmla="val -82210"/>
                <a:gd name="adj2" fmla="val 1429"/>
              </a:avLst>
            </a:prstGeom>
            <a:solidFill>
              <a:srgbClr val="66FFFF"/>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FF"/>
                  </a:solidFill>
                  <a:latin typeface="BIZ UDPゴシック" panose="020B0400000000000000" pitchFamily="50" charset="-128"/>
                  <a:ea typeface="BIZ UDPゴシック" panose="020B0400000000000000" pitchFamily="50" charset="-128"/>
                </a:rPr>
                <a:t>604</a:t>
              </a:r>
              <a:r>
                <a:rPr lang="ja-JP" altLang="en-US" sz="1200" b="1" dirty="0">
                  <a:solidFill>
                    <a:srgbClr val="0000FF"/>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FF"/>
                </a:solidFill>
                <a:latin typeface="BIZ UDPゴシック" panose="020B0400000000000000" pitchFamily="50" charset="-128"/>
                <a:ea typeface="BIZ UDPゴシック" panose="020B0400000000000000" pitchFamily="50" charset="-128"/>
              </a:endParaRPr>
            </a:p>
            <a:p>
              <a:pPr algn="ctr"/>
              <a:r>
                <a:rPr lang="en-US" altLang="ja-JP" sz="1200" b="1" dirty="0">
                  <a:solidFill>
                    <a:srgbClr val="0000FF"/>
                  </a:solidFill>
                  <a:latin typeface="BIZ UDPゴシック" panose="020B0400000000000000" pitchFamily="50" charset="-128"/>
                  <a:ea typeface="BIZ UDPゴシック" panose="020B0400000000000000" pitchFamily="50" charset="-128"/>
                </a:rPr>
                <a:t>【B</a:t>
              </a:r>
              <a:r>
                <a:rPr lang="ja-JP" altLang="en-US" sz="1200" b="1" dirty="0">
                  <a:solidFill>
                    <a:srgbClr val="0000FF"/>
                  </a:solidFill>
                  <a:latin typeface="BIZ UDPゴシック" panose="020B0400000000000000" pitchFamily="50" charset="-128"/>
                  <a:ea typeface="BIZ UDPゴシック" panose="020B0400000000000000" pitchFamily="50" charset="-128"/>
                </a:rPr>
                <a:t>コース問題解決</a:t>
              </a:r>
              <a:r>
                <a:rPr lang="en-US" altLang="ja-JP" sz="1200" b="1" dirty="0">
                  <a:solidFill>
                    <a:srgbClr val="0000FF"/>
                  </a:solidFill>
                  <a:latin typeface="BIZ UDPゴシック" panose="020B0400000000000000" pitchFamily="50" charset="-128"/>
                  <a:ea typeface="BIZ UDPゴシック" panose="020B0400000000000000" pitchFamily="50" charset="-128"/>
                </a:rPr>
                <a:t>】</a:t>
              </a:r>
            </a:p>
            <a:p>
              <a:pPr algn="ctr"/>
              <a:r>
                <a:rPr lang="en-US" altLang="ja-JP" sz="1200" b="1" dirty="0">
                  <a:solidFill>
                    <a:srgbClr val="0000FF"/>
                  </a:solidFill>
                  <a:latin typeface="BIZ UDPゴシック" panose="020B0400000000000000" pitchFamily="50" charset="-128"/>
                  <a:ea typeface="BIZ UDPゴシック" panose="020B0400000000000000" pitchFamily="50" charset="-128"/>
                </a:rPr>
                <a:t>QC</a:t>
              </a:r>
              <a:r>
                <a:rPr lang="ja-JP" altLang="en-US" sz="1200" b="1" dirty="0">
                  <a:solidFill>
                    <a:srgbClr val="0000FF"/>
                  </a:solidFill>
                  <a:latin typeface="BIZ UDPゴシック" panose="020B0400000000000000" pitchFamily="50" charset="-128"/>
                  <a:ea typeface="BIZ UDPゴシック" panose="020B0400000000000000" pitchFamily="50" charset="-128"/>
                </a:rPr>
                <a:t>酒造</a:t>
              </a:r>
            </a:p>
          </p:txBody>
        </p:sp>
        <p:sp>
          <p:nvSpPr>
            <p:cNvPr id="7" name="テキスト ボックス 31">
              <a:extLst>
                <a:ext uri="{FF2B5EF4-FFF2-40B4-BE49-F238E27FC236}">
                  <a16:creationId xmlns:a16="http://schemas.microsoft.com/office/drawing/2014/main" id="{C897EE71-E399-1EDF-0409-A3202B00533D}"/>
                </a:ext>
              </a:extLst>
            </p:cNvPr>
            <p:cNvSpPr txBox="1"/>
            <p:nvPr/>
          </p:nvSpPr>
          <p:spPr>
            <a:xfrm>
              <a:off x="632752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6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8" name="楕円 7">
              <a:extLst>
                <a:ext uri="{FF2B5EF4-FFF2-40B4-BE49-F238E27FC236}">
                  <a16:creationId xmlns:a16="http://schemas.microsoft.com/office/drawing/2014/main" id="{96016728-6F38-1CFC-C89B-850729B701F1}"/>
                </a:ext>
              </a:extLst>
            </p:cNvPr>
            <p:cNvSpPr/>
            <p:nvPr/>
          </p:nvSpPr>
          <p:spPr>
            <a:xfrm>
              <a:off x="7953326" y="2052349"/>
              <a:ext cx="156641" cy="14340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9" name="テキスト ボックス 39">
              <a:extLst>
                <a:ext uri="{FF2B5EF4-FFF2-40B4-BE49-F238E27FC236}">
                  <a16:creationId xmlns:a16="http://schemas.microsoft.com/office/drawing/2014/main" id="{6BEF3A7D-3101-9388-CB8F-936F79C1A7D5}"/>
                </a:ext>
              </a:extLst>
            </p:cNvPr>
            <p:cNvSpPr txBox="1"/>
            <p:nvPr/>
          </p:nvSpPr>
          <p:spPr>
            <a:xfrm>
              <a:off x="7366486" y="2234687"/>
              <a:ext cx="745055"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0" name="楕円 9">
              <a:extLst>
                <a:ext uri="{FF2B5EF4-FFF2-40B4-BE49-F238E27FC236}">
                  <a16:creationId xmlns:a16="http://schemas.microsoft.com/office/drawing/2014/main" id="{413AFC09-D212-6F78-BAF3-C00D682EA3EE}"/>
                </a:ext>
              </a:extLst>
            </p:cNvPr>
            <p:cNvSpPr/>
            <p:nvPr/>
          </p:nvSpPr>
          <p:spPr>
            <a:xfrm>
              <a:off x="9992876" y="1068267"/>
              <a:ext cx="192492" cy="15226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1" name="テキスト ボックス 41">
              <a:extLst>
                <a:ext uri="{FF2B5EF4-FFF2-40B4-BE49-F238E27FC236}">
                  <a16:creationId xmlns:a16="http://schemas.microsoft.com/office/drawing/2014/main" id="{8DDA0366-7B9D-6E0B-E1A5-1A28340F6360}"/>
                </a:ext>
              </a:extLst>
            </p:cNvPr>
            <p:cNvSpPr txBox="1"/>
            <p:nvPr/>
          </p:nvSpPr>
          <p:spPr>
            <a:xfrm>
              <a:off x="10327795"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3" name="テキスト ボックス 5">
              <a:extLst>
                <a:ext uri="{FF2B5EF4-FFF2-40B4-BE49-F238E27FC236}">
                  <a16:creationId xmlns:a16="http://schemas.microsoft.com/office/drawing/2014/main" id="{005D62CE-AC7D-B59C-06D3-0A41702D9806}"/>
                </a:ext>
              </a:extLst>
            </p:cNvPr>
            <p:cNvSpPr txBox="1"/>
            <p:nvPr/>
          </p:nvSpPr>
          <p:spPr>
            <a:xfrm>
              <a:off x="7663716" y="2729141"/>
              <a:ext cx="518249" cy="261610"/>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7" name="テキスト ボックス 26">
              <a:extLst>
                <a:ext uri="{FF2B5EF4-FFF2-40B4-BE49-F238E27FC236}">
                  <a16:creationId xmlns:a16="http://schemas.microsoft.com/office/drawing/2014/main" id="{87A1FD47-6AD6-DBE8-2F83-468AA8D580FC}"/>
                </a:ext>
              </a:extLst>
            </p:cNvPr>
            <p:cNvSpPr txBox="1"/>
            <p:nvPr/>
          </p:nvSpPr>
          <p:spPr>
            <a:xfrm>
              <a:off x="7562799" y="1369138"/>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sp>
          <p:nvSpPr>
            <p:cNvPr id="16" name="四角形吹き出し 12">
              <a:extLst>
                <a:ext uri="{FF2B5EF4-FFF2-40B4-BE49-F238E27FC236}">
                  <a16:creationId xmlns:a16="http://schemas.microsoft.com/office/drawing/2014/main" id="{9CC381DE-9614-3244-9D92-23E6B032C273}"/>
                </a:ext>
              </a:extLst>
            </p:cNvPr>
            <p:cNvSpPr/>
            <p:nvPr/>
          </p:nvSpPr>
          <p:spPr>
            <a:xfrm>
              <a:off x="10147214" y="1353112"/>
              <a:ext cx="1479105" cy="626701"/>
            </a:xfrm>
            <a:prstGeom prst="wedgeRectCallout">
              <a:avLst>
                <a:gd name="adj1" fmla="val -67375"/>
                <a:gd name="adj2" fmla="val -6560"/>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chemeClr val="tx1"/>
                  </a:solidFill>
                  <a:latin typeface="BIZ UDPゴシック" panose="020B0400000000000000" pitchFamily="50" charset="-128"/>
                  <a:ea typeface="BIZ UDPゴシック" panose="020B0400000000000000" pitchFamily="50" charset="-128"/>
                </a:rPr>
                <a:t>505</a:t>
              </a:r>
              <a:r>
                <a:rPr lang="ja-JP" altLang="en-US" sz="1200" b="1" dirty="0">
                  <a:solidFill>
                    <a:schemeClr val="tx1"/>
                  </a:solidFill>
                  <a:latin typeface="BIZ UDPゴシック" panose="020B0400000000000000" pitchFamily="50" charset="-128"/>
                  <a:ea typeface="BIZ UDPゴシック" panose="020B0400000000000000" pitchFamily="50" charset="-128"/>
                </a:rPr>
                <a:t>会議室</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lang="en-US" altLang="ja-JP" sz="1200" b="1" dirty="0">
                  <a:solidFill>
                    <a:schemeClr val="tx1"/>
                  </a:solidFill>
                  <a:latin typeface="BIZ UDPゴシック" panose="020B0400000000000000" pitchFamily="50" charset="-128"/>
                  <a:ea typeface="BIZ UDPゴシック" panose="020B0400000000000000" pitchFamily="50" charset="-128"/>
                </a:rPr>
                <a:t>【D</a:t>
              </a:r>
              <a:r>
                <a:rPr lang="ja-JP" altLang="en-US" sz="1200" b="1" dirty="0">
                  <a:solidFill>
                    <a:schemeClr val="tx1"/>
                  </a:solidFill>
                  <a:latin typeface="BIZ UDPゴシック" panose="020B0400000000000000" pitchFamily="50" charset="-128"/>
                  <a:ea typeface="BIZ UDPゴシック" panose="020B0400000000000000" pitchFamily="50" charset="-128"/>
                </a:rPr>
                <a:t>コース課題達成</a:t>
              </a:r>
              <a:r>
                <a:rPr lang="en-US" altLang="ja-JP" sz="1200" b="1"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200" b="1" dirty="0">
                  <a:solidFill>
                    <a:schemeClr val="tx1"/>
                  </a:solidFill>
                  <a:latin typeface="BIZ UDPゴシック" panose="020B0400000000000000" pitchFamily="50" charset="-128"/>
                  <a:ea typeface="BIZ UDPゴシック" panose="020B0400000000000000" pitchFamily="50" charset="-128"/>
                </a:rPr>
                <a:t>ジグソー</a:t>
              </a:r>
            </a:p>
          </p:txBody>
        </p:sp>
      </p:grpSp>
      <p:grpSp>
        <p:nvGrpSpPr>
          <p:cNvPr id="40" name="グループ化 39">
            <a:extLst>
              <a:ext uri="{FF2B5EF4-FFF2-40B4-BE49-F238E27FC236}">
                <a16:creationId xmlns:a16="http://schemas.microsoft.com/office/drawing/2014/main" id="{F5E99762-08AB-E877-A994-3C384B7EEDF9}"/>
              </a:ext>
            </a:extLst>
          </p:cNvPr>
          <p:cNvGrpSpPr/>
          <p:nvPr/>
        </p:nvGrpSpPr>
        <p:grpSpPr>
          <a:xfrm>
            <a:off x="860223" y="143724"/>
            <a:ext cx="5988919" cy="3248009"/>
            <a:chOff x="860223" y="3429000"/>
            <a:chExt cx="5988919" cy="3248009"/>
          </a:xfrm>
        </p:grpSpPr>
        <p:pic>
          <p:nvPicPr>
            <p:cNvPr id="14" name="図 13">
              <a:extLst>
                <a:ext uri="{FF2B5EF4-FFF2-40B4-BE49-F238E27FC236}">
                  <a16:creationId xmlns:a16="http://schemas.microsoft.com/office/drawing/2014/main" id="{B86E8D4F-5A43-ED76-68B3-4B3A2E0B3992}"/>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14946"/>
            <a:stretch/>
          </p:blipFill>
          <p:spPr>
            <a:xfrm>
              <a:off x="2222390" y="3429000"/>
              <a:ext cx="3873610" cy="3248009"/>
            </a:xfrm>
            <a:prstGeom prst="rect">
              <a:avLst/>
            </a:prstGeom>
          </p:spPr>
        </p:pic>
        <p:grpSp>
          <p:nvGrpSpPr>
            <p:cNvPr id="39" name="グループ化 38">
              <a:extLst>
                <a:ext uri="{FF2B5EF4-FFF2-40B4-BE49-F238E27FC236}">
                  <a16:creationId xmlns:a16="http://schemas.microsoft.com/office/drawing/2014/main" id="{5F676BD8-4683-F637-E0CE-D7979A96C0C9}"/>
                </a:ext>
              </a:extLst>
            </p:cNvPr>
            <p:cNvGrpSpPr/>
            <p:nvPr/>
          </p:nvGrpSpPr>
          <p:grpSpPr>
            <a:xfrm>
              <a:off x="860223" y="3837826"/>
              <a:ext cx="5988919" cy="2607902"/>
              <a:chOff x="860223" y="3837826"/>
              <a:chExt cx="5988919" cy="2607902"/>
            </a:xfrm>
          </p:grpSpPr>
          <p:sp>
            <p:nvSpPr>
              <p:cNvPr id="15" name="テキスト ボックス 45">
                <a:extLst>
                  <a:ext uri="{FF2B5EF4-FFF2-40B4-BE49-F238E27FC236}">
                    <a16:creationId xmlns:a16="http://schemas.microsoft.com/office/drawing/2014/main" id="{72DBEE0E-AB55-F946-AB05-4226B5A91D70}"/>
                  </a:ext>
                </a:extLst>
              </p:cNvPr>
              <p:cNvSpPr txBox="1"/>
              <p:nvPr/>
            </p:nvSpPr>
            <p:spPr>
              <a:xfrm>
                <a:off x="860223" y="3837826"/>
                <a:ext cx="867684" cy="366797"/>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5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17" name="楕円 16">
                <a:extLst>
                  <a:ext uri="{FF2B5EF4-FFF2-40B4-BE49-F238E27FC236}">
                    <a16:creationId xmlns:a16="http://schemas.microsoft.com/office/drawing/2014/main" id="{F3CDEFC2-AE4B-4A04-B5C0-8C21F8E40BC2}"/>
                  </a:ext>
                </a:extLst>
              </p:cNvPr>
              <p:cNvSpPr/>
              <p:nvPr/>
            </p:nvSpPr>
            <p:spPr>
              <a:xfrm>
                <a:off x="2693347" y="5251190"/>
                <a:ext cx="190112" cy="17832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8" name="テキスト ボックス 48">
                <a:extLst>
                  <a:ext uri="{FF2B5EF4-FFF2-40B4-BE49-F238E27FC236}">
                    <a16:creationId xmlns:a16="http://schemas.microsoft.com/office/drawing/2014/main" id="{27C73B25-8F73-4F2E-9BF1-DE2A04656BBC}"/>
                  </a:ext>
                </a:extLst>
              </p:cNvPr>
              <p:cNvSpPr txBox="1"/>
              <p:nvPr/>
            </p:nvSpPr>
            <p:spPr>
              <a:xfrm>
                <a:off x="2010752" y="5447570"/>
                <a:ext cx="763518" cy="246222"/>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9" name="楕円 18">
                <a:extLst>
                  <a:ext uri="{FF2B5EF4-FFF2-40B4-BE49-F238E27FC236}">
                    <a16:creationId xmlns:a16="http://schemas.microsoft.com/office/drawing/2014/main" id="{AD36BA43-41F9-439E-A52B-29623BF24B7C}"/>
                  </a:ext>
                </a:extLst>
              </p:cNvPr>
              <p:cNvSpPr/>
              <p:nvPr/>
            </p:nvSpPr>
            <p:spPr>
              <a:xfrm>
                <a:off x="4674537" y="4218300"/>
                <a:ext cx="190112" cy="17599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50">
                <a:extLst>
                  <a:ext uri="{FF2B5EF4-FFF2-40B4-BE49-F238E27FC236}">
                    <a16:creationId xmlns:a16="http://schemas.microsoft.com/office/drawing/2014/main" id="{EC3FE686-76F1-4CAC-B8EE-48410AFE7B44}"/>
                  </a:ext>
                </a:extLst>
              </p:cNvPr>
              <p:cNvSpPr txBox="1"/>
              <p:nvPr/>
            </p:nvSpPr>
            <p:spPr>
              <a:xfrm>
                <a:off x="4975416" y="4042969"/>
                <a:ext cx="716876" cy="281149"/>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21" name="四角形吹き出し 12">
                <a:extLst>
                  <a:ext uri="{FF2B5EF4-FFF2-40B4-BE49-F238E27FC236}">
                    <a16:creationId xmlns:a16="http://schemas.microsoft.com/office/drawing/2014/main" id="{306A0208-14DD-EB3D-AA15-FEDE91D40AA4}"/>
                  </a:ext>
                </a:extLst>
              </p:cNvPr>
              <p:cNvSpPr/>
              <p:nvPr/>
            </p:nvSpPr>
            <p:spPr>
              <a:xfrm>
                <a:off x="5421333" y="5380441"/>
                <a:ext cx="1427809" cy="626701"/>
              </a:xfrm>
              <a:prstGeom prst="wedgeRectCallout">
                <a:avLst>
                  <a:gd name="adj1" fmla="val -185829"/>
                  <a:gd name="adj2" fmla="val 45550"/>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chemeClr val="tx1"/>
                    </a:solidFill>
                    <a:latin typeface="BIZ UDPゴシック" panose="020B0400000000000000" pitchFamily="50" charset="-128"/>
                    <a:ea typeface="BIZ UDPゴシック" panose="020B0400000000000000" pitchFamily="50" charset="-128"/>
                  </a:rPr>
                  <a:t>504</a:t>
                </a:r>
                <a:r>
                  <a:rPr lang="ja-JP" altLang="en-US" sz="1200" b="1" dirty="0">
                    <a:solidFill>
                      <a:schemeClr val="tx1"/>
                    </a:solidFill>
                    <a:latin typeface="BIZ UDPゴシック" panose="020B0400000000000000" pitchFamily="50" charset="-128"/>
                    <a:ea typeface="BIZ UDPゴシック" panose="020B0400000000000000" pitchFamily="50" charset="-128"/>
                  </a:rPr>
                  <a:t>会議室</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lang="en-US" altLang="ja-JP" sz="1200" b="1" dirty="0">
                    <a:solidFill>
                      <a:schemeClr val="tx1"/>
                    </a:solidFill>
                    <a:latin typeface="BIZ UDPゴシック" panose="020B0400000000000000" pitchFamily="50" charset="-128"/>
                    <a:ea typeface="BIZ UDPゴシック" panose="020B0400000000000000" pitchFamily="50" charset="-128"/>
                  </a:rPr>
                  <a:t>【C</a:t>
                </a:r>
                <a:r>
                  <a:rPr lang="ja-JP" altLang="en-US" sz="1200" b="1" dirty="0">
                    <a:solidFill>
                      <a:schemeClr val="tx1"/>
                    </a:solidFill>
                    <a:latin typeface="BIZ UDPゴシック" panose="020B0400000000000000" pitchFamily="50" charset="-128"/>
                    <a:ea typeface="BIZ UDPゴシック" panose="020B0400000000000000" pitchFamily="50" charset="-128"/>
                  </a:rPr>
                  <a:t>コースＱＣ手法</a:t>
                </a:r>
                <a:r>
                  <a:rPr lang="en-US" altLang="ja-JP" sz="1200" b="1"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200" b="1" dirty="0">
                    <a:solidFill>
                      <a:schemeClr val="tx1"/>
                    </a:solidFill>
                    <a:latin typeface="BIZ UDPゴシック" panose="020B0400000000000000" pitchFamily="50" charset="-128"/>
                    <a:ea typeface="BIZ UDPゴシック" panose="020B0400000000000000" pitchFamily="50" charset="-128"/>
                  </a:rPr>
                  <a:t>バラツキ管理</a:t>
                </a:r>
              </a:p>
            </p:txBody>
          </p:sp>
          <p:sp>
            <p:nvSpPr>
              <p:cNvPr id="4" name="テキスト ボックス 7">
                <a:extLst>
                  <a:ext uri="{FF2B5EF4-FFF2-40B4-BE49-F238E27FC236}">
                    <a16:creationId xmlns:a16="http://schemas.microsoft.com/office/drawing/2014/main" id="{B0A464C8-51D8-4032-AAA9-877E2D0B57CD}"/>
                  </a:ext>
                </a:extLst>
              </p:cNvPr>
              <p:cNvSpPr txBox="1"/>
              <p:nvPr/>
            </p:nvSpPr>
            <p:spPr>
              <a:xfrm>
                <a:off x="2390136" y="6164710"/>
                <a:ext cx="457201" cy="281018"/>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B8612AB1-50DA-F3B4-12DE-85D001904BA9}"/>
                  </a:ext>
                </a:extLst>
              </p:cNvPr>
              <p:cNvSpPr txBox="1"/>
              <p:nvPr/>
            </p:nvSpPr>
            <p:spPr>
              <a:xfrm>
                <a:off x="2222389" y="4469222"/>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grpSp>
      </p:grpSp>
      <p:grpSp>
        <p:nvGrpSpPr>
          <p:cNvPr id="38" name="グループ化 37">
            <a:extLst>
              <a:ext uri="{FF2B5EF4-FFF2-40B4-BE49-F238E27FC236}">
                <a16:creationId xmlns:a16="http://schemas.microsoft.com/office/drawing/2014/main" id="{92BFC26C-1EF1-6B93-D6EA-3B6FA3663FDE}"/>
              </a:ext>
            </a:extLst>
          </p:cNvPr>
          <p:cNvGrpSpPr/>
          <p:nvPr/>
        </p:nvGrpSpPr>
        <p:grpSpPr>
          <a:xfrm>
            <a:off x="810697" y="3573016"/>
            <a:ext cx="5429319" cy="2862267"/>
            <a:chOff x="849363" y="548680"/>
            <a:chExt cx="5429319" cy="2862267"/>
          </a:xfrm>
        </p:grpSpPr>
        <p:pic>
          <p:nvPicPr>
            <p:cNvPr id="32" name="図 31">
              <a:extLst>
                <a:ext uri="{FF2B5EF4-FFF2-40B4-BE49-F238E27FC236}">
                  <a16:creationId xmlns:a16="http://schemas.microsoft.com/office/drawing/2014/main" id="{4BEFB6E4-BE72-EFB9-9D7D-A9FAA2D8413D}"/>
                </a:ext>
              </a:extLst>
            </p:cNvPr>
            <p:cNvPicPr>
              <a:picLocks noChangeAspect="1"/>
            </p:cNvPicPr>
            <p:nvPr/>
          </p:nvPicPr>
          <p:blipFill>
            <a:blip r:embed="rId7"/>
            <a:stretch>
              <a:fillRect/>
            </a:stretch>
          </p:blipFill>
          <p:spPr>
            <a:xfrm>
              <a:off x="2222389" y="548680"/>
              <a:ext cx="3004373" cy="2862267"/>
            </a:xfrm>
            <a:prstGeom prst="rect">
              <a:avLst/>
            </a:prstGeom>
          </p:spPr>
        </p:pic>
        <p:sp>
          <p:nvSpPr>
            <p:cNvPr id="33" name="テキスト ボックス 31">
              <a:extLst>
                <a:ext uri="{FF2B5EF4-FFF2-40B4-BE49-F238E27FC236}">
                  <a16:creationId xmlns:a16="http://schemas.microsoft.com/office/drawing/2014/main" id="{9121EA20-E6C5-F210-A6FA-323BA5373A9B}"/>
                </a:ext>
              </a:extLst>
            </p:cNvPr>
            <p:cNvSpPr txBox="1"/>
            <p:nvPr/>
          </p:nvSpPr>
          <p:spPr>
            <a:xfrm>
              <a:off x="84936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4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34" name="テキスト ボックス 41">
              <a:extLst>
                <a:ext uri="{FF2B5EF4-FFF2-40B4-BE49-F238E27FC236}">
                  <a16:creationId xmlns:a16="http://schemas.microsoft.com/office/drawing/2014/main" id="{5760A0EE-FEA5-0971-C51C-BBFAAB83504E}"/>
                </a:ext>
              </a:extLst>
            </p:cNvPr>
            <p:cNvSpPr txBox="1"/>
            <p:nvPr/>
          </p:nvSpPr>
          <p:spPr>
            <a:xfrm>
              <a:off x="4931060"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35" name="テキスト ボックス 41">
              <a:extLst>
                <a:ext uri="{FF2B5EF4-FFF2-40B4-BE49-F238E27FC236}">
                  <a16:creationId xmlns:a16="http://schemas.microsoft.com/office/drawing/2014/main" id="{B909EECB-DE61-F700-DAD8-CF45AD0D83FA}"/>
                </a:ext>
              </a:extLst>
            </p:cNvPr>
            <p:cNvSpPr txBox="1"/>
            <p:nvPr/>
          </p:nvSpPr>
          <p:spPr>
            <a:xfrm>
              <a:off x="2058085" y="2265667"/>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2" name="四角形吹き出し 12">
              <a:extLst>
                <a:ext uri="{FF2B5EF4-FFF2-40B4-BE49-F238E27FC236}">
                  <a16:creationId xmlns:a16="http://schemas.microsoft.com/office/drawing/2014/main" id="{95437D8F-ABEC-4F4D-937E-65DDB781FF42}"/>
                </a:ext>
              </a:extLst>
            </p:cNvPr>
            <p:cNvSpPr/>
            <p:nvPr/>
          </p:nvSpPr>
          <p:spPr>
            <a:xfrm>
              <a:off x="4667595" y="2206471"/>
              <a:ext cx="1611087" cy="792088"/>
            </a:xfrm>
            <a:prstGeom prst="wedgeRectCallout">
              <a:avLst>
                <a:gd name="adj1" fmla="val -70689"/>
                <a:gd name="adj2" fmla="val -8142"/>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chemeClr val="tx1"/>
                  </a:solidFill>
                  <a:latin typeface="BIZ UDPゴシック" panose="020B0400000000000000" pitchFamily="50" charset="-128"/>
                  <a:ea typeface="BIZ UDPゴシック" panose="020B0400000000000000" pitchFamily="50" charset="-128"/>
                </a:rPr>
                <a:t>401</a:t>
              </a:r>
              <a:r>
                <a:rPr lang="ja-JP" altLang="en-US" sz="1200" b="1" dirty="0">
                  <a:solidFill>
                    <a:schemeClr val="tx1"/>
                  </a:solidFill>
                  <a:latin typeface="BIZ UDPゴシック" panose="020B0400000000000000" pitchFamily="50" charset="-128"/>
                  <a:ea typeface="BIZ UDPゴシック" panose="020B0400000000000000" pitchFamily="50" charset="-128"/>
                </a:rPr>
                <a:t>会議室</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lang="en-US" altLang="ja-JP" sz="1200" b="1" dirty="0">
                  <a:solidFill>
                    <a:schemeClr val="tx1"/>
                  </a:solidFill>
                  <a:latin typeface="BIZ UDPゴシック" panose="020B0400000000000000" pitchFamily="50" charset="-128"/>
                  <a:ea typeface="BIZ UDPゴシック" panose="020B0400000000000000" pitchFamily="50" charset="-128"/>
                </a:rPr>
                <a:t>【A</a:t>
              </a:r>
              <a:r>
                <a:rPr lang="ja-JP" altLang="en-US" sz="1200" b="1" dirty="0">
                  <a:solidFill>
                    <a:schemeClr val="tx1"/>
                  </a:solidFill>
                  <a:latin typeface="BIZ UDPゴシック" panose="020B0400000000000000" pitchFamily="50" charset="-128"/>
                  <a:ea typeface="BIZ UDPゴシック" panose="020B0400000000000000" pitchFamily="50" charset="-128"/>
                </a:rPr>
                <a:t>コース</a:t>
              </a:r>
              <a:r>
                <a:rPr lang="ja-JP" altLang="ja-JP" b="1" dirty="0">
                  <a:solidFill>
                    <a:schemeClr val="tx1"/>
                  </a:solidFill>
                  <a:latin typeface="BIZ UDPゴシック" panose="020B0400000000000000" pitchFamily="50" charset="-128"/>
                  <a:ea typeface="BIZ UDPゴシック" panose="020B0400000000000000" pitchFamily="50" charset="-128"/>
                </a:rPr>
                <a:t>役割認識</a:t>
              </a:r>
              <a:r>
                <a:rPr lang="en-US" altLang="ja-JP" sz="1200" b="1"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200" b="1" dirty="0">
                  <a:solidFill>
                    <a:schemeClr val="tx1"/>
                  </a:solidFill>
                  <a:latin typeface="BIZ UDPゴシック" panose="020B0400000000000000" pitchFamily="50" charset="-128"/>
                  <a:ea typeface="BIZ UDPゴシック" panose="020B0400000000000000" pitchFamily="50" charset="-128"/>
                </a:rPr>
                <a:t>ファシリテーション</a:t>
              </a:r>
            </a:p>
          </p:txBody>
        </p:sp>
      </p:grpSp>
    </p:spTree>
    <p:extLst>
      <p:ext uri="{BB962C8B-B14F-4D97-AF65-F5344CB8AC3E}">
        <p14:creationId xmlns:p14="http://schemas.microsoft.com/office/powerpoint/2010/main" val="30258168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44411751-7960-FC3C-1958-86DCF10ABDE8}"/>
              </a:ext>
            </a:extLst>
          </p:cNvPr>
          <p:cNvGraphicFramePr>
            <a:graphicFrameLocks noGrp="1"/>
          </p:cNvGraphicFramePr>
          <p:nvPr>
            <p:extLst>
              <p:ext uri="{D42A27DB-BD31-4B8C-83A1-F6EECF244321}">
                <p14:modId xmlns:p14="http://schemas.microsoft.com/office/powerpoint/2010/main" val="1871366451"/>
              </p:ext>
            </p:extLst>
          </p:nvPr>
        </p:nvGraphicFramePr>
        <p:xfrm>
          <a:off x="144050" y="260648"/>
          <a:ext cx="11881331" cy="6336699"/>
        </p:xfrm>
        <a:graphic>
          <a:graphicData uri="http://schemas.openxmlformats.org/drawingml/2006/table">
            <a:tbl>
              <a:tblPr/>
              <a:tblGrid>
                <a:gridCol w="570669">
                  <a:extLst>
                    <a:ext uri="{9D8B030D-6E8A-4147-A177-3AD203B41FA5}">
                      <a16:colId xmlns:a16="http://schemas.microsoft.com/office/drawing/2014/main" val="2080830910"/>
                    </a:ext>
                  </a:extLst>
                </a:gridCol>
                <a:gridCol w="1996905">
                  <a:extLst>
                    <a:ext uri="{9D8B030D-6E8A-4147-A177-3AD203B41FA5}">
                      <a16:colId xmlns:a16="http://schemas.microsoft.com/office/drawing/2014/main" val="3747877603"/>
                    </a:ext>
                  </a:extLst>
                </a:gridCol>
                <a:gridCol w="422732">
                  <a:extLst>
                    <a:ext uri="{9D8B030D-6E8A-4147-A177-3AD203B41FA5}">
                      <a16:colId xmlns:a16="http://schemas.microsoft.com/office/drawing/2014/main" val="3886507467"/>
                    </a:ext>
                  </a:extLst>
                </a:gridCol>
                <a:gridCol w="2385580">
                  <a:extLst>
                    <a:ext uri="{9D8B030D-6E8A-4147-A177-3AD203B41FA5}">
                      <a16:colId xmlns:a16="http://schemas.microsoft.com/office/drawing/2014/main" val="3064931156"/>
                    </a:ext>
                  </a:extLst>
                </a:gridCol>
                <a:gridCol w="496299">
                  <a:extLst>
                    <a:ext uri="{9D8B030D-6E8A-4147-A177-3AD203B41FA5}">
                      <a16:colId xmlns:a16="http://schemas.microsoft.com/office/drawing/2014/main" val="3538479288"/>
                    </a:ext>
                  </a:extLst>
                </a:gridCol>
                <a:gridCol w="6009146">
                  <a:extLst>
                    <a:ext uri="{9D8B030D-6E8A-4147-A177-3AD203B41FA5}">
                      <a16:colId xmlns:a16="http://schemas.microsoft.com/office/drawing/2014/main" val="2525156415"/>
                    </a:ext>
                  </a:extLst>
                </a:gridCol>
              </a:tblGrid>
              <a:tr h="335043">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158616210"/>
                  </a:ext>
                </a:extLst>
              </a:tr>
              <a:tr h="305909">
                <a:tc rowSpan="15">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２日目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980024114"/>
                  </a:ext>
                </a:extLst>
              </a:tr>
              <a:tr h="480716">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68757758"/>
                  </a:ext>
                </a:extLst>
              </a:tr>
              <a:tr h="305909">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4290631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・検証のつづき</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94139815"/>
                  </a:ext>
                </a:extLst>
              </a:tr>
              <a:tr h="480716">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６．対策立案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・方策展開型系統図法、マトリックス図法を活用</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・マトリックスの評価はＱ･Ｃ･Ｄ項目で行う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6784833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1783526"/>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７．行動計画の策定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・対策決定事項は具体的に示す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01035593"/>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８．効果の確認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・効果表から３日間の換算効果額を求め、目標への達成度を判定します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87754484"/>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９．標準化と管理の定着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・効果のあった内容を標準化し、管理の定着を図る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08839913"/>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１０．反省と今後の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・目標設定や要因解析は良かったか、どうすると最適な改善に</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なるかを未受領の情報提供資料を見て検討します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99250808"/>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4864254"/>
                  </a:ext>
                </a:extLst>
              </a:tr>
              <a:tr h="480716">
                <a:tc vMerge="1">
                  <a:txBody>
                    <a:bodyPr/>
                    <a:lstStyle/>
                    <a:p>
                      <a:endParaRPr kumimoji="1" lang="ja-JP" altLang="en-US"/>
                    </a:p>
                  </a:txBody>
                  <a:tcPr/>
                </a:tc>
                <a:tc rowSpan="2">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１１．発表･質疑と講評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（準備含む）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227398372"/>
                  </a:ext>
                </a:extLst>
              </a:tr>
              <a:tr h="30590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6972209"/>
                  </a:ext>
                </a:extLst>
              </a:tr>
              <a:tr h="597253">
                <a:tc vMerge="1">
                  <a:txBody>
                    <a:bodyPr/>
                    <a:lstStyle/>
                    <a:p>
                      <a:endParaRPr kumimoji="1" lang="ja-JP" altLang="en-US"/>
                    </a:p>
                  </a:txBody>
                  <a:tcPr/>
                </a:tc>
                <a:tc>
                  <a:txBody>
                    <a:bodyPr/>
                    <a:lstStyle/>
                    <a:p>
                      <a:pPr algn="ctr" fontAlgn="ct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15:30</a:t>
                      </a: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rgbClr val="006600"/>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99"/>
                    </a:solidFill>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情報交換会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99"/>
                    </a:solidFill>
                  </a:tcPr>
                </a:tc>
                <a:tc hMerge="1">
                  <a:txBody>
                    <a:bodyPr/>
                    <a:lstStyle/>
                    <a:p>
                      <a:endParaRPr kumimoji="1" lang="ja-JP" altLang="en-US"/>
                    </a:p>
                  </a:txBody>
                  <a:tcPr/>
                </a:tc>
                <a:tc gridSpan="2">
                  <a:txBody>
                    <a:bodyPr/>
                    <a:lstStyle/>
                    <a:p>
                      <a:pPr algn="l" fontAlgn="ct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rgbClr val="006600"/>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99"/>
                    </a:solidFill>
                  </a:tcPr>
                </a:tc>
                <a:tc hMerge="1">
                  <a:txBody>
                    <a:bodyPr/>
                    <a:lstStyle/>
                    <a:p>
                      <a:endParaRPr kumimoji="1" lang="ja-JP" altLang="en-US"/>
                    </a:p>
                  </a:txBody>
                  <a:tcPr/>
                </a:tc>
                <a:extLst>
                  <a:ext uri="{0D108BD9-81ED-4DB2-BD59-A6C34878D82A}">
                    <a16:rowId xmlns:a16="http://schemas.microsoft.com/office/drawing/2014/main" val="2787005977"/>
                  </a:ext>
                </a:extLst>
              </a:tr>
              <a:tr h="320477">
                <a:tc vMerge="1">
                  <a:txBody>
                    <a:bodyPr/>
                    <a:lstStyle/>
                    <a:p>
                      <a:endParaRPr kumimoji="1" lang="ja-JP" altLang="en-US"/>
                    </a:p>
                  </a:txBody>
                  <a:tcPr/>
                </a:tc>
                <a:tc>
                  <a:txBody>
                    <a:bodyPr/>
                    <a:lstStyle/>
                    <a:p>
                      <a:pPr algn="ctr" fontAlgn="ct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43431333"/>
                  </a:ext>
                </a:extLst>
              </a:tr>
            </a:tbl>
          </a:graphicData>
        </a:graphic>
      </p:graphicFrame>
    </p:spTree>
    <p:extLst>
      <p:ext uri="{BB962C8B-B14F-4D97-AF65-F5344CB8AC3E}">
        <p14:creationId xmlns:p14="http://schemas.microsoft.com/office/powerpoint/2010/main" val="165807654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4"/>
          <p:cNvSpPr txBox="1">
            <a:spLocks noChangeArrowheads="1"/>
          </p:cNvSpPr>
          <p:nvPr/>
        </p:nvSpPr>
        <p:spPr bwMode="auto">
          <a:xfrm>
            <a:off x="551384" y="679410"/>
            <a:ext cx="11233248"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pPr>
            <a:r>
              <a:rPr lang="ja-JP" altLang="en-US" sz="2000" b="1" dirty="0">
                <a:latin typeface="BIZ UDPゴシック" panose="020B0400000000000000" pitchFamily="50" charset="-128"/>
                <a:ea typeface="BIZ UDPゴシック" panose="020B0400000000000000" pitchFamily="50" charset="-128"/>
              </a:rPr>
              <a:t>（１） 参加者の皆様から頂いております相談内容に、世話人</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アドバイザーから回答いたします</a:t>
            </a:r>
          </a:p>
          <a:p>
            <a:pPr eaLnBrk="1" hangingPunct="1">
              <a:spcBef>
                <a:spcPct val="25000"/>
              </a:spcBef>
              <a:buFontTx/>
              <a:buNone/>
            </a:pPr>
            <a:r>
              <a:rPr lang="ja-JP" altLang="en-US" sz="2000" b="1" dirty="0">
                <a:latin typeface="BIZ UDPゴシック" panose="020B0400000000000000" pitchFamily="50" charset="-128"/>
                <a:ea typeface="BIZ UDPゴシック" panose="020B0400000000000000" pitchFamily="50" charset="-128"/>
              </a:rPr>
              <a:t>（２） 事前相談内容以外にも、小集団改善活動を通しての質問</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相談をお受けします</a:t>
            </a:r>
          </a:p>
          <a:p>
            <a:pPr eaLnBrk="1" hangingPunct="1">
              <a:spcBef>
                <a:spcPct val="25000"/>
              </a:spcBef>
              <a:buFontTx/>
              <a:buNone/>
            </a:pPr>
            <a:r>
              <a:rPr lang="ja-JP" altLang="en-US" sz="2000" b="1" dirty="0">
                <a:latin typeface="BIZ UDPゴシック" panose="020B0400000000000000" pitchFamily="50" charset="-128"/>
                <a:ea typeface="BIZ UDPゴシック" panose="020B0400000000000000" pitchFamily="50" charset="-128"/>
              </a:rPr>
              <a:t>　　　</a:t>
            </a:r>
            <a:r>
              <a:rPr lang="en-US" altLang="ja-JP" sz="1800" b="1" dirty="0">
                <a:latin typeface="BIZ UDPゴシック" panose="020B0400000000000000" pitchFamily="50" charset="-128"/>
                <a:ea typeface="BIZ UDPゴシック" panose="020B0400000000000000" pitchFamily="50" charset="-128"/>
              </a:rPr>
              <a:t>※</a:t>
            </a:r>
            <a:r>
              <a:rPr lang="ja-JP" altLang="en-US" sz="1800" b="1" dirty="0">
                <a:latin typeface="BIZ UDPゴシック" panose="020B0400000000000000" pitchFamily="50" charset="-128"/>
                <a:ea typeface="BIZ UDPゴシック" panose="020B0400000000000000" pitchFamily="50" charset="-128"/>
              </a:rPr>
              <a:t>相談内容に対し、納得いく回答でない場合もあります事をご承知ください</a:t>
            </a:r>
            <a:endParaRPr lang="en-US" altLang="ja-JP" sz="1800" b="1"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1800" b="1" dirty="0">
                <a:latin typeface="BIZ UDPゴシック" panose="020B0400000000000000" pitchFamily="50" charset="-128"/>
                <a:ea typeface="BIZ UDPゴシック" panose="020B0400000000000000" pitchFamily="50" charset="-128"/>
              </a:rPr>
              <a:t>　　　　　また内政干渉に関わる内容は、ご容赦願います</a:t>
            </a:r>
          </a:p>
        </p:txBody>
      </p:sp>
      <p:sp>
        <p:nvSpPr>
          <p:cNvPr id="5" name="Text Box 183">
            <a:extLst>
              <a:ext uri="{FF2B5EF4-FFF2-40B4-BE49-F238E27FC236}">
                <a16:creationId xmlns:a16="http://schemas.microsoft.com/office/drawing/2014/main" id="{1689B7E9-1AF2-92B6-2E9E-9ECDFE88E187}"/>
              </a:ext>
            </a:extLst>
          </p:cNvPr>
          <p:cNvSpPr txBox="1">
            <a:spLocks noChangeArrowheads="1"/>
          </p:cNvSpPr>
          <p:nvPr/>
        </p:nvSpPr>
        <p:spPr bwMode="auto">
          <a:xfrm>
            <a:off x="119336" y="188640"/>
            <a:ext cx="5472609"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500"/>
              </a:lnSpc>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 なんでも相談会　</a:t>
            </a:r>
            <a:r>
              <a:rPr lang="en-US" altLang="ja-JP" sz="2400" b="1" dirty="0">
                <a:solidFill>
                  <a:srgbClr val="0000FF"/>
                </a:solidFill>
                <a:latin typeface="BIZ UDPゴシック" panose="020B0400000000000000" pitchFamily="50" charset="-128"/>
                <a:ea typeface="BIZ UDPゴシック" panose="020B0400000000000000" pitchFamily="50" charset="-128"/>
              </a:rPr>
              <a:t>15:30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16:00</a:t>
            </a:r>
            <a:endParaRPr lang="ja-JP" altLang="en-US" sz="1800" b="1" dirty="0">
              <a:solidFill>
                <a:srgbClr val="0000FF"/>
              </a:solidFill>
              <a:latin typeface="BIZ UDPゴシック" panose="020B0400000000000000" pitchFamily="50" charset="-128"/>
              <a:ea typeface="BIZ UDPゴシック" panose="020B0400000000000000" pitchFamily="50" charset="-128"/>
            </a:endParaRPr>
          </a:p>
        </p:txBody>
      </p:sp>
      <p:sp>
        <p:nvSpPr>
          <p:cNvPr id="6" name="Text Box 183">
            <a:extLst>
              <a:ext uri="{FF2B5EF4-FFF2-40B4-BE49-F238E27FC236}">
                <a16:creationId xmlns:a16="http://schemas.microsoft.com/office/drawing/2014/main" id="{B064381E-8D5A-307F-8B87-23666A92F509}"/>
              </a:ext>
            </a:extLst>
          </p:cNvPr>
          <p:cNvSpPr txBox="1">
            <a:spLocks noChangeArrowheads="1"/>
          </p:cNvSpPr>
          <p:nvPr/>
        </p:nvSpPr>
        <p:spPr bwMode="auto">
          <a:xfrm>
            <a:off x="273931" y="3140968"/>
            <a:ext cx="535801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ご自身のサークル自慢など共有してください</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a:p>
            <a:pPr eaLnBrk="1" hangingPunct="1">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積極的に話す・聴くを心がけてましょう</a:t>
            </a:r>
          </a:p>
        </p:txBody>
      </p:sp>
      <p:sp>
        <p:nvSpPr>
          <p:cNvPr id="7" name="Text Box 183">
            <a:extLst>
              <a:ext uri="{FF2B5EF4-FFF2-40B4-BE49-F238E27FC236}">
                <a16:creationId xmlns:a16="http://schemas.microsoft.com/office/drawing/2014/main" id="{B9942626-5FE1-9A0D-83A5-C41BFC1F98B4}"/>
              </a:ext>
            </a:extLst>
          </p:cNvPr>
          <p:cNvSpPr txBox="1">
            <a:spLocks noChangeArrowheads="1"/>
          </p:cNvSpPr>
          <p:nvPr/>
        </p:nvSpPr>
        <p:spPr bwMode="auto">
          <a:xfrm>
            <a:off x="119336" y="2682507"/>
            <a:ext cx="5040560"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500"/>
              </a:lnSpc>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 情報交換会　</a:t>
            </a:r>
            <a:r>
              <a:rPr lang="en-US" altLang="ja-JP" sz="2400" b="1" dirty="0">
                <a:solidFill>
                  <a:srgbClr val="0000FF"/>
                </a:solidFill>
                <a:latin typeface="BIZ UDPゴシック" panose="020B0400000000000000" pitchFamily="50" charset="-128"/>
                <a:ea typeface="BIZ UDPゴシック" panose="020B0400000000000000" pitchFamily="50" charset="-128"/>
              </a:rPr>
              <a:t>16:00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16:30</a:t>
            </a:r>
            <a:endParaRPr lang="ja-JP" altLang="en-US" sz="1800" b="1" dirty="0">
              <a:solidFill>
                <a:srgbClr val="0000FF"/>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77A67F4F-2C2D-3CDD-35B8-CA66FAFC659E}"/>
              </a:ext>
            </a:extLst>
          </p:cNvPr>
          <p:cNvGrpSpPr/>
          <p:nvPr/>
        </p:nvGrpSpPr>
        <p:grpSpPr>
          <a:xfrm>
            <a:off x="1518015" y="4315192"/>
            <a:ext cx="2243201" cy="2090546"/>
            <a:chOff x="533400" y="328612"/>
            <a:chExt cx="4038600" cy="3786187"/>
          </a:xfrm>
        </p:grpSpPr>
        <p:sp>
          <p:nvSpPr>
            <p:cNvPr id="9" name="AutoShape 78">
              <a:extLst>
                <a:ext uri="{FF2B5EF4-FFF2-40B4-BE49-F238E27FC236}">
                  <a16:creationId xmlns:a16="http://schemas.microsoft.com/office/drawing/2014/main" id="{FEC02657-9DFB-8839-865B-D777C63084BD}"/>
                </a:ext>
              </a:extLst>
            </p:cNvPr>
            <p:cNvSpPr>
              <a:spLocks noChangeAspect="1" noChangeArrowheads="1" noTextEdit="1"/>
            </p:cNvSpPr>
            <p:nvPr/>
          </p:nvSpPr>
          <p:spPr bwMode="auto">
            <a:xfrm>
              <a:off x="533400" y="462001"/>
              <a:ext cx="4038600" cy="3652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10" name="Rectangle 80">
              <a:extLst>
                <a:ext uri="{FF2B5EF4-FFF2-40B4-BE49-F238E27FC236}">
                  <a16:creationId xmlns:a16="http://schemas.microsoft.com/office/drawing/2014/main" id="{A29822F7-311C-EB88-3445-E3F6A034AA44}"/>
                </a:ext>
              </a:extLst>
            </p:cNvPr>
            <p:cNvSpPr>
              <a:spLocks noChangeArrowheads="1"/>
            </p:cNvSpPr>
            <p:nvPr/>
          </p:nvSpPr>
          <p:spPr bwMode="auto">
            <a:xfrm>
              <a:off x="1567578" y="328612"/>
              <a:ext cx="2244121" cy="1201819"/>
            </a:xfrm>
            <a:prstGeom prst="rect">
              <a:avLst/>
            </a:prstGeom>
            <a:solidFill>
              <a:srgbClr val="CC9966"/>
            </a:solidFill>
            <a:ln w="9">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100"/>
            </a:p>
          </p:txBody>
        </p:sp>
        <p:sp>
          <p:nvSpPr>
            <p:cNvPr id="11" name="Rectangle 81">
              <a:extLst>
                <a:ext uri="{FF2B5EF4-FFF2-40B4-BE49-F238E27FC236}">
                  <a16:creationId xmlns:a16="http://schemas.microsoft.com/office/drawing/2014/main" id="{AD3DC615-09BE-FD24-0009-454AC8D294BE}"/>
                </a:ext>
              </a:extLst>
            </p:cNvPr>
            <p:cNvSpPr>
              <a:spLocks noChangeArrowheads="1"/>
            </p:cNvSpPr>
            <p:nvPr/>
          </p:nvSpPr>
          <p:spPr bwMode="auto">
            <a:xfrm>
              <a:off x="1763786" y="618629"/>
              <a:ext cx="833882" cy="774751"/>
            </a:xfrm>
            <a:prstGeom prst="rect">
              <a:avLst/>
            </a:prstGeom>
            <a:solidFill>
              <a:srgbClr val="FFFFFF"/>
            </a:solidFill>
            <a:ln w="7">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100"/>
            </a:p>
          </p:txBody>
        </p:sp>
        <p:sp>
          <p:nvSpPr>
            <p:cNvPr id="12" name="Freeform 82">
              <a:extLst>
                <a:ext uri="{FF2B5EF4-FFF2-40B4-BE49-F238E27FC236}">
                  <a16:creationId xmlns:a16="http://schemas.microsoft.com/office/drawing/2014/main" id="{EBAA97D8-33C8-EFA2-810F-F52E61D8723D}"/>
                </a:ext>
              </a:extLst>
            </p:cNvPr>
            <p:cNvSpPr>
              <a:spLocks/>
            </p:cNvSpPr>
            <p:nvPr/>
          </p:nvSpPr>
          <p:spPr bwMode="auto">
            <a:xfrm>
              <a:off x="1833275" y="649397"/>
              <a:ext cx="65404" cy="44751"/>
            </a:xfrm>
            <a:custGeom>
              <a:avLst/>
              <a:gdLst>
                <a:gd name="T0" fmla="*/ 2147483646 w 16"/>
                <a:gd name="T1" fmla="*/ 2147483646 h 16"/>
                <a:gd name="T2" fmla="*/ 2147483646 w 16"/>
                <a:gd name="T3" fmla="*/ 2147483646 h 16"/>
                <a:gd name="T4" fmla="*/ 2147483646 w 16"/>
                <a:gd name="T5" fmla="*/ 2147483646 h 16"/>
                <a:gd name="T6" fmla="*/ 2147483646 w 16"/>
                <a:gd name="T7" fmla="*/ 2147483646 h 16"/>
                <a:gd name="T8" fmla="*/ 0 w 16"/>
                <a:gd name="T9" fmla="*/ 2147483646 h 16"/>
                <a:gd name="T10" fmla="*/ 2147483646 w 16"/>
                <a:gd name="T11" fmla="*/ 2147483646 h 16"/>
                <a:gd name="T12" fmla="*/ 2147483646 w 16"/>
                <a:gd name="T13" fmla="*/ 0 h 16"/>
                <a:gd name="T14" fmla="*/ 2147483646 w 16"/>
                <a:gd name="T15" fmla="*/ 2147483646 h 16"/>
                <a:gd name="T16" fmla="*/ 2147483646 w 16"/>
                <a:gd name="T17" fmla="*/ 2147483646 h 16"/>
                <a:gd name="T18" fmla="*/ 2147483646 w 16"/>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8"/>
                  </a:moveTo>
                  <a:lnTo>
                    <a:pt x="13" y="14"/>
                  </a:lnTo>
                  <a:lnTo>
                    <a:pt x="8" y="16"/>
                  </a:lnTo>
                  <a:lnTo>
                    <a:pt x="2" y="14"/>
                  </a:lnTo>
                  <a:lnTo>
                    <a:pt x="0" y="8"/>
                  </a:lnTo>
                  <a:lnTo>
                    <a:pt x="2" y="2"/>
                  </a:lnTo>
                  <a:lnTo>
                    <a:pt x="8" y="0"/>
                  </a:lnTo>
                  <a:lnTo>
                    <a:pt x="13" y="2"/>
                  </a:lnTo>
                  <a:lnTo>
                    <a:pt x="1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 name="Rectangle 83">
              <a:extLst>
                <a:ext uri="{FF2B5EF4-FFF2-40B4-BE49-F238E27FC236}">
                  <a16:creationId xmlns:a16="http://schemas.microsoft.com/office/drawing/2014/main" id="{36E10641-8ED2-17E9-5B27-A8DBAE3A8588}"/>
                </a:ext>
              </a:extLst>
            </p:cNvPr>
            <p:cNvSpPr>
              <a:spLocks noChangeArrowheads="1"/>
            </p:cNvSpPr>
            <p:nvPr/>
          </p:nvSpPr>
          <p:spPr bwMode="auto">
            <a:xfrm>
              <a:off x="2777521" y="618629"/>
              <a:ext cx="837970" cy="774751"/>
            </a:xfrm>
            <a:prstGeom prst="rect">
              <a:avLst/>
            </a:prstGeom>
            <a:solidFill>
              <a:srgbClr val="FFFFFF"/>
            </a:solidFill>
            <a:ln w="7">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100"/>
            </a:p>
          </p:txBody>
        </p:sp>
        <p:sp>
          <p:nvSpPr>
            <p:cNvPr id="14" name="Freeform 84">
              <a:extLst>
                <a:ext uri="{FF2B5EF4-FFF2-40B4-BE49-F238E27FC236}">
                  <a16:creationId xmlns:a16="http://schemas.microsoft.com/office/drawing/2014/main" id="{00DD92B7-6386-9896-171D-9772C7895AA7}"/>
                </a:ext>
              </a:extLst>
            </p:cNvPr>
            <p:cNvSpPr>
              <a:spLocks/>
            </p:cNvSpPr>
            <p:nvPr/>
          </p:nvSpPr>
          <p:spPr bwMode="auto">
            <a:xfrm>
              <a:off x="2479122" y="649397"/>
              <a:ext cx="61315" cy="44751"/>
            </a:xfrm>
            <a:custGeom>
              <a:avLst/>
              <a:gdLst>
                <a:gd name="T0" fmla="*/ 2147483646 w 15"/>
                <a:gd name="T1" fmla="*/ 2147483646 h 16"/>
                <a:gd name="T2" fmla="*/ 2147483646 w 15"/>
                <a:gd name="T3" fmla="*/ 2147483646 h 16"/>
                <a:gd name="T4" fmla="*/ 2147483646 w 15"/>
                <a:gd name="T5" fmla="*/ 2147483646 h 16"/>
                <a:gd name="T6" fmla="*/ 2147483646 w 15"/>
                <a:gd name="T7" fmla="*/ 2147483646 h 16"/>
                <a:gd name="T8" fmla="*/ 0 w 15"/>
                <a:gd name="T9" fmla="*/ 2147483646 h 16"/>
                <a:gd name="T10" fmla="*/ 2147483646 w 15"/>
                <a:gd name="T11" fmla="*/ 2147483646 h 16"/>
                <a:gd name="T12" fmla="*/ 2147483646 w 15"/>
                <a:gd name="T13" fmla="*/ 0 h 16"/>
                <a:gd name="T14" fmla="*/ 2147483646 w 15"/>
                <a:gd name="T15" fmla="*/ 2147483646 h 16"/>
                <a:gd name="T16" fmla="*/ 2147483646 w 15"/>
                <a:gd name="T17" fmla="*/ 2147483646 h 16"/>
                <a:gd name="T18" fmla="*/ 2147483646 w 15"/>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16">
                  <a:moveTo>
                    <a:pt x="15" y="8"/>
                  </a:moveTo>
                  <a:lnTo>
                    <a:pt x="13" y="14"/>
                  </a:lnTo>
                  <a:lnTo>
                    <a:pt x="7" y="16"/>
                  </a:lnTo>
                  <a:lnTo>
                    <a:pt x="1" y="14"/>
                  </a:lnTo>
                  <a:lnTo>
                    <a:pt x="0" y="8"/>
                  </a:lnTo>
                  <a:lnTo>
                    <a:pt x="1" y="2"/>
                  </a:lnTo>
                  <a:lnTo>
                    <a:pt x="7" y="0"/>
                  </a:lnTo>
                  <a:lnTo>
                    <a:pt x="13" y="2"/>
                  </a:lnTo>
                  <a:lnTo>
                    <a:pt x="1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 name="Freeform 85">
              <a:extLst>
                <a:ext uri="{FF2B5EF4-FFF2-40B4-BE49-F238E27FC236}">
                  <a16:creationId xmlns:a16="http://schemas.microsoft.com/office/drawing/2014/main" id="{07D6DCE2-B3B8-A6BF-82FF-8958FF9DBCD1}"/>
                </a:ext>
              </a:extLst>
            </p:cNvPr>
            <p:cNvSpPr>
              <a:spLocks/>
            </p:cNvSpPr>
            <p:nvPr/>
          </p:nvSpPr>
          <p:spPr bwMode="auto">
            <a:xfrm>
              <a:off x="2847010" y="649397"/>
              <a:ext cx="65404" cy="44751"/>
            </a:xfrm>
            <a:custGeom>
              <a:avLst/>
              <a:gdLst>
                <a:gd name="T0" fmla="*/ 2147483646 w 16"/>
                <a:gd name="T1" fmla="*/ 2147483646 h 16"/>
                <a:gd name="T2" fmla="*/ 2147483646 w 16"/>
                <a:gd name="T3" fmla="*/ 2147483646 h 16"/>
                <a:gd name="T4" fmla="*/ 2147483646 w 16"/>
                <a:gd name="T5" fmla="*/ 2147483646 h 16"/>
                <a:gd name="T6" fmla="*/ 2147483646 w 16"/>
                <a:gd name="T7" fmla="*/ 2147483646 h 16"/>
                <a:gd name="T8" fmla="*/ 0 w 16"/>
                <a:gd name="T9" fmla="*/ 2147483646 h 16"/>
                <a:gd name="T10" fmla="*/ 2147483646 w 16"/>
                <a:gd name="T11" fmla="*/ 2147483646 h 16"/>
                <a:gd name="T12" fmla="*/ 2147483646 w 16"/>
                <a:gd name="T13" fmla="*/ 0 h 16"/>
                <a:gd name="T14" fmla="*/ 2147483646 w 16"/>
                <a:gd name="T15" fmla="*/ 2147483646 h 16"/>
                <a:gd name="T16" fmla="*/ 2147483646 w 16"/>
                <a:gd name="T17" fmla="*/ 2147483646 h 16"/>
                <a:gd name="T18" fmla="*/ 2147483646 w 16"/>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8"/>
                  </a:moveTo>
                  <a:lnTo>
                    <a:pt x="15" y="14"/>
                  </a:lnTo>
                  <a:lnTo>
                    <a:pt x="8" y="16"/>
                  </a:lnTo>
                  <a:lnTo>
                    <a:pt x="3" y="14"/>
                  </a:lnTo>
                  <a:lnTo>
                    <a:pt x="0" y="8"/>
                  </a:lnTo>
                  <a:lnTo>
                    <a:pt x="3" y="2"/>
                  </a:lnTo>
                  <a:lnTo>
                    <a:pt x="8" y="0"/>
                  </a:lnTo>
                  <a:lnTo>
                    <a:pt x="15" y="2"/>
                  </a:lnTo>
                  <a:lnTo>
                    <a:pt x="1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 name="Freeform 86">
              <a:extLst>
                <a:ext uri="{FF2B5EF4-FFF2-40B4-BE49-F238E27FC236}">
                  <a16:creationId xmlns:a16="http://schemas.microsoft.com/office/drawing/2014/main" id="{108EBAB5-F6C2-572B-0A13-8E41599D43F1}"/>
                </a:ext>
              </a:extLst>
            </p:cNvPr>
            <p:cNvSpPr>
              <a:spLocks/>
            </p:cNvSpPr>
            <p:nvPr/>
          </p:nvSpPr>
          <p:spPr bwMode="auto">
            <a:xfrm>
              <a:off x="3488774" y="649397"/>
              <a:ext cx="65404" cy="44751"/>
            </a:xfrm>
            <a:custGeom>
              <a:avLst/>
              <a:gdLst>
                <a:gd name="T0" fmla="*/ 2147483646 w 16"/>
                <a:gd name="T1" fmla="*/ 2147483646 h 16"/>
                <a:gd name="T2" fmla="*/ 2147483646 w 16"/>
                <a:gd name="T3" fmla="*/ 2147483646 h 16"/>
                <a:gd name="T4" fmla="*/ 2147483646 w 16"/>
                <a:gd name="T5" fmla="*/ 2147483646 h 16"/>
                <a:gd name="T6" fmla="*/ 2147483646 w 16"/>
                <a:gd name="T7" fmla="*/ 2147483646 h 16"/>
                <a:gd name="T8" fmla="*/ 0 w 16"/>
                <a:gd name="T9" fmla="*/ 2147483646 h 16"/>
                <a:gd name="T10" fmla="*/ 2147483646 w 16"/>
                <a:gd name="T11" fmla="*/ 2147483646 h 16"/>
                <a:gd name="T12" fmla="*/ 2147483646 w 16"/>
                <a:gd name="T13" fmla="*/ 0 h 16"/>
                <a:gd name="T14" fmla="*/ 2147483646 w 16"/>
                <a:gd name="T15" fmla="*/ 2147483646 h 16"/>
                <a:gd name="T16" fmla="*/ 2147483646 w 16"/>
                <a:gd name="T17" fmla="*/ 2147483646 h 16"/>
                <a:gd name="T18" fmla="*/ 2147483646 w 16"/>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8"/>
                  </a:moveTo>
                  <a:lnTo>
                    <a:pt x="15" y="14"/>
                  </a:lnTo>
                  <a:lnTo>
                    <a:pt x="8" y="16"/>
                  </a:lnTo>
                  <a:lnTo>
                    <a:pt x="3" y="14"/>
                  </a:lnTo>
                  <a:lnTo>
                    <a:pt x="0" y="8"/>
                  </a:lnTo>
                  <a:lnTo>
                    <a:pt x="3" y="2"/>
                  </a:lnTo>
                  <a:lnTo>
                    <a:pt x="8" y="0"/>
                  </a:lnTo>
                  <a:lnTo>
                    <a:pt x="15" y="2"/>
                  </a:lnTo>
                  <a:lnTo>
                    <a:pt x="1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 name="Freeform 87">
              <a:extLst>
                <a:ext uri="{FF2B5EF4-FFF2-40B4-BE49-F238E27FC236}">
                  <a16:creationId xmlns:a16="http://schemas.microsoft.com/office/drawing/2014/main" id="{4301239A-158C-0B67-0EF1-7A85F40EB599}"/>
                </a:ext>
              </a:extLst>
            </p:cNvPr>
            <p:cNvSpPr>
              <a:spLocks/>
            </p:cNvSpPr>
            <p:nvPr/>
          </p:nvSpPr>
          <p:spPr bwMode="auto">
            <a:xfrm>
              <a:off x="1616630" y="1530431"/>
              <a:ext cx="114454" cy="777549"/>
            </a:xfrm>
            <a:custGeom>
              <a:avLst/>
              <a:gdLst>
                <a:gd name="T0" fmla="*/ 0 w 28"/>
                <a:gd name="T1" fmla="*/ 0 h 278"/>
                <a:gd name="T2" fmla="*/ 0 w 28"/>
                <a:gd name="T3" fmla="*/ 2147483646 h 278"/>
                <a:gd name="T4" fmla="*/ 2147483646 w 28"/>
                <a:gd name="T5" fmla="*/ 2147483646 h 278"/>
                <a:gd name="T6" fmla="*/ 2147483646 w 28"/>
                <a:gd name="T7" fmla="*/ 0 h 278"/>
                <a:gd name="T8" fmla="*/ 0 w 28"/>
                <a:gd name="T9" fmla="*/ 0 h 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78">
                  <a:moveTo>
                    <a:pt x="0" y="0"/>
                  </a:moveTo>
                  <a:lnTo>
                    <a:pt x="0" y="278"/>
                  </a:lnTo>
                  <a:lnTo>
                    <a:pt x="16" y="278"/>
                  </a:lnTo>
                  <a:lnTo>
                    <a:pt x="28" y="0"/>
                  </a:lnTo>
                  <a:lnTo>
                    <a:pt x="0" y="0"/>
                  </a:lnTo>
                  <a:close/>
                </a:path>
              </a:pathLst>
            </a:custGeom>
            <a:solidFill>
              <a:srgbClr val="3D3D3D"/>
            </a:solidFill>
            <a:ln w="9">
              <a:solidFill>
                <a:srgbClr val="000000"/>
              </a:solidFill>
              <a:prstDash val="solid"/>
              <a:round/>
              <a:headEnd/>
              <a:tailEnd/>
            </a:ln>
          </p:spPr>
          <p:txBody>
            <a:bodyPr/>
            <a:lstStyle/>
            <a:p>
              <a:endParaRPr lang="ja-JP" altLang="en-US"/>
            </a:p>
          </p:txBody>
        </p:sp>
        <p:sp>
          <p:nvSpPr>
            <p:cNvPr id="18" name="Freeform 88">
              <a:extLst>
                <a:ext uri="{FF2B5EF4-FFF2-40B4-BE49-F238E27FC236}">
                  <a16:creationId xmlns:a16="http://schemas.microsoft.com/office/drawing/2014/main" id="{E68FF364-4FCF-B4CC-59D5-1C74E9D12F58}"/>
                </a:ext>
              </a:extLst>
            </p:cNvPr>
            <p:cNvSpPr>
              <a:spLocks/>
            </p:cNvSpPr>
            <p:nvPr/>
          </p:nvSpPr>
          <p:spPr bwMode="auto">
            <a:xfrm>
              <a:off x="3648191" y="1530431"/>
              <a:ext cx="114454" cy="777549"/>
            </a:xfrm>
            <a:custGeom>
              <a:avLst/>
              <a:gdLst>
                <a:gd name="T0" fmla="*/ 2147483646 w 28"/>
                <a:gd name="T1" fmla="*/ 0 h 278"/>
                <a:gd name="T2" fmla="*/ 2147483646 w 28"/>
                <a:gd name="T3" fmla="*/ 2147483646 h 278"/>
                <a:gd name="T4" fmla="*/ 2147483646 w 28"/>
                <a:gd name="T5" fmla="*/ 2147483646 h 278"/>
                <a:gd name="T6" fmla="*/ 0 w 28"/>
                <a:gd name="T7" fmla="*/ 0 h 278"/>
                <a:gd name="T8" fmla="*/ 2147483646 w 28"/>
                <a:gd name="T9" fmla="*/ 0 h 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78">
                  <a:moveTo>
                    <a:pt x="28" y="0"/>
                  </a:moveTo>
                  <a:lnTo>
                    <a:pt x="28" y="278"/>
                  </a:lnTo>
                  <a:lnTo>
                    <a:pt x="12" y="278"/>
                  </a:lnTo>
                  <a:lnTo>
                    <a:pt x="0" y="0"/>
                  </a:lnTo>
                  <a:lnTo>
                    <a:pt x="28" y="0"/>
                  </a:lnTo>
                  <a:close/>
                </a:path>
              </a:pathLst>
            </a:custGeom>
            <a:solidFill>
              <a:srgbClr val="3D3D3D"/>
            </a:solidFill>
            <a:ln w="9">
              <a:solidFill>
                <a:srgbClr val="000000"/>
              </a:solidFill>
              <a:prstDash val="solid"/>
              <a:round/>
              <a:headEnd/>
              <a:tailEnd/>
            </a:ln>
          </p:spPr>
          <p:txBody>
            <a:bodyPr/>
            <a:lstStyle/>
            <a:p>
              <a:endParaRPr lang="ja-JP" altLang="en-US"/>
            </a:p>
          </p:txBody>
        </p:sp>
        <p:sp>
          <p:nvSpPr>
            <p:cNvPr id="19" name="Freeform 89">
              <a:extLst>
                <a:ext uri="{FF2B5EF4-FFF2-40B4-BE49-F238E27FC236}">
                  <a16:creationId xmlns:a16="http://schemas.microsoft.com/office/drawing/2014/main" id="{62427373-821D-810D-4FD1-1F259EE95E7D}"/>
                </a:ext>
              </a:extLst>
            </p:cNvPr>
            <p:cNvSpPr>
              <a:spLocks/>
            </p:cNvSpPr>
            <p:nvPr/>
          </p:nvSpPr>
          <p:spPr bwMode="auto">
            <a:xfrm>
              <a:off x="1011657" y="2017099"/>
              <a:ext cx="3225159" cy="1750881"/>
            </a:xfrm>
            <a:custGeom>
              <a:avLst/>
              <a:gdLst>
                <a:gd name="T0" fmla="*/ 2147483646 w 789"/>
                <a:gd name="T1" fmla="*/ 0 h 626"/>
                <a:gd name="T2" fmla="*/ 2147483646 w 789"/>
                <a:gd name="T3" fmla="*/ 0 h 626"/>
                <a:gd name="T4" fmla="*/ 2147483646 w 789"/>
                <a:gd name="T5" fmla="*/ 2147483646 h 626"/>
                <a:gd name="T6" fmla="*/ 0 w 789"/>
                <a:gd name="T7" fmla="*/ 2147483646 h 626"/>
                <a:gd name="T8" fmla="*/ 2147483646 w 789"/>
                <a:gd name="T9" fmla="*/ 0 h 6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9" h="626">
                  <a:moveTo>
                    <a:pt x="120" y="0"/>
                  </a:moveTo>
                  <a:lnTo>
                    <a:pt x="681" y="0"/>
                  </a:lnTo>
                  <a:lnTo>
                    <a:pt x="789" y="626"/>
                  </a:lnTo>
                  <a:lnTo>
                    <a:pt x="0" y="626"/>
                  </a:lnTo>
                  <a:lnTo>
                    <a:pt x="120" y="0"/>
                  </a:lnTo>
                  <a:close/>
                </a:path>
              </a:pathLst>
            </a:custGeom>
            <a:solidFill>
              <a:srgbClr val="CCCCCC"/>
            </a:solidFill>
            <a:ln w="12">
              <a:solidFill>
                <a:srgbClr val="000000"/>
              </a:solidFill>
              <a:prstDash val="solid"/>
              <a:round/>
              <a:headEnd/>
              <a:tailEnd/>
            </a:ln>
          </p:spPr>
          <p:txBody>
            <a:bodyPr/>
            <a:lstStyle/>
            <a:p>
              <a:endParaRPr lang="ja-JP" altLang="en-US"/>
            </a:p>
          </p:txBody>
        </p:sp>
        <p:sp>
          <p:nvSpPr>
            <p:cNvPr id="20" name="Rectangle 90">
              <a:extLst>
                <a:ext uri="{FF2B5EF4-FFF2-40B4-BE49-F238E27FC236}">
                  <a16:creationId xmlns:a16="http://schemas.microsoft.com/office/drawing/2014/main" id="{54C8D255-6AF2-D9F5-6AF6-CBE7D6B508FA}"/>
                </a:ext>
              </a:extLst>
            </p:cNvPr>
            <p:cNvSpPr>
              <a:spLocks noChangeArrowheads="1"/>
            </p:cNvSpPr>
            <p:nvPr/>
          </p:nvSpPr>
          <p:spPr bwMode="auto">
            <a:xfrm>
              <a:off x="1011657" y="3767980"/>
              <a:ext cx="3225159" cy="64330"/>
            </a:xfrm>
            <a:prstGeom prst="rect">
              <a:avLst/>
            </a:prstGeom>
            <a:solidFill>
              <a:srgbClr val="999999"/>
            </a:solidFill>
            <a:ln w="12">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100"/>
            </a:p>
          </p:txBody>
        </p:sp>
        <p:sp>
          <p:nvSpPr>
            <p:cNvPr id="21" name="Freeform 91">
              <a:extLst>
                <a:ext uri="{FF2B5EF4-FFF2-40B4-BE49-F238E27FC236}">
                  <a16:creationId xmlns:a16="http://schemas.microsoft.com/office/drawing/2014/main" id="{8D709DAF-2E88-6BBE-7E3B-D80AD19D6992}"/>
                </a:ext>
              </a:extLst>
            </p:cNvPr>
            <p:cNvSpPr>
              <a:spLocks/>
            </p:cNvSpPr>
            <p:nvPr/>
          </p:nvSpPr>
          <p:spPr bwMode="auto">
            <a:xfrm>
              <a:off x="1502174" y="2187713"/>
              <a:ext cx="711251" cy="377588"/>
            </a:xfrm>
            <a:custGeom>
              <a:avLst/>
              <a:gdLst>
                <a:gd name="T0" fmla="*/ 2147483646 w 174"/>
                <a:gd name="T1" fmla="*/ 2147483646 h 135"/>
                <a:gd name="T2" fmla="*/ 0 w 174"/>
                <a:gd name="T3" fmla="*/ 2147483646 h 135"/>
                <a:gd name="T4" fmla="*/ 2147483646 w 174"/>
                <a:gd name="T5" fmla="*/ 0 h 135"/>
                <a:gd name="T6" fmla="*/ 2147483646 w 174"/>
                <a:gd name="T7" fmla="*/ 0 h 135"/>
                <a:gd name="T8" fmla="*/ 2147483646 w 174"/>
                <a:gd name="T9" fmla="*/ 2147483646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135">
                  <a:moveTo>
                    <a:pt x="131" y="135"/>
                  </a:moveTo>
                  <a:lnTo>
                    <a:pt x="0" y="135"/>
                  </a:lnTo>
                  <a:lnTo>
                    <a:pt x="49" y="0"/>
                  </a:lnTo>
                  <a:lnTo>
                    <a:pt x="174" y="0"/>
                  </a:lnTo>
                  <a:lnTo>
                    <a:pt x="131" y="135"/>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2" name="Freeform 92">
              <a:extLst>
                <a:ext uri="{FF2B5EF4-FFF2-40B4-BE49-F238E27FC236}">
                  <a16:creationId xmlns:a16="http://schemas.microsoft.com/office/drawing/2014/main" id="{D4214250-03DF-DB6E-3F41-F0E166832FAB}"/>
                </a:ext>
              </a:extLst>
            </p:cNvPr>
            <p:cNvSpPr>
              <a:spLocks/>
            </p:cNvSpPr>
            <p:nvPr/>
          </p:nvSpPr>
          <p:spPr bwMode="auto">
            <a:xfrm>
              <a:off x="1220127" y="2671580"/>
              <a:ext cx="764393" cy="453102"/>
            </a:xfrm>
            <a:custGeom>
              <a:avLst/>
              <a:gdLst>
                <a:gd name="T0" fmla="*/ 2147483646 w 187"/>
                <a:gd name="T1" fmla="*/ 2147483646 h 162"/>
                <a:gd name="T2" fmla="*/ 0 w 187"/>
                <a:gd name="T3" fmla="*/ 2147483646 h 162"/>
                <a:gd name="T4" fmla="*/ 2147483646 w 187"/>
                <a:gd name="T5" fmla="*/ 0 h 162"/>
                <a:gd name="T6" fmla="*/ 2147483646 w 187"/>
                <a:gd name="T7" fmla="*/ 0 h 162"/>
                <a:gd name="T8" fmla="*/ 2147483646 w 187"/>
                <a:gd name="T9" fmla="*/ 2147483646 h 1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162">
                  <a:moveTo>
                    <a:pt x="142" y="162"/>
                  </a:moveTo>
                  <a:lnTo>
                    <a:pt x="0" y="162"/>
                  </a:lnTo>
                  <a:lnTo>
                    <a:pt x="59" y="0"/>
                  </a:lnTo>
                  <a:lnTo>
                    <a:pt x="187" y="0"/>
                  </a:lnTo>
                  <a:lnTo>
                    <a:pt x="142" y="162"/>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3" name="Freeform 93">
              <a:extLst>
                <a:ext uri="{FF2B5EF4-FFF2-40B4-BE49-F238E27FC236}">
                  <a16:creationId xmlns:a16="http://schemas.microsoft.com/office/drawing/2014/main" id="{DEA059BB-1BBD-4DA6-71D4-47140BF498AA}"/>
                </a:ext>
              </a:extLst>
            </p:cNvPr>
            <p:cNvSpPr>
              <a:spLocks/>
            </p:cNvSpPr>
            <p:nvPr/>
          </p:nvSpPr>
          <p:spPr bwMode="auto">
            <a:xfrm>
              <a:off x="2961464" y="2196101"/>
              <a:ext cx="551834" cy="436323"/>
            </a:xfrm>
            <a:custGeom>
              <a:avLst/>
              <a:gdLst>
                <a:gd name="T0" fmla="*/ 2147483646 w 135"/>
                <a:gd name="T1" fmla="*/ 2147483646 h 156"/>
                <a:gd name="T2" fmla="*/ 0 w 135"/>
                <a:gd name="T3" fmla="*/ 2147483646 h 156"/>
                <a:gd name="T4" fmla="*/ 2147483646 w 135"/>
                <a:gd name="T5" fmla="*/ 0 h 156"/>
                <a:gd name="T6" fmla="*/ 2147483646 w 135"/>
                <a:gd name="T7" fmla="*/ 0 h 156"/>
                <a:gd name="T8" fmla="*/ 2147483646 w 135"/>
                <a:gd name="T9" fmla="*/ 2147483646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 h="156">
                  <a:moveTo>
                    <a:pt x="132" y="156"/>
                  </a:moveTo>
                  <a:lnTo>
                    <a:pt x="0" y="156"/>
                  </a:lnTo>
                  <a:lnTo>
                    <a:pt x="23" y="0"/>
                  </a:lnTo>
                  <a:lnTo>
                    <a:pt x="135" y="0"/>
                  </a:lnTo>
                  <a:lnTo>
                    <a:pt x="132" y="156"/>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4" name="Freeform 94">
              <a:extLst>
                <a:ext uri="{FF2B5EF4-FFF2-40B4-BE49-F238E27FC236}">
                  <a16:creationId xmlns:a16="http://schemas.microsoft.com/office/drawing/2014/main" id="{35CC61EF-02F5-8997-1387-91F932076942}"/>
                </a:ext>
              </a:extLst>
            </p:cNvPr>
            <p:cNvSpPr>
              <a:spLocks/>
            </p:cNvSpPr>
            <p:nvPr/>
          </p:nvSpPr>
          <p:spPr bwMode="auto">
            <a:xfrm>
              <a:off x="2879713" y="2688362"/>
              <a:ext cx="633587" cy="436323"/>
            </a:xfrm>
            <a:custGeom>
              <a:avLst/>
              <a:gdLst>
                <a:gd name="T0" fmla="*/ 2147483646 w 155"/>
                <a:gd name="T1" fmla="*/ 2147483646 h 156"/>
                <a:gd name="T2" fmla="*/ 0 w 155"/>
                <a:gd name="T3" fmla="*/ 2147483646 h 156"/>
                <a:gd name="T4" fmla="*/ 2147483646 w 155"/>
                <a:gd name="T5" fmla="*/ 0 h 156"/>
                <a:gd name="T6" fmla="*/ 2147483646 w 155"/>
                <a:gd name="T7" fmla="*/ 0 h 156"/>
                <a:gd name="T8" fmla="*/ 2147483646 w 155"/>
                <a:gd name="T9" fmla="*/ 2147483646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156">
                  <a:moveTo>
                    <a:pt x="151" y="156"/>
                  </a:moveTo>
                  <a:lnTo>
                    <a:pt x="0" y="156"/>
                  </a:lnTo>
                  <a:lnTo>
                    <a:pt x="27" y="0"/>
                  </a:lnTo>
                  <a:lnTo>
                    <a:pt x="155" y="0"/>
                  </a:lnTo>
                  <a:lnTo>
                    <a:pt x="151" y="156"/>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5" name="Freeform 95">
              <a:extLst>
                <a:ext uri="{FF2B5EF4-FFF2-40B4-BE49-F238E27FC236}">
                  <a16:creationId xmlns:a16="http://schemas.microsoft.com/office/drawing/2014/main" id="{D50F236D-E00B-ABB4-C509-8F88C4ABD2DC}"/>
                </a:ext>
              </a:extLst>
            </p:cNvPr>
            <p:cNvSpPr>
              <a:spLocks/>
            </p:cNvSpPr>
            <p:nvPr/>
          </p:nvSpPr>
          <p:spPr bwMode="auto">
            <a:xfrm>
              <a:off x="1604364" y="3298092"/>
              <a:ext cx="976951" cy="349618"/>
            </a:xfrm>
            <a:custGeom>
              <a:avLst/>
              <a:gdLst>
                <a:gd name="T0" fmla="*/ 2147483646 w 239"/>
                <a:gd name="T1" fmla="*/ 2147483646 h 125"/>
                <a:gd name="T2" fmla="*/ 0 w 239"/>
                <a:gd name="T3" fmla="*/ 2147483646 h 125"/>
                <a:gd name="T4" fmla="*/ 2147483646 w 239"/>
                <a:gd name="T5" fmla="*/ 0 h 125"/>
                <a:gd name="T6" fmla="*/ 2147483646 w 239"/>
                <a:gd name="T7" fmla="*/ 0 h 125"/>
                <a:gd name="T8" fmla="*/ 2147483646 w 239"/>
                <a:gd name="T9" fmla="*/ 2147483646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9" h="125">
                  <a:moveTo>
                    <a:pt x="210" y="125"/>
                  </a:moveTo>
                  <a:lnTo>
                    <a:pt x="0" y="125"/>
                  </a:lnTo>
                  <a:lnTo>
                    <a:pt x="49" y="0"/>
                  </a:lnTo>
                  <a:lnTo>
                    <a:pt x="239" y="0"/>
                  </a:lnTo>
                  <a:lnTo>
                    <a:pt x="210" y="125"/>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6" name="Freeform 96">
              <a:extLst>
                <a:ext uri="{FF2B5EF4-FFF2-40B4-BE49-F238E27FC236}">
                  <a16:creationId xmlns:a16="http://schemas.microsoft.com/office/drawing/2014/main" id="{B507CEDD-656A-6827-7ABD-83F3EB18B660}"/>
                </a:ext>
              </a:extLst>
            </p:cNvPr>
            <p:cNvSpPr>
              <a:spLocks/>
            </p:cNvSpPr>
            <p:nvPr/>
          </p:nvSpPr>
          <p:spPr bwMode="auto">
            <a:xfrm>
              <a:off x="2736645" y="3298092"/>
              <a:ext cx="858407" cy="349618"/>
            </a:xfrm>
            <a:custGeom>
              <a:avLst/>
              <a:gdLst>
                <a:gd name="T0" fmla="*/ 2147483646 w 210"/>
                <a:gd name="T1" fmla="*/ 2147483646 h 125"/>
                <a:gd name="T2" fmla="*/ 0 w 210"/>
                <a:gd name="T3" fmla="*/ 2147483646 h 125"/>
                <a:gd name="T4" fmla="*/ 2147483646 w 210"/>
                <a:gd name="T5" fmla="*/ 0 h 125"/>
                <a:gd name="T6" fmla="*/ 2147483646 w 210"/>
                <a:gd name="T7" fmla="*/ 0 h 125"/>
                <a:gd name="T8" fmla="*/ 2147483646 w 210"/>
                <a:gd name="T9" fmla="*/ 2147483646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25">
                  <a:moveTo>
                    <a:pt x="208" y="125"/>
                  </a:moveTo>
                  <a:lnTo>
                    <a:pt x="0" y="125"/>
                  </a:lnTo>
                  <a:lnTo>
                    <a:pt x="19" y="0"/>
                  </a:lnTo>
                  <a:lnTo>
                    <a:pt x="210" y="0"/>
                  </a:lnTo>
                  <a:lnTo>
                    <a:pt x="208" y="125"/>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7" name="Freeform 103">
              <a:extLst>
                <a:ext uri="{FF2B5EF4-FFF2-40B4-BE49-F238E27FC236}">
                  <a16:creationId xmlns:a16="http://schemas.microsoft.com/office/drawing/2014/main" id="{DDA33B7D-6353-DFE0-71D8-00596E21CB26}"/>
                </a:ext>
              </a:extLst>
            </p:cNvPr>
            <p:cNvSpPr>
              <a:spLocks/>
            </p:cNvSpPr>
            <p:nvPr/>
          </p:nvSpPr>
          <p:spPr bwMode="auto">
            <a:xfrm>
              <a:off x="3296653" y="3373613"/>
              <a:ext cx="249348" cy="296474"/>
            </a:xfrm>
            <a:custGeom>
              <a:avLst/>
              <a:gdLst>
                <a:gd name="T0" fmla="*/ 2147483646 w 61"/>
                <a:gd name="T1" fmla="*/ 2147483646 h 106"/>
                <a:gd name="T2" fmla="*/ 2147483646 w 61"/>
                <a:gd name="T3" fmla="*/ 2147483646 h 106"/>
                <a:gd name="T4" fmla="*/ 2147483646 w 61"/>
                <a:gd name="T5" fmla="*/ 2147483646 h 106"/>
                <a:gd name="T6" fmla="*/ 2147483646 w 61"/>
                <a:gd name="T7" fmla="*/ 2147483646 h 106"/>
                <a:gd name="T8" fmla="*/ 2147483646 w 61"/>
                <a:gd name="T9" fmla="*/ 2147483646 h 106"/>
                <a:gd name="T10" fmla="*/ 2147483646 w 61"/>
                <a:gd name="T11" fmla="*/ 2147483646 h 106"/>
                <a:gd name="T12" fmla="*/ 2147483646 w 61"/>
                <a:gd name="T13" fmla="*/ 2147483646 h 106"/>
                <a:gd name="T14" fmla="*/ 2147483646 w 61"/>
                <a:gd name="T15" fmla="*/ 2147483646 h 106"/>
                <a:gd name="T16" fmla="*/ 2147483646 w 61"/>
                <a:gd name="T17" fmla="*/ 2147483646 h 106"/>
                <a:gd name="T18" fmla="*/ 2147483646 w 61"/>
                <a:gd name="T19" fmla="*/ 0 h 106"/>
                <a:gd name="T20" fmla="*/ 2147483646 w 61"/>
                <a:gd name="T21" fmla="*/ 2147483646 h 106"/>
                <a:gd name="T22" fmla="*/ 2147483646 w 61"/>
                <a:gd name="T23" fmla="*/ 2147483646 h 106"/>
                <a:gd name="T24" fmla="*/ 2147483646 w 61"/>
                <a:gd name="T25" fmla="*/ 2147483646 h 106"/>
                <a:gd name="T26" fmla="*/ 2147483646 w 61"/>
                <a:gd name="T27" fmla="*/ 2147483646 h 106"/>
                <a:gd name="T28" fmla="*/ 2147483646 w 61"/>
                <a:gd name="T29" fmla="*/ 2147483646 h 106"/>
                <a:gd name="T30" fmla="*/ 2147483646 w 61"/>
                <a:gd name="T31" fmla="*/ 2147483646 h 106"/>
                <a:gd name="T32" fmla="*/ 2147483646 w 61"/>
                <a:gd name="T33" fmla="*/ 2147483646 h 106"/>
                <a:gd name="T34" fmla="*/ 2147483646 w 61"/>
                <a:gd name="T35" fmla="*/ 2147483646 h 106"/>
                <a:gd name="T36" fmla="*/ 2147483646 w 61"/>
                <a:gd name="T37" fmla="*/ 2147483646 h 106"/>
                <a:gd name="T38" fmla="*/ 2147483646 w 61"/>
                <a:gd name="T39" fmla="*/ 2147483646 h 106"/>
                <a:gd name="T40" fmla="*/ 2147483646 w 61"/>
                <a:gd name="T41" fmla="*/ 2147483646 h 106"/>
                <a:gd name="T42" fmla="*/ 2147483646 w 61"/>
                <a:gd name="T43" fmla="*/ 2147483646 h 106"/>
                <a:gd name="T44" fmla="*/ 0 w 61"/>
                <a:gd name="T45" fmla="*/ 2147483646 h 106"/>
                <a:gd name="T46" fmla="*/ 2147483646 w 61"/>
                <a:gd name="T47" fmla="*/ 2147483646 h 106"/>
                <a:gd name="T48" fmla="*/ 2147483646 w 61"/>
                <a:gd name="T49" fmla="*/ 2147483646 h 106"/>
                <a:gd name="T50" fmla="*/ 2147483646 w 61"/>
                <a:gd name="T51" fmla="*/ 2147483646 h 106"/>
                <a:gd name="T52" fmla="*/ 2147483646 w 61"/>
                <a:gd name="T53" fmla="*/ 2147483646 h 106"/>
                <a:gd name="T54" fmla="*/ 2147483646 w 61"/>
                <a:gd name="T55" fmla="*/ 2147483646 h 106"/>
                <a:gd name="T56" fmla="*/ 2147483646 w 61"/>
                <a:gd name="T57" fmla="*/ 2147483646 h 106"/>
                <a:gd name="T58" fmla="*/ 2147483646 w 61"/>
                <a:gd name="T59" fmla="*/ 2147483646 h 106"/>
                <a:gd name="T60" fmla="*/ 2147483646 w 61"/>
                <a:gd name="T61" fmla="*/ 2147483646 h 106"/>
                <a:gd name="T62" fmla="*/ 2147483646 w 61"/>
                <a:gd name="T63" fmla="*/ 2147483646 h 106"/>
                <a:gd name="T64" fmla="*/ 2147483646 w 61"/>
                <a:gd name="T65" fmla="*/ 2147483646 h 106"/>
                <a:gd name="T66" fmla="*/ 2147483646 w 61"/>
                <a:gd name="T67" fmla="*/ 2147483646 h 106"/>
                <a:gd name="T68" fmla="*/ 2147483646 w 61"/>
                <a:gd name="T69" fmla="*/ 2147483646 h 106"/>
                <a:gd name="T70" fmla="*/ 2147483646 w 61"/>
                <a:gd name="T71" fmla="*/ 2147483646 h 106"/>
                <a:gd name="T72" fmla="*/ 2147483646 w 61"/>
                <a:gd name="T73" fmla="*/ 2147483646 h 106"/>
                <a:gd name="T74" fmla="*/ 2147483646 w 61"/>
                <a:gd name="T75" fmla="*/ 2147483646 h 106"/>
                <a:gd name="T76" fmla="*/ 2147483646 w 61"/>
                <a:gd name="T77" fmla="*/ 2147483646 h 106"/>
                <a:gd name="T78" fmla="*/ 2147483646 w 61"/>
                <a:gd name="T79" fmla="*/ 2147483646 h 106"/>
                <a:gd name="T80" fmla="*/ 2147483646 w 61"/>
                <a:gd name="T81" fmla="*/ 2147483646 h 106"/>
                <a:gd name="T82" fmla="*/ 2147483646 w 61"/>
                <a:gd name="T83" fmla="*/ 2147483646 h 106"/>
                <a:gd name="T84" fmla="*/ 2147483646 w 61"/>
                <a:gd name="T85" fmla="*/ 2147483646 h 106"/>
                <a:gd name="T86" fmla="*/ 2147483646 w 61"/>
                <a:gd name="T87" fmla="*/ 2147483646 h 1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 h="106">
                  <a:moveTo>
                    <a:pt x="61" y="76"/>
                  </a:moveTo>
                  <a:lnTo>
                    <a:pt x="61" y="74"/>
                  </a:lnTo>
                  <a:lnTo>
                    <a:pt x="61" y="69"/>
                  </a:lnTo>
                  <a:lnTo>
                    <a:pt x="59" y="64"/>
                  </a:lnTo>
                  <a:lnTo>
                    <a:pt x="58" y="56"/>
                  </a:lnTo>
                  <a:lnTo>
                    <a:pt x="55" y="38"/>
                  </a:lnTo>
                  <a:lnTo>
                    <a:pt x="50" y="21"/>
                  </a:lnTo>
                  <a:lnTo>
                    <a:pt x="43" y="10"/>
                  </a:lnTo>
                  <a:lnTo>
                    <a:pt x="33" y="2"/>
                  </a:lnTo>
                  <a:lnTo>
                    <a:pt x="22" y="0"/>
                  </a:lnTo>
                  <a:lnTo>
                    <a:pt x="18" y="2"/>
                  </a:lnTo>
                  <a:lnTo>
                    <a:pt x="15" y="5"/>
                  </a:lnTo>
                  <a:lnTo>
                    <a:pt x="13" y="8"/>
                  </a:lnTo>
                  <a:lnTo>
                    <a:pt x="13" y="12"/>
                  </a:lnTo>
                  <a:lnTo>
                    <a:pt x="17" y="17"/>
                  </a:lnTo>
                  <a:lnTo>
                    <a:pt x="22" y="21"/>
                  </a:lnTo>
                  <a:lnTo>
                    <a:pt x="25" y="28"/>
                  </a:lnTo>
                  <a:lnTo>
                    <a:pt x="22" y="28"/>
                  </a:lnTo>
                  <a:lnTo>
                    <a:pt x="14" y="30"/>
                  </a:lnTo>
                  <a:lnTo>
                    <a:pt x="7" y="34"/>
                  </a:lnTo>
                  <a:lnTo>
                    <a:pt x="2" y="42"/>
                  </a:lnTo>
                  <a:lnTo>
                    <a:pt x="0" y="49"/>
                  </a:lnTo>
                  <a:lnTo>
                    <a:pt x="2" y="52"/>
                  </a:lnTo>
                  <a:lnTo>
                    <a:pt x="3" y="53"/>
                  </a:lnTo>
                  <a:lnTo>
                    <a:pt x="5" y="53"/>
                  </a:lnTo>
                  <a:lnTo>
                    <a:pt x="3" y="54"/>
                  </a:lnTo>
                  <a:lnTo>
                    <a:pt x="2" y="57"/>
                  </a:lnTo>
                  <a:lnTo>
                    <a:pt x="1" y="62"/>
                  </a:lnTo>
                  <a:lnTo>
                    <a:pt x="2" y="65"/>
                  </a:lnTo>
                  <a:lnTo>
                    <a:pt x="5" y="68"/>
                  </a:lnTo>
                  <a:lnTo>
                    <a:pt x="3" y="69"/>
                  </a:lnTo>
                  <a:lnTo>
                    <a:pt x="2" y="72"/>
                  </a:lnTo>
                  <a:lnTo>
                    <a:pt x="2" y="76"/>
                  </a:lnTo>
                  <a:lnTo>
                    <a:pt x="7" y="81"/>
                  </a:lnTo>
                  <a:lnTo>
                    <a:pt x="11" y="85"/>
                  </a:lnTo>
                  <a:lnTo>
                    <a:pt x="17" y="86"/>
                  </a:lnTo>
                  <a:lnTo>
                    <a:pt x="19" y="88"/>
                  </a:lnTo>
                  <a:lnTo>
                    <a:pt x="21" y="88"/>
                  </a:lnTo>
                  <a:lnTo>
                    <a:pt x="21" y="89"/>
                  </a:lnTo>
                  <a:lnTo>
                    <a:pt x="21" y="93"/>
                  </a:lnTo>
                  <a:lnTo>
                    <a:pt x="22" y="98"/>
                  </a:lnTo>
                  <a:lnTo>
                    <a:pt x="25" y="106"/>
                  </a:lnTo>
                  <a:lnTo>
                    <a:pt x="61" y="76"/>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8" name="Freeform 104">
              <a:extLst>
                <a:ext uri="{FF2B5EF4-FFF2-40B4-BE49-F238E27FC236}">
                  <a16:creationId xmlns:a16="http://schemas.microsoft.com/office/drawing/2014/main" id="{1E0B4084-344B-46C6-A600-5F69EC996973}"/>
                </a:ext>
              </a:extLst>
            </p:cNvPr>
            <p:cNvSpPr>
              <a:spLocks/>
            </p:cNvSpPr>
            <p:nvPr/>
          </p:nvSpPr>
          <p:spPr bwMode="auto">
            <a:xfrm>
              <a:off x="3513298" y="2934492"/>
              <a:ext cx="662199" cy="542605"/>
            </a:xfrm>
            <a:custGeom>
              <a:avLst/>
              <a:gdLst>
                <a:gd name="T0" fmla="*/ 2147483646 w 162"/>
                <a:gd name="T1" fmla="*/ 0 h 194"/>
                <a:gd name="T2" fmla="*/ 2147483646 w 162"/>
                <a:gd name="T3" fmla="*/ 2147483646 h 194"/>
                <a:gd name="T4" fmla="*/ 2147483646 w 162"/>
                <a:gd name="T5" fmla="*/ 2147483646 h 194"/>
                <a:gd name="T6" fmla="*/ 2147483646 w 162"/>
                <a:gd name="T7" fmla="*/ 2147483646 h 194"/>
                <a:gd name="T8" fmla="*/ 2147483646 w 162"/>
                <a:gd name="T9" fmla="*/ 2147483646 h 194"/>
                <a:gd name="T10" fmla="*/ 2147483646 w 162"/>
                <a:gd name="T11" fmla="*/ 2147483646 h 194"/>
                <a:gd name="T12" fmla="*/ 2147483646 w 162"/>
                <a:gd name="T13" fmla="*/ 2147483646 h 194"/>
                <a:gd name="T14" fmla="*/ 2147483646 w 162"/>
                <a:gd name="T15" fmla="*/ 2147483646 h 194"/>
                <a:gd name="T16" fmla="*/ 2147483646 w 162"/>
                <a:gd name="T17" fmla="*/ 2147483646 h 194"/>
                <a:gd name="T18" fmla="*/ 2147483646 w 162"/>
                <a:gd name="T19" fmla="*/ 2147483646 h 194"/>
                <a:gd name="T20" fmla="*/ 2147483646 w 162"/>
                <a:gd name="T21" fmla="*/ 2147483646 h 194"/>
                <a:gd name="T22" fmla="*/ 2147483646 w 162"/>
                <a:gd name="T23" fmla="*/ 2147483646 h 194"/>
                <a:gd name="T24" fmla="*/ 2147483646 w 162"/>
                <a:gd name="T25" fmla="*/ 2147483646 h 194"/>
                <a:gd name="T26" fmla="*/ 2147483646 w 162"/>
                <a:gd name="T27" fmla="*/ 2147483646 h 194"/>
                <a:gd name="T28" fmla="*/ 2147483646 w 162"/>
                <a:gd name="T29" fmla="*/ 2147483646 h 194"/>
                <a:gd name="T30" fmla="*/ 0 w 162"/>
                <a:gd name="T31" fmla="*/ 2147483646 h 194"/>
                <a:gd name="T32" fmla="*/ 2147483646 w 162"/>
                <a:gd name="T33" fmla="*/ 2147483646 h 194"/>
                <a:gd name="T34" fmla="*/ 2147483646 w 162"/>
                <a:gd name="T35" fmla="*/ 2147483646 h 194"/>
                <a:gd name="T36" fmla="*/ 2147483646 w 162"/>
                <a:gd name="T37" fmla="*/ 2147483646 h 194"/>
                <a:gd name="T38" fmla="*/ 2147483646 w 162"/>
                <a:gd name="T39" fmla="*/ 2147483646 h 194"/>
                <a:gd name="T40" fmla="*/ 2147483646 w 162"/>
                <a:gd name="T41" fmla="*/ 2147483646 h 194"/>
                <a:gd name="T42" fmla="*/ 2147483646 w 162"/>
                <a:gd name="T43" fmla="*/ 2147483646 h 194"/>
                <a:gd name="T44" fmla="*/ 2147483646 w 162"/>
                <a:gd name="T45" fmla="*/ 2147483646 h 194"/>
                <a:gd name="T46" fmla="*/ 2147483646 w 162"/>
                <a:gd name="T47" fmla="*/ 2147483646 h 194"/>
                <a:gd name="T48" fmla="*/ 2147483646 w 162"/>
                <a:gd name="T49" fmla="*/ 2147483646 h 194"/>
                <a:gd name="T50" fmla="*/ 2147483646 w 162"/>
                <a:gd name="T51" fmla="*/ 2147483646 h 194"/>
                <a:gd name="T52" fmla="*/ 2147483646 w 162"/>
                <a:gd name="T53" fmla="*/ 2147483646 h 194"/>
                <a:gd name="T54" fmla="*/ 2147483646 w 162"/>
                <a:gd name="T55" fmla="*/ 2147483646 h 194"/>
                <a:gd name="T56" fmla="*/ 2147483646 w 162"/>
                <a:gd name="T57" fmla="*/ 2147483646 h 194"/>
                <a:gd name="T58" fmla="*/ 2147483646 w 162"/>
                <a:gd name="T59" fmla="*/ 2147483646 h 194"/>
                <a:gd name="T60" fmla="*/ 2147483646 w 162"/>
                <a:gd name="T61" fmla="*/ 2147483646 h 194"/>
                <a:gd name="T62" fmla="*/ 2147483646 w 162"/>
                <a:gd name="T63" fmla="*/ 2147483646 h 194"/>
                <a:gd name="T64" fmla="*/ 2147483646 w 162"/>
                <a:gd name="T65" fmla="*/ 2147483646 h 194"/>
                <a:gd name="T66" fmla="*/ 2147483646 w 162"/>
                <a:gd name="T67" fmla="*/ 2147483646 h 194"/>
                <a:gd name="T68" fmla="*/ 2147483646 w 162"/>
                <a:gd name="T69" fmla="*/ 2147483646 h 194"/>
                <a:gd name="T70" fmla="*/ 2147483646 w 162"/>
                <a:gd name="T71" fmla="*/ 2147483646 h 194"/>
                <a:gd name="T72" fmla="*/ 2147483646 w 162"/>
                <a:gd name="T73" fmla="*/ 2147483646 h 194"/>
                <a:gd name="T74" fmla="*/ 2147483646 w 162"/>
                <a:gd name="T75" fmla="*/ 2147483646 h 194"/>
                <a:gd name="T76" fmla="*/ 2147483646 w 162"/>
                <a:gd name="T77" fmla="*/ 2147483646 h 194"/>
                <a:gd name="T78" fmla="*/ 2147483646 w 162"/>
                <a:gd name="T79" fmla="*/ 2147483646 h 194"/>
                <a:gd name="T80" fmla="*/ 2147483646 w 162"/>
                <a:gd name="T81" fmla="*/ 2147483646 h 194"/>
                <a:gd name="T82" fmla="*/ 2147483646 w 162"/>
                <a:gd name="T83" fmla="*/ 2147483646 h 194"/>
                <a:gd name="T84" fmla="*/ 2147483646 w 162"/>
                <a:gd name="T85" fmla="*/ 2147483646 h 194"/>
                <a:gd name="T86" fmla="*/ 2147483646 w 162"/>
                <a:gd name="T87" fmla="*/ 2147483646 h 194"/>
                <a:gd name="T88" fmla="*/ 2147483646 w 162"/>
                <a:gd name="T89" fmla="*/ 2147483646 h 194"/>
                <a:gd name="T90" fmla="*/ 2147483646 w 162"/>
                <a:gd name="T91" fmla="*/ 2147483646 h 194"/>
                <a:gd name="T92" fmla="*/ 2147483646 w 162"/>
                <a:gd name="T93" fmla="*/ 2147483646 h 194"/>
                <a:gd name="T94" fmla="*/ 2147483646 w 162"/>
                <a:gd name="T95" fmla="*/ 2147483646 h 194"/>
                <a:gd name="T96" fmla="*/ 2147483646 w 162"/>
                <a:gd name="T97" fmla="*/ 2147483646 h 194"/>
                <a:gd name="T98" fmla="*/ 2147483646 w 162"/>
                <a:gd name="T99" fmla="*/ 2147483646 h 194"/>
                <a:gd name="T100" fmla="*/ 2147483646 w 162"/>
                <a:gd name="T101" fmla="*/ 2147483646 h 194"/>
                <a:gd name="T102" fmla="*/ 2147483646 w 162"/>
                <a:gd name="T103" fmla="*/ 2147483646 h 194"/>
                <a:gd name="T104" fmla="*/ 2147483646 w 162"/>
                <a:gd name="T105" fmla="*/ 0 h 19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2" h="194">
                  <a:moveTo>
                    <a:pt x="68" y="0"/>
                  </a:moveTo>
                  <a:lnTo>
                    <a:pt x="66" y="1"/>
                  </a:lnTo>
                  <a:lnTo>
                    <a:pt x="62" y="4"/>
                  </a:lnTo>
                  <a:lnTo>
                    <a:pt x="58" y="9"/>
                  </a:lnTo>
                  <a:lnTo>
                    <a:pt x="52" y="16"/>
                  </a:lnTo>
                  <a:lnTo>
                    <a:pt x="45" y="26"/>
                  </a:lnTo>
                  <a:lnTo>
                    <a:pt x="40" y="38"/>
                  </a:lnTo>
                  <a:lnTo>
                    <a:pt x="33" y="53"/>
                  </a:lnTo>
                  <a:lnTo>
                    <a:pt x="29" y="69"/>
                  </a:lnTo>
                  <a:lnTo>
                    <a:pt x="28" y="69"/>
                  </a:lnTo>
                  <a:lnTo>
                    <a:pt x="25" y="70"/>
                  </a:lnTo>
                  <a:lnTo>
                    <a:pt x="14" y="74"/>
                  </a:lnTo>
                  <a:lnTo>
                    <a:pt x="9" y="78"/>
                  </a:lnTo>
                  <a:lnTo>
                    <a:pt x="4" y="82"/>
                  </a:lnTo>
                  <a:lnTo>
                    <a:pt x="1" y="90"/>
                  </a:lnTo>
                  <a:lnTo>
                    <a:pt x="0" y="98"/>
                  </a:lnTo>
                  <a:lnTo>
                    <a:pt x="1" y="107"/>
                  </a:lnTo>
                  <a:lnTo>
                    <a:pt x="4" y="115"/>
                  </a:lnTo>
                  <a:lnTo>
                    <a:pt x="9" y="119"/>
                  </a:lnTo>
                  <a:lnTo>
                    <a:pt x="16" y="123"/>
                  </a:lnTo>
                  <a:lnTo>
                    <a:pt x="26" y="127"/>
                  </a:lnTo>
                  <a:lnTo>
                    <a:pt x="29" y="129"/>
                  </a:lnTo>
                  <a:lnTo>
                    <a:pt x="30" y="129"/>
                  </a:lnTo>
                  <a:lnTo>
                    <a:pt x="30" y="131"/>
                  </a:lnTo>
                  <a:lnTo>
                    <a:pt x="32" y="137"/>
                  </a:lnTo>
                  <a:lnTo>
                    <a:pt x="34" y="147"/>
                  </a:lnTo>
                  <a:lnTo>
                    <a:pt x="38" y="158"/>
                  </a:lnTo>
                  <a:lnTo>
                    <a:pt x="46" y="170"/>
                  </a:lnTo>
                  <a:lnTo>
                    <a:pt x="57" y="179"/>
                  </a:lnTo>
                  <a:lnTo>
                    <a:pt x="72" y="189"/>
                  </a:lnTo>
                  <a:lnTo>
                    <a:pt x="91" y="194"/>
                  </a:lnTo>
                  <a:lnTo>
                    <a:pt x="105" y="187"/>
                  </a:lnTo>
                  <a:lnTo>
                    <a:pt x="115" y="182"/>
                  </a:lnTo>
                  <a:lnTo>
                    <a:pt x="133" y="174"/>
                  </a:lnTo>
                  <a:lnTo>
                    <a:pt x="145" y="167"/>
                  </a:lnTo>
                  <a:lnTo>
                    <a:pt x="154" y="163"/>
                  </a:lnTo>
                  <a:lnTo>
                    <a:pt x="159" y="161"/>
                  </a:lnTo>
                  <a:lnTo>
                    <a:pt x="162" y="159"/>
                  </a:lnTo>
                  <a:lnTo>
                    <a:pt x="162" y="137"/>
                  </a:lnTo>
                  <a:lnTo>
                    <a:pt x="161" y="117"/>
                  </a:lnTo>
                  <a:lnTo>
                    <a:pt x="159" y="99"/>
                  </a:lnTo>
                  <a:lnTo>
                    <a:pt x="159" y="85"/>
                  </a:lnTo>
                  <a:lnTo>
                    <a:pt x="159" y="73"/>
                  </a:lnTo>
                  <a:lnTo>
                    <a:pt x="158" y="62"/>
                  </a:lnTo>
                  <a:lnTo>
                    <a:pt x="158" y="53"/>
                  </a:lnTo>
                  <a:lnTo>
                    <a:pt x="157" y="46"/>
                  </a:lnTo>
                  <a:lnTo>
                    <a:pt x="157" y="37"/>
                  </a:lnTo>
                  <a:lnTo>
                    <a:pt x="157" y="33"/>
                  </a:lnTo>
                  <a:lnTo>
                    <a:pt x="157" y="30"/>
                  </a:lnTo>
                  <a:lnTo>
                    <a:pt x="68" y="0"/>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29" name="Freeform 105">
              <a:extLst>
                <a:ext uri="{FF2B5EF4-FFF2-40B4-BE49-F238E27FC236}">
                  <a16:creationId xmlns:a16="http://schemas.microsoft.com/office/drawing/2014/main" id="{3DC6E914-B0AB-70E7-26E7-2AFD59B98273}"/>
                </a:ext>
              </a:extLst>
            </p:cNvPr>
            <p:cNvSpPr>
              <a:spLocks/>
            </p:cNvSpPr>
            <p:nvPr/>
          </p:nvSpPr>
          <p:spPr bwMode="auto">
            <a:xfrm>
              <a:off x="1870064" y="3342845"/>
              <a:ext cx="359715" cy="237740"/>
            </a:xfrm>
            <a:custGeom>
              <a:avLst/>
              <a:gdLst>
                <a:gd name="T0" fmla="*/ 2147483646 w 88"/>
                <a:gd name="T1" fmla="*/ 2147483646 h 85"/>
                <a:gd name="T2" fmla="*/ 2147483646 w 88"/>
                <a:gd name="T3" fmla="*/ 2147483646 h 85"/>
                <a:gd name="T4" fmla="*/ 2147483646 w 88"/>
                <a:gd name="T5" fmla="*/ 2147483646 h 85"/>
                <a:gd name="T6" fmla="*/ 2147483646 w 88"/>
                <a:gd name="T7" fmla="*/ 2147483646 h 85"/>
                <a:gd name="T8" fmla="*/ 2147483646 w 88"/>
                <a:gd name="T9" fmla="*/ 2147483646 h 85"/>
                <a:gd name="T10" fmla="*/ 2147483646 w 88"/>
                <a:gd name="T11" fmla="*/ 2147483646 h 85"/>
                <a:gd name="T12" fmla="*/ 2147483646 w 88"/>
                <a:gd name="T13" fmla="*/ 2147483646 h 85"/>
                <a:gd name="T14" fmla="*/ 2147483646 w 88"/>
                <a:gd name="T15" fmla="*/ 2147483646 h 85"/>
                <a:gd name="T16" fmla="*/ 2147483646 w 88"/>
                <a:gd name="T17" fmla="*/ 2147483646 h 85"/>
                <a:gd name="T18" fmla="*/ 2147483646 w 88"/>
                <a:gd name="T19" fmla="*/ 2147483646 h 85"/>
                <a:gd name="T20" fmla="*/ 2147483646 w 88"/>
                <a:gd name="T21" fmla="*/ 2147483646 h 85"/>
                <a:gd name="T22" fmla="*/ 2147483646 w 88"/>
                <a:gd name="T23" fmla="*/ 0 h 85"/>
                <a:gd name="T24" fmla="*/ 2147483646 w 88"/>
                <a:gd name="T25" fmla="*/ 0 h 85"/>
                <a:gd name="T26" fmla="*/ 2147483646 w 88"/>
                <a:gd name="T27" fmla="*/ 2147483646 h 85"/>
                <a:gd name="T28" fmla="*/ 0 w 88"/>
                <a:gd name="T29" fmla="*/ 2147483646 h 85"/>
                <a:gd name="T30" fmla="*/ 0 w 88"/>
                <a:gd name="T31" fmla="*/ 2147483646 h 85"/>
                <a:gd name="T32" fmla="*/ 2147483646 w 88"/>
                <a:gd name="T33" fmla="*/ 2147483646 h 85"/>
                <a:gd name="T34" fmla="*/ 2147483646 w 88"/>
                <a:gd name="T35" fmla="*/ 2147483646 h 85"/>
                <a:gd name="T36" fmla="*/ 2147483646 w 88"/>
                <a:gd name="T37" fmla="*/ 2147483646 h 85"/>
                <a:gd name="T38" fmla="*/ 2147483646 w 88"/>
                <a:gd name="T39" fmla="*/ 2147483646 h 85"/>
                <a:gd name="T40" fmla="*/ 2147483646 w 88"/>
                <a:gd name="T41" fmla="*/ 2147483646 h 85"/>
                <a:gd name="T42" fmla="*/ 2147483646 w 88"/>
                <a:gd name="T43" fmla="*/ 2147483646 h 85"/>
                <a:gd name="T44" fmla="*/ 2147483646 w 88"/>
                <a:gd name="T45" fmla="*/ 2147483646 h 85"/>
                <a:gd name="T46" fmla="*/ 2147483646 w 88"/>
                <a:gd name="T47" fmla="*/ 2147483646 h 85"/>
                <a:gd name="T48" fmla="*/ 2147483646 w 88"/>
                <a:gd name="T49" fmla="*/ 2147483646 h 85"/>
                <a:gd name="T50" fmla="*/ 2147483646 w 88"/>
                <a:gd name="T51" fmla="*/ 2147483646 h 85"/>
                <a:gd name="T52" fmla="*/ 2147483646 w 88"/>
                <a:gd name="T53" fmla="*/ 2147483646 h 85"/>
                <a:gd name="T54" fmla="*/ 2147483646 w 88"/>
                <a:gd name="T55" fmla="*/ 2147483646 h 8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8" h="85">
                  <a:moveTo>
                    <a:pt x="88" y="77"/>
                  </a:moveTo>
                  <a:lnTo>
                    <a:pt x="75" y="64"/>
                  </a:lnTo>
                  <a:lnTo>
                    <a:pt x="63" y="52"/>
                  </a:lnTo>
                  <a:lnTo>
                    <a:pt x="44" y="33"/>
                  </a:lnTo>
                  <a:lnTo>
                    <a:pt x="31" y="20"/>
                  </a:lnTo>
                  <a:lnTo>
                    <a:pt x="23" y="11"/>
                  </a:lnTo>
                  <a:lnTo>
                    <a:pt x="17" y="5"/>
                  </a:lnTo>
                  <a:lnTo>
                    <a:pt x="13" y="3"/>
                  </a:lnTo>
                  <a:lnTo>
                    <a:pt x="13" y="1"/>
                  </a:lnTo>
                  <a:lnTo>
                    <a:pt x="12" y="1"/>
                  </a:lnTo>
                  <a:lnTo>
                    <a:pt x="9" y="0"/>
                  </a:lnTo>
                  <a:lnTo>
                    <a:pt x="5" y="0"/>
                  </a:lnTo>
                  <a:lnTo>
                    <a:pt x="3" y="1"/>
                  </a:lnTo>
                  <a:lnTo>
                    <a:pt x="0" y="5"/>
                  </a:lnTo>
                  <a:lnTo>
                    <a:pt x="0" y="8"/>
                  </a:lnTo>
                  <a:lnTo>
                    <a:pt x="1" y="11"/>
                  </a:lnTo>
                  <a:lnTo>
                    <a:pt x="3" y="12"/>
                  </a:lnTo>
                  <a:lnTo>
                    <a:pt x="16" y="24"/>
                  </a:lnTo>
                  <a:lnTo>
                    <a:pt x="27" y="36"/>
                  </a:lnTo>
                  <a:lnTo>
                    <a:pt x="44" y="53"/>
                  </a:lnTo>
                  <a:lnTo>
                    <a:pt x="57" y="67"/>
                  </a:lnTo>
                  <a:lnTo>
                    <a:pt x="67" y="76"/>
                  </a:lnTo>
                  <a:lnTo>
                    <a:pt x="72" y="81"/>
                  </a:lnTo>
                  <a:lnTo>
                    <a:pt x="75" y="84"/>
                  </a:lnTo>
                  <a:lnTo>
                    <a:pt x="76" y="85"/>
                  </a:lnTo>
                  <a:lnTo>
                    <a:pt x="88" y="77"/>
                  </a:lnTo>
                  <a:close/>
                </a:path>
              </a:pathLst>
            </a:custGeom>
            <a:solidFill>
              <a:srgbClr val="809CC9"/>
            </a:solidFill>
            <a:ln w="9">
              <a:solidFill>
                <a:srgbClr val="000000"/>
              </a:solidFill>
              <a:prstDash val="solid"/>
              <a:round/>
              <a:headEnd/>
              <a:tailEnd/>
            </a:ln>
          </p:spPr>
          <p:txBody>
            <a:bodyPr/>
            <a:lstStyle/>
            <a:p>
              <a:endParaRPr lang="ja-JP" altLang="en-US"/>
            </a:p>
          </p:txBody>
        </p:sp>
        <p:sp>
          <p:nvSpPr>
            <p:cNvPr id="30" name="Freeform 106">
              <a:extLst>
                <a:ext uri="{FF2B5EF4-FFF2-40B4-BE49-F238E27FC236}">
                  <a16:creationId xmlns:a16="http://schemas.microsoft.com/office/drawing/2014/main" id="{CE542081-71BE-DD65-83D0-FDBC0DF0F58D}"/>
                </a:ext>
              </a:extLst>
            </p:cNvPr>
            <p:cNvSpPr>
              <a:spLocks/>
            </p:cNvSpPr>
            <p:nvPr/>
          </p:nvSpPr>
          <p:spPr bwMode="auto">
            <a:xfrm>
              <a:off x="1874149" y="945871"/>
              <a:ext cx="931985" cy="749579"/>
            </a:xfrm>
            <a:custGeom>
              <a:avLst/>
              <a:gdLst>
                <a:gd name="T0" fmla="*/ 2147483646 w 228"/>
                <a:gd name="T1" fmla="*/ 2147483646 h 268"/>
                <a:gd name="T2" fmla="*/ 2147483646 w 228"/>
                <a:gd name="T3" fmla="*/ 2147483646 h 268"/>
                <a:gd name="T4" fmla="*/ 2147483646 w 228"/>
                <a:gd name="T5" fmla="*/ 2147483646 h 268"/>
                <a:gd name="T6" fmla="*/ 2147483646 w 228"/>
                <a:gd name="T7" fmla="*/ 2147483646 h 268"/>
                <a:gd name="T8" fmla="*/ 2147483646 w 228"/>
                <a:gd name="T9" fmla="*/ 2147483646 h 268"/>
                <a:gd name="T10" fmla="*/ 2147483646 w 228"/>
                <a:gd name="T11" fmla="*/ 2147483646 h 268"/>
                <a:gd name="T12" fmla="*/ 2147483646 w 228"/>
                <a:gd name="T13" fmla="*/ 2147483646 h 268"/>
                <a:gd name="T14" fmla="*/ 2147483646 w 228"/>
                <a:gd name="T15" fmla="*/ 2147483646 h 268"/>
                <a:gd name="T16" fmla="*/ 2147483646 w 228"/>
                <a:gd name="T17" fmla="*/ 2147483646 h 268"/>
                <a:gd name="T18" fmla="*/ 2147483646 w 228"/>
                <a:gd name="T19" fmla="*/ 2147483646 h 268"/>
                <a:gd name="T20" fmla="*/ 2147483646 w 228"/>
                <a:gd name="T21" fmla="*/ 2147483646 h 268"/>
                <a:gd name="T22" fmla="*/ 2147483646 w 228"/>
                <a:gd name="T23" fmla="*/ 2147483646 h 268"/>
                <a:gd name="T24" fmla="*/ 2147483646 w 228"/>
                <a:gd name="T25" fmla="*/ 2147483646 h 268"/>
                <a:gd name="T26" fmla="*/ 2147483646 w 228"/>
                <a:gd name="T27" fmla="*/ 2147483646 h 268"/>
                <a:gd name="T28" fmla="*/ 2147483646 w 228"/>
                <a:gd name="T29" fmla="*/ 2147483646 h 268"/>
                <a:gd name="T30" fmla="*/ 2147483646 w 228"/>
                <a:gd name="T31" fmla="*/ 2147483646 h 268"/>
                <a:gd name="T32" fmla="*/ 2147483646 w 228"/>
                <a:gd name="T33" fmla="*/ 2147483646 h 268"/>
                <a:gd name="T34" fmla="*/ 2147483646 w 228"/>
                <a:gd name="T35" fmla="*/ 2147483646 h 268"/>
                <a:gd name="T36" fmla="*/ 2147483646 w 228"/>
                <a:gd name="T37" fmla="*/ 2147483646 h 268"/>
                <a:gd name="T38" fmla="*/ 2147483646 w 228"/>
                <a:gd name="T39" fmla="*/ 2147483646 h 268"/>
                <a:gd name="T40" fmla="*/ 2147483646 w 228"/>
                <a:gd name="T41" fmla="*/ 2147483646 h 268"/>
                <a:gd name="T42" fmla="*/ 2147483646 w 228"/>
                <a:gd name="T43" fmla="*/ 2147483646 h 268"/>
                <a:gd name="T44" fmla="*/ 2147483646 w 228"/>
                <a:gd name="T45" fmla="*/ 2147483646 h 268"/>
                <a:gd name="T46" fmla="*/ 2147483646 w 228"/>
                <a:gd name="T47" fmla="*/ 2147483646 h 268"/>
                <a:gd name="T48" fmla="*/ 2147483646 w 228"/>
                <a:gd name="T49" fmla="*/ 2147483646 h 268"/>
                <a:gd name="T50" fmla="*/ 2147483646 w 228"/>
                <a:gd name="T51" fmla="*/ 2147483646 h 268"/>
                <a:gd name="T52" fmla="*/ 2147483646 w 228"/>
                <a:gd name="T53" fmla="*/ 2147483646 h 268"/>
                <a:gd name="T54" fmla="*/ 2147483646 w 228"/>
                <a:gd name="T55" fmla="*/ 2147483646 h 268"/>
                <a:gd name="T56" fmla="*/ 2147483646 w 228"/>
                <a:gd name="T57" fmla="*/ 2147483646 h 268"/>
                <a:gd name="T58" fmla="*/ 2147483646 w 228"/>
                <a:gd name="T59" fmla="*/ 2147483646 h 268"/>
                <a:gd name="T60" fmla="*/ 2147483646 w 228"/>
                <a:gd name="T61" fmla="*/ 2147483646 h 268"/>
                <a:gd name="T62" fmla="*/ 2147483646 w 228"/>
                <a:gd name="T63" fmla="*/ 0 h 268"/>
                <a:gd name="T64" fmla="*/ 2147483646 w 228"/>
                <a:gd name="T65" fmla="*/ 2147483646 h 268"/>
                <a:gd name="T66" fmla="*/ 2147483646 w 228"/>
                <a:gd name="T67" fmla="*/ 2147483646 h 268"/>
                <a:gd name="T68" fmla="*/ 2147483646 w 228"/>
                <a:gd name="T69" fmla="*/ 2147483646 h 268"/>
                <a:gd name="T70" fmla="*/ 2147483646 w 228"/>
                <a:gd name="T71" fmla="*/ 2147483646 h 268"/>
                <a:gd name="T72" fmla="*/ 2147483646 w 228"/>
                <a:gd name="T73" fmla="*/ 2147483646 h 268"/>
                <a:gd name="T74" fmla="*/ 2147483646 w 228"/>
                <a:gd name="T75" fmla="*/ 2147483646 h 268"/>
                <a:gd name="T76" fmla="*/ 2147483646 w 228"/>
                <a:gd name="T77" fmla="*/ 2147483646 h 268"/>
                <a:gd name="T78" fmla="*/ 2147483646 w 228"/>
                <a:gd name="T79" fmla="*/ 2147483646 h 26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28" h="268">
                  <a:moveTo>
                    <a:pt x="204" y="151"/>
                  </a:moveTo>
                  <a:lnTo>
                    <a:pt x="212" y="156"/>
                  </a:lnTo>
                  <a:lnTo>
                    <a:pt x="215" y="161"/>
                  </a:lnTo>
                  <a:lnTo>
                    <a:pt x="215" y="167"/>
                  </a:lnTo>
                  <a:lnTo>
                    <a:pt x="215" y="172"/>
                  </a:lnTo>
                  <a:lnTo>
                    <a:pt x="219" y="179"/>
                  </a:lnTo>
                  <a:lnTo>
                    <a:pt x="220" y="187"/>
                  </a:lnTo>
                  <a:lnTo>
                    <a:pt x="220" y="188"/>
                  </a:lnTo>
                  <a:lnTo>
                    <a:pt x="225" y="195"/>
                  </a:lnTo>
                  <a:lnTo>
                    <a:pt x="227" y="203"/>
                  </a:lnTo>
                  <a:lnTo>
                    <a:pt x="225" y="211"/>
                  </a:lnTo>
                  <a:lnTo>
                    <a:pt x="221" y="216"/>
                  </a:lnTo>
                  <a:lnTo>
                    <a:pt x="216" y="220"/>
                  </a:lnTo>
                  <a:lnTo>
                    <a:pt x="209" y="221"/>
                  </a:lnTo>
                  <a:lnTo>
                    <a:pt x="177" y="229"/>
                  </a:lnTo>
                  <a:lnTo>
                    <a:pt x="148" y="236"/>
                  </a:lnTo>
                  <a:lnTo>
                    <a:pt x="124" y="243"/>
                  </a:lnTo>
                  <a:lnTo>
                    <a:pt x="103" y="248"/>
                  </a:lnTo>
                  <a:lnTo>
                    <a:pt x="84" y="253"/>
                  </a:lnTo>
                  <a:lnTo>
                    <a:pt x="70" y="256"/>
                  </a:lnTo>
                  <a:lnTo>
                    <a:pt x="58" y="260"/>
                  </a:lnTo>
                  <a:lnTo>
                    <a:pt x="47" y="263"/>
                  </a:lnTo>
                  <a:lnTo>
                    <a:pt x="40" y="264"/>
                  </a:lnTo>
                  <a:lnTo>
                    <a:pt x="35" y="265"/>
                  </a:lnTo>
                  <a:lnTo>
                    <a:pt x="30" y="267"/>
                  </a:lnTo>
                  <a:lnTo>
                    <a:pt x="27" y="268"/>
                  </a:lnTo>
                  <a:lnTo>
                    <a:pt x="24" y="268"/>
                  </a:lnTo>
                  <a:lnTo>
                    <a:pt x="18" y="267"/>
                  </a:lnTo>
                  <a:lnTo>
                    <a:pt x="12" y="263"/>
                  </a:lnTo>
                  <a:lnTo>
                    <a:pt x="10" y="257"/>
                  </a:lnTo>
                  <a:lnTo>
                    <a:pt x="7" y="249"/>
                  </a:lnTo>
                  <a:lnTo>
                    <a:pt x="7" y="248"/>
                  </a:lnTo>
                  <a:lnTo>
                    <a:pt x="2" y="243"/>
                  </a:lnTo>
                  <a:lnTo>
                    <a:pt x="0" y="233"/>
                  </a:lnTo>
                  <a:lnTo>
                    <a:pt x="2" y="224"/>
                  </a:lnTo>
                  <a:lnTo>
                    <a:pt x="0" y="215"/>
                  </a:lnTo>
                  <a:lnTo>
                    <a:pt x="2" y="205"/>
                  </a:lnTo>
                  <a:lnTo>
                    <a:pt x="8" y="199"/>
                  </a:lnTo>
                  <a:lnTo>
                    <a:pt x="7" y="189"/>
                  </a:lnTo>
                  <a:lnTo>
                    <a:pt x="8" y="181"/>
                  </a:lnTo>
                  <a:lnTo>
                    <a:pt x="11" y="175"/>
                  </a:lnTo>
                  <a:lnTo>
                    <a:pt x="16" y="169"/>
                  </a:lnTo>
                  <a:lnTo>
                    <a:pt x="23" y="168"/>
                  </a:lnTo>
                  <a:lnTo>
                    <a:pt x="22" y="161"/>
                  </a:lnTo>
                  <a:lnTo>
                    <a:pt x="24" y="154"/>
                  </a:lnTo>
                  <a:lnTo>
                    <a:pt x="30" y="147"/>
                  </a:lnTo>
                  <a:lnTo>
                    <a:pt x="27" y="142"/>
                  </a:lnTo>
                  <a:lnTo>
                    <a:pt x="24" y="132"/>
                  </a:lnTo>
                  <a:lnTo>
                    <a:pt x="22" y="120"/>
                  </a:lnTo>
                  <a:lnTo>
                    <a:pt x="19" y="107"/>
                  </a:lnTo>
                  <a:lnTo>
                    <a:pt x="18" y="92"/>
                  </a:lnTo>
                  <a:lnTo>
                    <a:pt x="16" y="78"/>
                  </a:lnTo>
                  <a:lnTo>
                    <a:pt x="18" y="64"/>
                  </a:lnTo>
                  <a:lnTo>
                    <a:pt x="20" y="52"/>
                  </a:lnTo>
                  <a:lnTo>
                    <a:pt x="24" y="40"/>
                  </a:lnTo>
                  <a:lnTo>
                    <a:pt x="32" y="30"/>
                  </a:lnTo>
                  <a:lnTo>
                    <a:pt x="42" y="20"/>
                  </a:lnTo>
                  <a:lnTo>
                    <a:pt x="52" y="14"/>
                  </a:lnTo>
                  <a:lnTo>
                    <a:pt x="67" y="8"/>
                  </a:lnTo>
                  <a:lnTo>
                    <a:pt x="83" y="4"/>
                  </a:lnTo>
                  <a:lnTo>
                    <a:pt x="102" y="2"/>
                  </a:lnTo>
                  <a:lnTo>
                    <a:pt x="123" y="0"/>
                  </a:lnTo>
                  <a:lnTo>
                    <a:pt x="144" y="3"/>
                  </a:lnTo>
                  <a:lnTo>
                    <a:pt x="164" y="7"/>
                  </a:lnTo>
                  <a:lnTo>
                    <a:pt x="181" y="15"/>
                  </a:lnTo>
                  <a:lnTo>
                    <a:pt x="196" y="24"/>
                  </a:lnTo>
                  <a:lnTo>
                    <a:pt x="208" y="35"/>
                  </a:lnTo>
                  <a:lnTo>
                    <a:pt x="217" y="47"/>
                  </a:lnTo>
                  <a:lnTo>
                    <a:pt x="224" y="62"/>
                  </a:lnTo>
                  <a:lnTo>
                    <a:pt x="227" y="75"/>
                  </a:lnTo>
                  <a:lnTo>
                    <a:pt x="227" y="76"/>
                  </a:lnTo>
                  <a:lnTo>
                    <a:pt x="227" y="80"/>
                  </a:lnTo>
                  <a:lnTo>
                    <a:pt x="228" y="86"/>
                  </a:lnTo>
                  <a:lnTo>
                    <a:pt x="227" y="94"/>
                  </a:lnTo>
                  <a:lnTo>
                    <a:pt x="224" y="104"/>
                  </a:lnTo>
                  <a:lnTo>
                    <a:pt x="220" y="118"/>
                  </a:lnTo>
                  <a:lnTo>
                    <a:pt x="213" y="132"/>
                  </a:lnTo>
                  <a:lnTo>
                    <a:pt x="204" y="151"/>
                  </a:lnTo>
                  <a:close/>
                </a:path>
              </a:pathLst>
            </a:custGeom>
            <a:solidFill>
              <a:srgbClr val="7F1E02"/>
            </a:solidFill>
            <a:ln w="12">
              <a:solidFill>
                <a:srgbClr val="000000"/>
              </a:solidFill>
              <a:prstDash val="solid"/>
              <a:round/>
              <a:headEnd/>
              <a:tailEnd/>
            </a:ln>
          </p:spPr>
          <p:txBody>
            <a:bodyPr/>
            <a:lstStyle/>
            <a:p>
              <a:endParaRPr lang="ja-JP" altLang="en-US"/>
            </a:p>
          </p:txBody>
        </p:sp>
        <p:sp>
          <p:nvSpPr>
            <p:cNvPr id="31" name="Freeform 107">
              <a:extLst>
                <a:ext uri="{FF2B5EF4-FFF2-40B4-BE49-F238E27FC236}">
                  <a16:creationId xmlns:a16="http://schemas.microsoft.com/office/drawing/2014/main" id="{8F92A4B6-AD6B-399F-7E6D-0D574F888DAC}"/>
                </a:ext>
              </a:extLst>
            </p:cNvPr>
            <p:cNvSpPr>
              <a:spLocks/>
            </p:cNvSpPr>
            <p:nvPr/>
          </p:nvSpPr>
          <p:spPr bwMode="auto">
            <a:xfrm>
              <a:off x="2004955" y="1541618"/>
              <a:ext cx="682640" cy="411149"/>
            </a:xfrm>
            <a:custGeom>
              <a:avLst/>
              <a:gdLst>
                <a:gd name="T0" fmla="*/ 2147483646 w 167"/>
                <a:gd name="T1" fmla="*/ 2147483646 h 147"/>
                <a:gd name="T2" fmla="*/ 2147483646 w 167"/>
                <a:gd name="T3" fmla="*/ 2147483646 h 147"/>
                <a:gd name="T4" fmla="*/ 2147483646 w 167"/>
                <a:gd name="T5" fmla="*/ 2147483646 h 147"/>
                <a:gd name="T6" fmla="*/ 2147483646 w 167"/>
                <a:gd name="T7" fmla="*/ 2147483646 h 147"/>
                <a:gd name="T8" fmla="*/ 2147483646 w 167"/>
                <a:gd name="T9" fmla="*/ 2147483646 h 147"/>
                <a:gd name="T10" fmla="*/ 2147483646 w 167"/>
                <a:gd name="T11" fmla="*/ 0 h 147"/>
                <a:gd name="T12" fmla="*/ 2147483646 w 167"/>
                <a:gd name="T13" fmla="*/ 0 h 147"/>
                <a:gd name="T14" fmla="*/ 2147483646 w 167"/>
                <a:gd name="T15" fmla="*/ 0 h 147"/>
                <a:gd name="T16" fmla="*/ 2147483646 w 167"/>
                <a:gd name="T17" fmla="*/ 0 h 147"/>
                <a:gd name="T18" fmla="*/ 2147483646 w 167"/>
                <a:gd name="T19" fmla="*/ 0 h 147"/>
                <a:gd name="T20" fmla="*/ 2147483646 w 167"/>
                <a:gd name="T21" fmla="*/ 0 h 147"/>
                <a:gd name="T22" fmla="*/ 2147483646 w 167"/>
                <a:gd name="T23" fmla="*/ 0 h 147"/>
                <a:gd name="T24" fmla="*/ 2147483646 w 167"/>
                <a:gd name="T25" fmla="*/ 0 h 147"/>
                <a:gd name="T26" fmla="*/ 2147483646 w 167"/>
                <a:gd name="T27" fmla="*/ 0 h 147"/>
                <a:gd name="T28" fmla="*/ 2147483646 w 167"/>
                <a:gd name="T29" fmla="*/ 2147483646 h 147"/>
                <a:gd name="T30" fmla="*/ 2147483646 w 167"/>
                <a:gd name="T31" fmla="*/ 2147483646 h 147"/>
                <a:gd name="T32" fmla="*/ 2147483646 w 167"/>
                <a:gd name="T33" fmla="*/ 2147483646 h 147"/>
                <a:gd name="T34" fmla="*/ 0 w 167"/>
                <a:gd name="T35" fmla="*/ 2147483646 h 147"/>
                <a:gd name="T36" fmla="*/ 2147483646 w 167"/>
                <a:gd name="T37" fmla="*/ 2147483646 h 147"/>
                <a:gd name="T38" fmla="*/ 2147483646 w 167"/>
                <a:gd name="T39" fmla="*/ 2147483646 h 147"/>
                <a:gd name="T40" fmla="*/ 2147483646 w 167"/>
                <a:gd name="T41" fmla="*/ 2147483646 h 147"/>
                <a:gd name="T42" fmla="*/ 2147483646 w 167"/>
                <a:gd name="T43" fmla="*/ 2147483646 h 147"/>
                <a:gd name="T44" fmla="*/ 2147483646 w 167"/>
                <a:gd name="T45" fmla="*/ 2147483646 h 147"/>
                <a:gd name="T46" fmla="*/ 2147483646 w 167"/>
                <a:gd name="T47" fmla="*/ 2147483646 h 147"/>
                <a:gd name="T48" fmla="*/ 2147483646 w 167"/>
                <a:gd name="T49" fmla="*/ 2147483646 h 147"/>
                <a:gd name="T50" fmla="*/ 2147483646 w 167"/>
                <a:gd name="T51" fmla="*/ 2147483646 h 147"/>
                <a:gd name="T52" fmla="*/ 2147483646 w 167"/>
                <a:gd name="T53" fmla="*/ 2147483646 h 147"/>
                <a:gd name="T54" fmla="*/ 2147483646 w 167"/>
                <a:gd name="T55" fmla="*/ 2147483646 h 147"/>
                <a:gd name="T56" fmla="*/ 2147483646 w 167"/>
                <a:gd name="T57" fmla="*/ 2147483646 h 147"/>
                <a:gd name="T58" fmla="*/ 2147483646 w 167"/>
                <a:gd name="T59" fmla="*/ 2147483646 h 147"/>
                <a:gd name="T60" fmla="*/ 2147483646 w 167"/>
                <a:gd name="T61" fmla="*/ 2147483646 h 147"/>
                <a:gd name="T62" fmla="*/ 2147483646 w 167"/>
                <a:gd name="T63" fmla="*/ 2147483646 h 147"/>
                <a:gd name="T64" fmla="*/ 2147483646 w 167"/>
                <a:gd name="T65" fmla="*/ 2147483646 h 147"/>
                <a:gd name="T66" fmla="*/ 2147483646 w 167"/>
                <a:gd name="T67" fmla="*/ 2147483646 h 147"/>
                <a:gd name="T68" fmla="*/ 2147483646 w 167"/>
                <a:gd name="T69" fmla="*/ 2147483646 h 147"/>
                <a:gd name="T70" fmla="*/ 2147483646 w 167"/>
                <a:gd name="T71" fmla="*/ 2147483646 h 147"/>
                <a:gd name="T72" fmla="*/ 2147483646 w 167"/>
                <a:gd name="T73" fmla="*/ 2147483646 h 147"/>
                <a:gd name="T74" fmla="*/ 2147483646 w 167"/>
                <a:gd name="T75" fmla="*/ 2147483646 h 147"/>
                <a:gd name="T76" fmla="*/ 2147483646 w 167"/>
                <a:gd name="T77" fmla="*/ 2147483646 h 147"/>
                <a:gd name="T78" fmla="*/ 2147483646 w 167"/>
                <a:gd name="T79" fmla="*/ 2147483646 h 147"/>
                <a:gd name="T80" fmla="*/ 2147483646 w 167"/>
                <a:gd name="T81" fmla="*/ 2147483646 h 147"/>
                <a:gd name="T82" fmla="*/ 2147483646 w 167"/>
                <a:gd name="T83" fmla="*/ 2147483646 h 147"/>
                <a:gd name="T84" fmla="*/ 2147483646 w 167"/>
                <a:gd name="T85" fmla="*/ 2147483646 h 147"/>
                <a:gd name="T86" fmla="*/ 2147483646 w 167"/>
                <a:gd name="T87" fmla="*/ 2147483646 h 147"/>
                <a:gd name="T88" fmla="*/ 2147483646 w 167"/>
                <a:gd name="T89" fmla="*/ 2147483646 h 147"/>
                <a:gd name="T90" fmla="*/ 2147483646 w 167"/>
                <a:gd name="T91" fmla="*/ 2147483646 h 147"/>
                <a:gd name="T92" fmla="*/ 2147483646 w 167"/>
                <a:gd name="T93" fmla="*/ 2147483646 h 147"/>
                <a:gd name="T94" fmla="*/ 2147483646 w 167"/>
                <a:gd name="T95" fmla="*/ 2147483646 h 147"/>
                <a:gd name="T96" fmla="*/ 2147483646 w 167"/>
                <a:gd name="T97" fmla="*/ 2147483646 h 147"/>
                <a:gd name="T98" fmla="*/ 2147483646 w 167"/>
                <a:gd name="T99" fmla="*/ 2147483646 h 147"/>
                <a:gd name="T100" fmla="*/ 2147483646 w 167"/>
                <a:gd name="T101" fmla="*/ 2147483646 h 147"/>
                <a:gd name="T102" fmla="*/ 2147483646 w 167"/>
                <a:gd name="T103" fmla="*/ 2147483646 h 147"/>
                <a:gd name="T104" fmla="*/ 2147483646 w 167"/>
                <a:gd name="T105" fmla="*/ 2147483646 h 14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7" h="147">
                  <a:moveTo>
                    <a:pt x="137" y="3"/>
                  </a:moveTo>
                  <a:lnTo>
                    <a:pt x="120" y="3"/>
                  </a:lnTo>
                  <a:lnTo>
                    <a:pt x="105" y="3"/>
                  </a:lnTo>
                  <a:lnTo>
                    <a:pt x="93" y="2"/>
                  </a:lnTo>
                  <a:lnTo>
                    <a:pt x="83" y="2"/>
                  </a:lnTo>
                  <a:lnTo>
                    <a:pt x="73" y="0"/>
                  </a:lnTo>
                  <a:lnTo>
                    <a:pt x="66" y="0"/>
                  </a:lnTo>
                  <a:lnTo>
                    <a:pt x="55" y="0"/>
                  </a:lnTo>
                  <a:lnTo>
                    <a:pt x="48" y="0"/>
                  </a:lnTo>
                  <a:lnTo>
                    <a:pt x="44" y="0"/>
                  </a:lnTo>
                  <a:lnTo>
                    <a:pt x="43" y="0"/>
                  </a:lnTo>
                  <a:lnTo>
                    <a:pt x="42" y="0"/>
                  </a:lnTo>
                  <a:lnTo>
                    <a:pt x="40" y="0"/>
                  </a:lnTo>
                  <a:lnTo>
                    <a:pt x="31" y="6"/>
                  </a:lnTo>
                  <a:lnTo>
                    <a:pt x="18" y="14"/>
                  </a:lnTo>
                  <a:lnTo>
                    <a:pt x="8" y="20"/>
                  </a:lnTo>
                  <a:lnTo>
                    <a:pt x="0" y="30"/>
                  </a:lnTo>
                  <a:lnTo>
                    <a:pt x="4" y="43"/>
                  </a:lnTo>
                  <a:lnTo>
                    <a:pt x="10" y="60"/>
                  </a:lnTo>
                  <a:lnTo>
                    <a:pt x="15" y="79"/>
                  </a:lnTo>
                  <a:lnTo>
                    <a:pt x="20" y="99"/>
                  </a:lnTo>
                  <a:lnTo>
                    <a:pt x="26" y="118"/>
                  </a:lnTo>
                  <a:lnTo>
                    <a:pt x="28" y="132"/>
                  </a:lnTo>
                  <a:lnTo>
                    <a:pt x="31" y="138"/>
                  </a:lnTo>
                  <a:lnTo>
                    <a:pt x="31" y="143"/>
                  </a:lnTo>
                  <a:lnTo>
                    <a:pt x="32" y="146"/>
                  </a:lnTo>
                  <a:lnTo>
                    <a:pt x="32" y="147"/>
                  </a:lnTo>
                  <a:lnTo>
                    <a:pt x="56" y="144"/>
                  </a:lnTo>
                  <a:lnTo>
                    <a:pt x="76" y="142"/>
                  </a:lnTo>
                  <a:lnTo>
                    <a:pt x="95" y="139"/>
                  </a:lnTo>
                  <a:lnTo>
                    <a:pt x="109" y="136"/>
                  </a:lnTo>
                  <a:lnTo>
                    <a:pt x="123" y="135"/>
                  </a:lnTo>
                  <a:lnTo>
                    <a:pt x="133" y="135"/>
                  </a:lnTo>
                  <a:lnTo>
                    <a:pt x="143" y="132"/>
                  </a:lnTo>
                  <a:lnTo>
                    <a:pt x="149" y="132"/>
                  </a:lnTo>
                  <a:lnTo>
                    <a:pt x="159" y="131"/>
                  </a:lnTo>
                  <a:lnTo>
                    <a:pt x="164" y="131"/>
                  </a:lnTo>
                  <a:lnTo>
                    <a:pt x="165" y="130"/>
                  </a:lnTo>
                  <a:lnTo>
                    <a:pt x="167" y="130"/>
                  </a:lnTo>
                  <a:lnTo>
                    <a:pt x="165" y="110"/>
                  </a:lnTo>
                  <a:lnTo>
                    <a:pt x="164" y="92"/>
                  </a:lnTo>
                  <a:lnTo>
                    <a:pt x="163" y="76"/>
                  </a:lnTo>
                  <a:lnTo>
                    <a:pt x="163" y="63"/>
                  </a:lnTo>
                  <a:lnTo>
                    <a:pt x="163" y="52"/>
                  </a:lnTo>
                  <a:lnTo>
                    <a:pt x="161" y="43"/>
                  </a:lnTo>
                  <a:lnTo>
                    <a:pt x="161" y="35"/>
                  </a:lnTo>
                  <a:lnTo>
                    <a:pt x="160" y="30"/>
                  </a:lnTo>
                  <a:lnTo>
                    <a:pt x="160" y="22"/>
                  </a:lnTo>
                  <a:lnTo>
                    <a:pt x="160" y="16"/>
                  </a:lnTo>
                  <a:lnTo>
                    <a:pt x="160" y="15"/>
                  </a:lnTo>
                  <a:lnTo>
                    <a:pt x="137" y="3"/>
                  </a:lnTo>
                  <a:close/>
                </a:path>
              </a:pathLst>
            </a:custGeom>
            <a:solidFill>
              <a:srgbClr val="FFFFCC"/>
            </a:solidFill>
            <a:ln w="12">
              <a:solidFill>
                <a:srgbClr val="000000"/>
              </a:solidFill>
              <a:prstDash val="solid"/>
              <a:round/>
              <a:headEnd/>
              <a:tailEnd/>
            </a:ln>
          </p:spPr>
          <p:txBody>
            <a:bodyPr/>
            <a:lstStyle/>
            <a:p>
              <a:endParaRPr lang="ja-JP" altLang="en-US"/>
            </a:p>
          </p:txBody>
        </p:sp>
        <p:sp>
          <p:nvSpPr>
            <p:cNvPr id="32" name="Freeform 109">
              <a:extLst>
                <a:ext uri="{FF2B5EF4-FFF2-40B4-BE49-F238E27FC236}">
                  <a16:creationId xmlns:a16="http://schemas.microsoft.com/office/drawing/2014/main" id="{D0DFC66E-020B-FDA4-08A9-73F83B3F7CBD}"/>
                </a:ext>
              </a:extLst>
            </p:cNvPr>
            <p:cNvSpPr>
              <a:spLocks/>
            </p:cNvSpPr>
            <p:nvPr/>
          </p:nvSpPr>
          <p:spPr bwMode="auto">
            <a:xfrm>
              <a:off x="2180726" y="1463304"/>
              <a:ext cx="384239" cy="206974"/>
            </a:xfrm>
            <a:custGeom>
              <a:avLst/>
              <a:gdLst>
                <a:gd name="T0" fmla="*/ 2147483646 w 94"/>
                <a:gd name="T1" fmla="*/ 0 h 74"/>
                <a:gd name="T2" fmla="*/ 2147483646 w 94"/>
                <a:gd name="T3" fmla="*/ 2147483646 h 74"/>
                <a:gd name="T4" fmla="*/ 2147483646 w 94"/>
                <a:gd name="T5" fmla="*/ 2147483646 h 74"/>
                <a:gd name="T6" fmla="*/ 2147483646 w 94"/>
                <a:gd name="T7" fmla="*/ 2147483646 h 74"/>
                <a:gd name="T8" fmla="*/ 2147483646 w 94"/>
                <a:gd name="T9" fmla="*/ 2147483646 h 74"/>
                <a:gd name="T10" fmla="*/ 2147483646 w 94"/>
                <a:gd name="T11" fmla="*/ 2147483646 h 74"/>
                <a:gd name="T12" fmla="*/ 2147483646 w 94"/>
                <a:gd name="T13" fmla="*/ 2147483646 h 74"/>
                <a:gd name="T14" fmla="*/ 2147483646 w 94"/>
                <a:gd name="T15" fmla="*/ 2147483646 h 74"/>
                <a:gd name="T16" fmla="*/ 2147483646 w 94"/>
                <a:gd name="T17" fmla="*/ 2147483646 h 74"/>
                <a:gd name="T18" fmla="*/ 2147483646 w 94"/>
                <a:gd name="T19" fmla="*/ 2147483646 h 74"/>
                <a:gd name="T20" fmla="*/ 2147483646 w 94"/>
                <a:gd name="T21" fmla="*/ 2147483646 h 74"/>
                <a:gd name="T22" fmla="*/ 2147483646 w 94"/>
                <a:gd name="T23" fmla="*/ 2147483646 h 74"/>
                <a:gd name="T24" fmla="*/ 2147483646 w 94"/>
                <a:gd name="T25" fmla="*/ 2147483646 h 74"/>
                <a:gd name="T26" fmla="*/ 2147483646 w 94"/>
                <a:gd name="T27" fmla="*/ 2147483646 h 74"/>
                <a:gd name="T28" fmla="*/ 2147483646 w 94"/>
                <a:gd name="T29" fmla="*/ 2147483646 h 74"/>
                <a:gd name="T30" fmla="*/ 2147483646 w 94"/>
                <a:gd name="T31" fmla="*/ 2147483646 h 74"/>
                <a:gd name="T32" fmla="*/ 2147483646 w 94"/>
                <a:gd name="T33" fmla="*/ 2147483646 h 74"/>
                <a:gd name="T34" fmla="*/ 2147483646 w 94"/>
                <a:gd name="T35" fmla="*/ 2147483646 h 74"/>
                <a:gd name="T36" fmla="*/ 2147483646 w 94"/>
                <a:gd name="T37" fmla="*/ 2147483646 h 74"/>
                <a:gd name="T38" fmla="*/ 2147483646 w 94"/>
                <a:gd name="T39" fmla="*/ 2147483646 h 74"/>
                <a:gd name="T40" fmla="*/ 2147483646 w 94"/>
                <a:gd name="T41" fmla="*/ 2147483646 h 74"/>
                <a:gd name="T42" fmla="*/ 2147483646 w 94"/>
                <a:gd name="T43" fmla="*/ 2147483646 h 74"/>
                <a:gd name="T44" fmla="*/ 0 w 94"/>
                <a:gd name="T45" fmla="*/ 2147483646 h 74"/>
                <a:gd name="T46" fmla="*/ 0 w 94"/>
                <a:gd name="T47" fmla="*/ 2147483646 h 74"/>
                <a:gd name="T48" fmla="*/ 0 w 94"/>
                <a:gd name="T49" fmla="*/ 2147483646 h 74"/>
                <a:gd name="T50" fmla="*/ 0 w 94"/>
                <a:gd name="T51" fmla="*/ 2147483646 h 74"/>
                <a:gd name="T52" fmla="*/ 2147483646 w 94"/>
                <a:gd name="T53" fmla="*/ 2147483646 h 74"/>
                <a:gd name="T54" fmla="*/ 2147483646 w 94"/>
                <a:gd name="T55" fmla="*/ 2147483646 h 74"/>
                <a:gd name="T56" fmla="*/ 2147483646 w 94"/>
                <a:gd name="T57" fmla="*/ 0 h 7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4" h="74">
                  <a:moveTo>
                    <a:pt x="89" y="0"/>
                  </a:moveTo>
                  <a:lnTo>
                    <a:pt x="93" y="16"/>
                  </a:lnTo>
                  <a:lnTo>
                    <a:pt x="94" y="30"/>
                  </a:lnTo>
                  <a:lnTo>
                    <a:pt x="94" y="42"/>
                  </a:lnTo>
                  <a:lnTo>
                    <a:pt x="93" y="52"/>
                  </a:lnTo>
                  <a:lnTo>
                    <a:pt x="93" y="60"/>
                  </a:lnTo>
                  <a:lnTo>
                    <a:pt x="90" y="68"/>
                  </a:lnTo>
                  <a:lnTo>
                    <a:pt x="90" y="71"/>
                  </a:lnTo>
                  <a:lnTo>
                    <a:pt x="89" y="74"/>
                  </a:lnTo>
                  <a:lnTo>
                    <a:pt x="74" y="60"/>
                  </a:lnTo>
                  <a:lnTo>
                    <a:pt x="65" y="51"/>
                  </a:lnTo>
                  <a:lnTo>
                    <a:pt x="57" y="43"/>
                  </a:lnTo>
                  <a:lnTo>
                    <a:pt x="52" y="39"/>
                  </a:lnTo>
                  <a:lnTo>
                    <a:pt x="48" y="36"/>
                  </a:lnTo>
                  <a:lnTo>
                    <a:pt x="46" y="35"/>
                  </a:lnTo>
                  <a:lnTo>
                    <a:pt x="46" y="34"/>
                  </a:lnTo>
                  <a:lnTo>
                    <a:pt x="45" y="35"/>
                  </a:lnTo>
                  <a:lnTo>
                    <a:pt x="41" y="38"/>
                  </a:lnTo>
                  <a:lnTo>
                    <a:pt x="37" y="42"/>
                  </a:lnTo>
                  <a:lnTo>
                    <a:pt x="30" y="47"/>
                  </a:lnTo>
                  <a:lnTo>
                    <a:pt x="16" y="59"/>
                  </a:lnTo>
                  <a:lnTo>
                    <a:pt x="3" y="71"/>
                  </a:lnTo>
                  <a:lnTo>
                    <a:pt x="0" y="50"/>
                  </a:lnTo>
                  <a:lnTo>
                    <a:pt x="0" y="28"/>
                  </a:lnTo>
                  <a:lnTo>
                    <a:pt x="0" y="20"/>
                  </a:lnTo>
                  <a:lnTo>
                    <a:pt x="0" y="14"/>
                  </a:lnTo>
                  <a:lnTo>
                    <a:pt x="1" y="8"/>
                  </a:lnTo>
                  <a:lnTo>
                    <a:pt x="1" y="7"/>
                  </a:lnTo>
                  <a:lnTo>
                    <a:pt x="89" y="0"/>
                  </a:lnTo>
                  <a:close/>
                </a:path>
              </a:pathLst>
            </a:custGeom>
            <a:solidFill>
              <a:srgbClr val="FFFFCC"/>
            </a:solidFill>
            <a:ln w="12">
              <a:solidFill>
                <a:srgbClr val="000000"/>
              </a:solidFill>
              <a:prstDash val="solid"/>
              <a:round/>
              <a:headEnd/>
              <a:tailEnd/>
            </a:ln>
          </p:spPr>
          <p:txBody>
            <a:bodyPr/>
            <a:lstStyle/>
            <a:p>
              <a:endParaRPr lang="ja-JP" altLang="en-US"/>
            </a:p>
          </p:txBody>
        </p:sp>
        <p:sp>
          <p:nvSpPr>
            <p:cNvPr id="33" name="Freeform 111">
              <a:extLst>
                <a:ext uri="{FF2B5EF4-FFF2-40B4-BE49-F238E27FC236}">
                  <a16:creationId xmlns:a16="http://schemas.microsoft.com/office/drawing/2014/main" id="{C66D5A0A-4803-21B7-72EF-69F7DE03D404}"/>
                </a:ext>
              </a:extLst>
            </p:cNvPr>
            <p:cNvSpPr>
              <a:spLocks/>
            </p:cNvSpPr>
            <p:nvPr/>
          </p:nvSpPr>
          <p:spPr bwMode="auto">
            <a:xfrm>
              <a:off x="2033568" y="1130469"/>
              <a:ext cx="637674" cy="419540"/>
            </a:xfrm>
            <a:custGeom>
              <a:avLst/>
              <a:gdLst>
                <a:gd name="T0" fmla="*/ 2147483646 w 156"/>
                <a:gd name="T1" fmla="*/ 2147483646 h 150"/>
                <a:gd name="T2" fmla="*/ 2147483646 w 156"/>
                <a:gd name="T3" fmla="*/ 2147483646 h 150"/>
                <a:gd name="T4" fmla="*/ 2147483646 w 156"/>
                <a:gd name="T5" fmla="*/ 2147483646 h 150"/>
                <a:gd name="T6" fmla="*/ 2147483646 w 156"/>
                <a:gd name="T7" fmla="*/ 2147483646 h 150"/>
                <a:gd name="T8" fmla="*/ 2147483646 w 156"/>
                <a:gd name="T9" fmla="*/ 2147483646 h 150"/>
                <a:gd name="T10" fmla="*/ 2147483646 w 156"/>
                <a:gd name="T11" fmla="*/ 2147483646 h 150"/>
                <a:gd name="T12" fmla="*/ 2147483646 w 156"/>
                <a:gd name="T13" fmla="*/ 2147483646 h 150"/>
                <a:gd name="T14" fmla="*/ 2147483646 w 156"/>
                <a:gd name="T15" fmla="*/ 0 h 150"/>
                <a:gd name="T16" fmla="*/ 2147483646 w 156"/>
                <a:gd name="T17" fmla="*/ 2147483646 h 150"/>
                <a:gd name="T18" fmla="*/ 2147483646 w 156"/>
                <a:gd name="T19" fmla="*/ 2147483646 h 150"/>
                <a:gd name="T20" fmla="*/ 2147483646 w 156"/>
                <a:gd name="T21" fmla="*/ 2147483646 h 150"/>
                <a:gd name="T22" fmla="*/ 2147483646 w 156"/>
                <a:gd name="T23" fmla="*/ 2147483646 h 150"/>
                <a:gd name="T24" fmla="*/ 2147483646 w 156"/>
                <a:gd name="T25" fmla="*/ 2147483646 h 150"/>
                <a:gd name="T26" fmla="*/ 2147483646 w 156"/>
                <a:gd name="T27" fmla="*/ 2147483646 h 150"/>
                <a:gd name="T28" fmla="*/ 2147483646 w 156"/>
                <a:gd name="T29" fmla="*/ 2147483646 h 150"/>
                <a:gd name="T30" fmla="*/ 2147483646 w 156"/>
                <a:gd name="T31" fmla="*/ 2147483646 h 150"/>
                <a:gd name="T32" fmla="*/ 2147483646 w 156"/>
                <a:gd name="T33" fmla="*/ 2147483646 h 150"/>
                <a:gd name="T34" fmla="*/ 2147483646 w 156"/>
                <a:gd name="T35" fmla="*/ 2147483646 h 150"/>
                <a:gd name="T36" fmla="*/ 2147483646 w 156"/>
                <a:gd name="T37" fmla="*/ 2147483646 h 150"/>
                <a:gd name="T38" fmla="*/ 2147483646 w 156"/>
                <a:gd name="T39" fmla="*/ 2147483646 h 150"/>
                <a:gd name="T40" fmla="*/ 2147483646 w 156"/>
                <a:gd name="T41" fmla="*/ 2147483646 h 150"/>
                <a:gd name="T42" fmla="*/ 0 w 156"/>
                <a:gd name="T43" fmla="*/ 2147483646 h 150"/>
                <a:gd name="T44" fmla="*/ 2147483646 w 156"/>
                <a:gd name="T45" fmla="*/ 2147483646 h 150"/>
                <a:gd name="T46" fmla="*/ 2147483646 w 156"/>
                <a:gd name="T47" fmla="*/ 2147483646 h 150"/>
                <a:gd name="T48" fmla="*/ 2147483646 w 156"/>
                <a:gd name="T49" fmla="*/ 2147483646 h 150"/>
                <a:gd name="T50" fmla="*/ 2147483646 w 156"/>
                <a:gd name="T51" fmla="*/ 2147483646 h 150"/>
                <a:gd name="T52" fmla="*/ 2147483646 w 156"/>
                <a:gd name="T53" fmla="*/ 2147483646 h 150"/>
                <a:gd name="T54" fmla="*/ 2147483646 w 156"/>
                <a:gd name="T55" fmla="*/ 2147483646 h 150"/>
                <a:gd name="T56" fmla="*/ 2147483646 w 156"/>
                <a:gd name="T57" fmla="*/ 2147483646 h 150"/>
                <a:gd name="T58" fmla="*/ 2147483646 w 156"/>
                <a:gd name="T59" fmla="*/ 2147483646 h 150"/>
                <a:gd name="T60" fmla="*/ 2147483646 w 156"/>
                <a:gd name="T61" fmla="*/ 2147483646 h 150"/>
                <a:gd name="T62" fmla="*/ 2147483646 w 156"/>
                <a:gd name="T63" fmla="*/ 2147483646 h 150"/>
                <a:gd name="T64" fmla="*/ 2147483646 w 156"/>
                <a:gd name="T65" fmla="*/ 2147483646 h 150"/>
                <a:gd name="T66" fmla="*/ 2147483646 w 156"/>
                <a:gd name="T67" fmla="*/ 2147483646 h 150"/>
                <a:gd name="T68" fmla="*/ 2147483646 w 156"/>
                <a:gd name="T69" fmla="*/ 2147483646 h 150"/>
                <a:gd name="T70" fmla="*/ 2147483646 w 156"/>
                <a:gd name="T71" fmla="*/ 2147483646 h 150"/>
                <a:gd name="T72" fmla="*/ 2147483646 w 156"/>
                <a:gd name="T73" fmla="*/ 2147483646 h 150"/>
                <a:gd name="T74" fmla="*/ 2147483646 w 156"/>
                <a:gd name="T75" fmla="*/ 2147483646 h 150"/>
                <a:gd name="T76" fmla="*/ 2147483646 w 156"/>
                <a:gd name="T77" fmla="*/ 2147483646 h 150"/>
                <a:gd name="T78" fmla="*/ 2147483646 w 156"/>
                <a:gd name="T79" fmla="*/ 2147483646 h 150"/>
                <a:gd name="T80" fmla="*/ 2147483646 w 156"/>
                <a:gd name="T81" fmla="*/ 2147483646 h 150"/>
                <a:gd name="T82" fmla="*/ 2147483646 w 156"/>
                <a:gd name="T83" fmla="*/ 2147483646 h 150"/>
                <a:gd name="T84" fmla="*/ 2147483646 w 156"/>
                <a:gd name="T85" fmla="*/ 2147483646 h 150"/>
                <a:gd name="T86" fmla="*/ 2147483646 w 156"/>
                <a:gd name="T87" fmla="*/ 2147483646 h 150"/>
                <a:gd name="T88" fmla="*/ 2147483646 w 156"/>
                <a:gd name="T89" fmla="*/ 2147483646 h 150"/>
                <a:gd name="T90" fmla="*/ 2147483646 w 156"/>
                <a:gd name="T91" fmla="*/ 2147483646 h 150"/>
                <a:gd name="T92" fmla="*/ 2147483646 w 156"/>
                <a:gd name="T93" fmla="*/ 2147483646 h 150"/>
                <a:gd name="T94" fmla="*/ 2147483646 w 156"/>
                <a:gd name="T95" fmla="*/ 2147483646 h 150"/>
                <a:gd name="T96" fmla="*/ 2147483646 w 156"/>
                <a:gd name="T97" fmla="*/ 2147483646 h 15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56" h="150">
                  <a:moveTo>
                    <a:pt x="113" y="24"/>
                  </a:moveTo>
                  <a:lnTo>
                    <a:pt x="93" y="18"/>
                  </a:lnTo>
                  <a:lnTo>
                    <a:pt x="66" y="18"/>
                  </a:lnTo>
                  <a:lnTo>
                    <a:pt x="66" y="12"/>
                  </a:lnTo>
                  <a:lnTo>
                    <a:pt x="65" y="8"/>
                  </a:lnTo>
                  <a:lnTo>
                    <a:pt x="64" y="2"/>
                  </a:lnTo>
                  <a:lnTo>
                    <a:pt x="64" y="1"/>
                  </a:lnTo>
                  <a:lnTo>
                    <a:pt x="64" y="0"/>
                  </a:lnTo>
                  <a:lnTo>
                    <a:pt x="61" y="6"/>
                  </a:lnTo>
                  <a:lnTo>
                    <a:pt x="59" y="12"/>
                  </a:lnTo>
                  <a:lnTo>
                    <a:pt x="56" y="17"/>
                  </a:lnTo>
                  <a:lnTo>
                    <a:pt x="56" y="18"/>
                  </a:lnTo>
                  <a:lnTo>
                    <a:pt x="41" y="21"/>
                  </a:lnTo>
                  <a:lnTo>
                    <a:pt x="29" y="24"/>
                  </a:lnTo>
                  <a:lnTo>
                    <a:pt x="21" y="26"/>
                  </a:lnTo>
                  <a:lnTo>
                    <a:pt x="13" y="29"/>
                  </a:lnTo>
                  <a:lnTo>
                    <a:pt x="8" y="32"/>
                  </a:lnTo>
                  <a:lnTo>
                    <a:pt x="5" y="34"/>
                  </a:lnTo>
                  <a:lnTo>
                    <a:pt x="4" y="37"/>
                  </a:lnTo>
                  <a:lnTo>
                    <a:pt x="1" y="49"/>
                  </a:lnTo>
                  <a:lnTo>
                    <a:pt x="0" y="62"/>
                  </a:lnTo>
                  <a:lnTo>
                    <a:pt x="3" y="80"/>
                  </a:lnTo>
                  <a:lnTo>
                    <a:pt x="8" y="95"/>
                  </a:lnTo>
                  <a:lnTo>
                    <a:pt x="17" y="110"/>
                  </a:lnTo>
                  <a:lnTo>
                    <a:pt x="28" y="123"/>
                  </a:lnTo>
                  <a:lnTo>
                    <a:pt x="40" y="134"/>
                  </a:lnTo>
                  <a:lnTo>
                    <a:pt x="53" y="142"/>
                  </a:lnTo>
                  <a:lnTo>
                    <a:pt x="65" y="147"/>
                  </a:lnTo>
                  <a:lnTo>
                    <a:pt x="77" y="150"/>
                  </a:lnTo>
                  <a:lnTo>
                    <a:pt x="90" y="147"/>
                  </a:lnTo>
                  <a:lnTo>
                    <a:pt x="104" y="142"/>
                  </a:lnTo>
                  <a:lnTo>
                    <a:pt x="116" y="134"/>
                  </a:lnTo>
                  <a:lnTo>
                    <a:pt x="129" y="123"/>
                  </a:lnTo>
                  <a:lnTo>
                    <a:pt x="140" y="110"/>
                  </a:lnTo>
                  <a:lnTo>
                    <a:pt x="149" y="95"/>
                  </a:lnTo>
                  <a:lnTo>
                    <a:pt x="154" y="80"/>
                  </a:lnTo>
                  <a:lnTo>
                    <a:pt x="156" y="62"/>
                  </a:lnTo>
                  <a:lnTo>
                    <a:pt x="156" y="52"/>
                  </a:lnTo>
                  <a:lnTo>
                    <a:pt x="154" y="49"/>
                  </a:lnTo>
                  <a:lnTo>
                    <a:pt x="149" y="44"/>
                  </a:lnTo>
                  <a:lnTo>
                    <a:pt x="138" y="34"/>
                  </a:lnTo>
                  <a:lnTo>
                    <a:pt x="124" y="26"/>
                  </a:lnTo>
                  <a:lnTo>
                    <a:pt x="124" y="21"/>
                  </a:lnTo>
                  <a:lnTo>
                    <a:pt x="124" y="16"/>
                  </a:lnTo>
                  <a:lnTo>
                    <a:pt x="124" y="10"/>
                  </a:lnTo>
                  <a:lnTo>
                    <a:pt x="124" y="9"/>
                  </a:lnTo>
                  <a:lnTo>
                    <a:pt x="124" y="8"/>
                  </a:lnTo>
                  <a:lnTo>
                    <a:pt x="113" y="24"/>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34" name="Freeform 112">
              <a:extLst>
                <a:ext uri="{FF2B5EF4-FFF2-40B4-BE49-F238E27FC236}">
                  <a16:creationId xmlns:a16="http://schemas.microsoft.com/office/drawing/2014/main" id="{C49B9C2E-2AFE-D57E-E496-46A8F3D537CA}"/>
                </a:ext>
              </a:extLst>
            </p:cNvPr>
            <p:cNvSpPr>
              <a:spLocks/>
            </p:cNvSpPr>
            <p:nvPr/>
          </p:nvSpPr>
          <p:spPr bwMode="auto">
            <a:xfrm>
              <a:off x="2229776" y="1376599"/>
              <a:ext cx="232998" cy="109081"/>
            </a:xfrm>
            <a:custGeom>
              <a:avLst/>
              <a:gdLst>
                <a:gd name="T0" fmla="*/ 2147483646 w 57"/>
                <a:gd name="T1" fmla="*/ 2147483646 h 39"/>
                <a:gd name="T2" fmla="*/ 2147483646 w 57"/>
                <a:gd name="T3" fmla="*/ 2147483646 h 39"/>
                <a:gd name="T4" fmla="*/ 2147483646 w 57"/>
                <a:gd name="T5" fmla="*/ 2147483646 h 39"/>
                <a:gd name="T6" fmla="*/ 2147483646 w 57"/>
                <a:gd name="T7" fmla="*/ 2147483646 h 39"/>
                <a:gd name="T8" fmla="*/ 2147483646 w 57"/>
                <a:gd name="T9" fmla="*/ 2147483646 h 39"/>
                <a:gd name="T10" fmla="*/ 2147483646 w 57"/>
                <a:gd name="T11" fmla="*/ 2147483646 h 39"/>
                <a:gd name="T12" fmla="*/ 2147483646 w 57"/>
                <a:gd name="T13" fmla="*/ 2147483646 h 39"/>
                <a:gd name="T14" fmla="*/ 2147483646 w 57"/>
                <a:gd name="T15" fmla="*/ 2147483646 h 39"/>
                <a:gd name="T16" fmla="*/ 0 w 57"/>
                <a:gd name="T17" fmla="*/ 2147483646 h 39"/>
                <a:gd name="T18" fmla="*/ 2147483646 w 57"/>
                <a:gd name="T19" fmla="*/ 2147483646 h 39"/>
                <a:gd name="T20" fmla="*/ 2147483646 w 57"/>
                <a:gd name="T21" fmla="*/ 2147483646 h 39"/>
                <a:gd name="T22" fmla="*/ 2147483646 w 57"/>
                <a:gd name="T23" fmla="*/ 0 h 39"/>
                <a:gd name="T24" fmla="*/ 2147483646 w 57"/>
                <a:gd name="T25" fmla="*/ 0 h 39"/>
                <a:gd name="T26" fmla="*/ 2147483646 w 57"/>
                <a:gd name="T27" fmla="*/ 0 h 39"/>
                <a:gd name="T28" fmla="*/ 2147483646 w 57"/>
                <a:gd name="T29" fmla="*/ 2147483646 h 39"/>
                <a:gd name="T30" fmla="*/ 2147483646 w 57"/>
                <a:gd name="T31" fmla="*/ 2147483646 h 39"/>
                <a:gd name="T32" fmla="*/ 2147483646 w 57"/>
                <a:gd name="T33" fmla="*/ 2147483646 h 39"/>
                <a:gd name="T34" fmla="*/ 2147483646 w 57"/>
                <a:gd name="T35" fmla="*/ 2147483646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7" h="39">
                  <a:moveTo>
                    <a:pt x="57" y="11"/>
                  </a:moveTo>
                  <a:lnTo>
                    <a:pt x="54" y="22"/>
                  </a:lnTo>
                  <a:lnTo>
                    <a:pt x="48" y="31"/>
                  </a:lnTo>
                  <a:lnTo>
                    <a:pt x="38" y="37"/>
                  </a:lnTo>
                  <a:lnTo>
                    <a:pt x="28" y="39"/>
                  </a:lnTo>
                  <a:lnTo>
                    <a:pt x="17" y="37"/>
                  </a:lnTo>
                  <a:lnTo>
                    <a:pt x="8" y="31"/>
                  </a:lnTo>
                  <a:lnTo>
                    <a:pt x="1" y="22"/>
                  </a:lnTo>
                  <a:lnTo>
                    <a:pt x="0" y="11"/>
                  </a:lnTo>
                  <a:lnTo>
                    <a:pt x="3" y="6"/>
                  </a:lnTo>
                  <a:lnTo>
                    <a:pt x="8" y="2"/>
                  </a:lnTo>
                  <a:lnTo>
                    <a:pt x="17" y="0"/>
                  </a:lnTo>
                  <a:lnTo>
                    <a:pt x="28" y="0"/>
                  </a:lnTo>
                  <a:lnTo>
                    <a:pt x="38" y="0"/>
                  </a:lnTo>
                  <a:lnTo>
                    <a:pt x="48" y="2"/>
                  </a:lnTo>
                  <a:lnTo>
                    <a:pt x="54" y="6"/>
                  </a:lnTo>
                  <a:lnTo>
                    <a:pt x="57" y="11"/>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35" name="Freeform 113">
              <a:extLst>
                <a:ext uri="{FF2B5EF4-FFF2-40B4-BE49-F238E27FC236}">
                  <a16:creationId xmlns:a16="http://schemas.microsoft.com/office/drawing/2014/main" id="{BD43E729-16FC-001C-3008-89454EFF20F9}"/>
                </a:ext>
              </a:extLst>
            </p:cNvPr>
            <p:cNvSpPr>
              <a:spLocks/>
            </p:cNvSpPr>
            <p:nvPr/>
          </p:nvSpPr>
          <p:spPr bwMode="auto">
            <a:xfrm>
              <a:off x="2266565" y="1415757"/>
              <a:ext cx="147155" cy="55939"/>
            </a:xfrm>
            <a:custGeom>
              <a:avLst/>
              <a:gdLst>
                <a:gd name="T0" fmla="*/ 2147483646 w 36"/>
                <a:gd name="T1" fmla="*/ 2147483646 h 20"/>
                <a:gd name="T2" fmla="*/ 2147483646 w 36"/>
                <a:gd name="T3" fmla="*/ 2147483646 h 20"/>
                <a:gd name="T4" fmla="*/ 2147483646 w 36"/>
                <a:gd name="T5" fmla="*/ 2147483646 h 20"/>
                <a:gd name="T6" fmla="*/ 2147483646 w 36"/>
                <a:gd name="T7" fmla="*/ 2147483646 h 20"/>
                <a:gd name="T8" fmla="*/ 2147483646 w 36"/>
                <a:gd name="T9" fmla="*/ 2147483646 h 20"/>
                <a:gd name="T10" fmla="*/ 2147483646 w 36"/>
                <a:gd name="T11" fmla="*/ 2147483646 h 20"/>
                <a:gd name="T12" fmla="*/ 2147483646 w 36"/>
                <a:gd name="T13" fmla="*/ 2147483646 h 20"/>
                <a:gd name="T14" fmla="*/ 2147483646 w 36"/>
                <a:gd name="T15" fmla="*/ 2147483646 h 20"/>
                <a:gd name="T16" fmla="*/ 0 w 36"/>
                <a:gd name="T17" fmla="*/ 2147483646 h 20"/>
                <a:gd name="T18" fmla="*/ 2147483646 w 36"/>
                <a:gd name="T19" fmla="*/ 2147483646 h 20"/>
                <a:gd name="T20" fmla="*/ 2147483646 w 36"/>
                <a:gd name="T21" fmla="*/ 2147483646 h 20"/>
                <a:gd name="T22" fmla="*/ 2147483646 w 36"/>
                <a:gd name="T23" fmla="*/ 2147483646 h 20"/>
                <a:gd name="T24" fmla="*/ 2147483646 w 36"/>
                <a:gd name="T25" fmla="*/ 0 h 20"/>
                <a:gd name="T26" fmla="*/ 2147483646 w 36"/>
                <a:gd name="T27" fmla="*/ 2147483646 h 20"/>
                <a:gd name="T28" fmla="*/ 2147483646 w 36"/>
                <a:gd name="T29" fmla="*/ 2147483646 h 20"/>
                <a:gd name="T30" fmla="*/ 2147483646 w 36"/>
                <a:gd name="T31" fmla="*/ 2147483646 h 20"/>
                <a:gd name="T32" fmla="*/ 2147483646 w 36"/>
                <a:gd name="T33" fmla="*/ 2147483646 h 20"/>
                <a:gd name="T34" fmla="*/ 2147483646 w 36"/>
                <a:gd name="T35" fmla="*/ 2147483646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6" h="20">
                  <a:moveTo>
                    <a:pt x="36" y="5"/>
                  </a:moveTo>
                  <a:lnTo>
                    <a:pt x="35" y="12"/>
                  </a:lnTo>
                  <a:lnTo>
                    <a:pt x="31" y="16"/>
                  </a:lnTo>
                  <a:lnTo>
                    <a:pt x="25" y="20"/>
                  </a:lnTo>
                  <a:lnTo>
                    <a:pt x="17" y="20"/>
                  </a:lnTo>
                  <a:lnTo>
                    <a:pt x="11" y="20"/>
                  </a:lnTo>
                  <a:lnTo>
                    <a:pt x="6" y="16"/>
                  </a:lnTo>
                  <a:lnTo>
                    <a:pt x="2" y="12"/>
                  </a:lnTo>
                  <a:lnTo>
                    <a:pt x="0" y="5"/>
                  </a:lnTo>
                  <a:lnTo>
                    <a:pt x="2" y="3"/>
                  </a:lnTo>
                  <a:lnTo>
                    <a:pt x="6" y="1"/>
                  </a:lnTo>
                  <a:lnTo>
                    <a:pt x="11" y="1"/>
                  </a:lnTo>
                  <a:lnTo>
                    <a:pt x="17" y="0"/>
                  </a:lnTo>
                  <a:lnTo>
                    <a:pt x="24" y="1"/>
                  </a:lnTo>
                  <a:lnTo>
                    <a:pt x="31" y="1"/>
                  </a:lnTo>
                  <a:lnTo>
                    <a:pt x="35" y="3"/>
                  </a:lnTo>
                  <a:lnTo>
                    <a:pt x="36" y="5"/>
                  </a:lnTo>
                  <a:close/>
                </a:path>
              </a:pathLst>
            </a:custGeom>
            <a:solidFill>
              <a:srgbClr val="FF0000"/>
            </a:solidFill>
            <a:ln w="7">
              <a:solidFill>
                <a:srgbClr val="000000"/>
              </a:solidFill>
              <a:prstDash val="solid"/>
              <a:round/>
              <a:headEnd/>
              <a:tailEnd/>
            </a:ln>
          </p:spPr>
          <p:txBody>
            <a:bodyPr/>
            <a:lstStyle/>
            <a:p>
              <a:endParaRPr lang="ja-JP" altLang="en-US"/>
            </a:p>
          </p:txBody>
        </p:sp>
        <p:sp>
          <p:nvSpPr>
            <p:cNvPr id="36" name="Freeform 114">
              <a:extLst>
                <a:ext uri="{FF2B5EF4-FFF2-40B4-BE49-F238E27FC236}">
                  <a16:creationId xmlns:a16="http://schemas.microsoft.com/office/drawing/2014/main" id="{4613CCA7-3F20-C6B9-C3BD-C5BA95AF1F86}"/>
                </a:ext>
              </a:extLst>
            </p:cNvPr>
            <p:cNvSpPr>
              <a:spLocks/>
            </p:cNvSpPr>
            <p:nvPr/>
          </p:nvSpPr>
          <p:spPr bwMode="auto">
            <a:xfrm>
              <a:off x="2135759" y="1242348"/>
              <a:ext cx="114454" cy="33563"/>
            </a:xfrm>
            <a:custGeom>
              <a:avLst/>
              <a:gdLst>
                <a:gd name="T0" fmla="*/ 0 w 28"/>
                <a:gd name="T1" fmla="*/ 2147483646 h 12"/>
                <a:gd name="T2" fmla="*/ 2147483646 w 28"/>
                <a:gd name="T3" fmla="*/ 2147483646 h 12"/>
                <a:gd name="T4" fmla="*/ 2147483646 w 28"/>
                <a:gd name="T5" fmla="*/ 2147483646 h 12"/>
                <a:gd name="T6" fmla="*/ 2147483646 w 28"/>
                <a:gd name="T7" fmla="*/ 0 h 12"/>
                <a:gd name="T8" fmla="*/ 2147483646 w 28"/>
                <a:gd name="T9" fmla="*/ 2147483646 h 12"/>
                <a:gd name="T10" fmla="*/ 2147483646 w 28"/>
                <a:gd name="T11" fmla="*/ 2147483646 h 12"/>
                <a:gd name="T12" fmla="*/ 2147483646 w 28"/>
                <a:gd name="T13" fmla="*/ 2147483646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12">
                  <a:moveTo>
                    <a:pt x="0" y="12"/>
                  </a:moveTo>
                  <a:lnTo>
                    <a:pt x="6" y="4"/>
                  </a:lnTo>
                  <a:lnTo>
                    <a:pt x="10" y="1"/>
                  </a:lnTo>
                  <a:lnTo>
                    <a:pt x="15" y="0"/>
                  </a:lnTo>
                  <a:lnTo>
                    <a:pt x="19" y="1"/>
                  </a:lnTo>
                  <a:lnTo>
                    <a:pt x="23" y="4"/>
                  </a:lnTo>
                  <a:lnTo>
                    <a:pt x="28" y="12"/>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37" name="Freeform 115">
              <a:extLst>
                <a:ext uri="{FF2B5EF4-FFF2-40B4-BE49-F238E27FC236}">
                  <a16:creationId xmlns:a16="http://schemas.microsoft.com/office/drawing/2014/main" id="{BF51F9B0-2FC7-E2A9-AB94-D96B1AC145CA}"/>
                </a:ext>
              </a:extLst>
            </p:cNvPr>
            <p:cNvSpPr>
              <a:spLocks/>
            </p:cNvSpPr>
            <p:nvPr/>
          </p:nvSpPr>
          <p:spPr bwMode="auto">
            <a:xfrm>
              <a:off x="2479122" y="1247941"/>
              <a:ext cx="118544" cy="30765"/>
            </a:xfrm>
            <a:custGeom>
              <a:avLst/>
              <a:gdLst>
                <a:gd name="T0" fmla="*/ 0 w 29"/>
                <a:gd name="T1" fmla="*/ 2147483646 h 11"/>
                <a:gd name="T2" fmla="*/ 2147483646 w 29"/>
                <a:gd name="T3" fmla="*/ 2147483646 h 11"/>
                <a:gd name="T4" fmla="*/ 2147483646 w 29"/>
                <a:gd name="T5" fmla="*/ 2147483646 h 11"/>
                <a:gd name="T6" fmla="*/ 2147483646 w 29"/>
                <a:gd name="T7" fmla="*/ 0 h 11"/>
                <a:gd name="T8" fmla="*/ 2147483646 w 29"/>
                <a:gd name="T9" fmla="*/ 2147483646 h 11"/>
                <a:gd name="T10" fmla="*/ 2147483646 w 29"/>
                <a:gd name="T11" fmla="*/ 2147483646 h 11"/>
                <a:gd name="T12" fmla="*/ 2147483646 w 29"/>
                <a:gd name="T13" fmla="*/ 2147483646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 h="11">
                  <a:moveTo>
                    <a:pt x="0" y="11"/>
                  </a:moveTo>
                  <a:lnTo>
                    <a:pt x="5" y="4"/>
                  </a:lnTo>
                  <a:lnTo>
                    <a:pt x="9" y="2"/>
                  </a:lnTo>
                  <a:lnTo>
                    <a:pt x="15" y="0"/>
                  </a:lnTo>
                  <a:lnTo>
                    <a:pt x="20" y="2"/>
                  </a:lnTo>
                  <a:lnTo>
                    <a:pt x="24" y="4"/>
                  </a:lnTo>
                  <a:lnTo>
                    <a:pt x="29" y="11"/>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38" name="Freeform 116">
              <a:extLst>
                <a:ext uri="{FF2B5EF4-FFF2-40B4-BE49-F238E27FC236}">
                  <a16:creationId xmlns:a16="http://schemas.microsoft.com/office/drawing/2014/main" id="{9A6F37D1-CF8A-CBC7-41DB-3970A1D9D416}"/>
                </a:ext>
              </a:extLst>
            </p:cNvPr>
            <p:cNvSpPr>
              <a:spLocks/>
            </p:cNvSpPr>
            <p:nvPr/>
          </p:nvSpPr>
          <p:spPr bwMode="auto">
            <a:xfrm>
              <a:off x="2299266" y="1292690"/>
              <a:ext cx="81754" cy="30765"/>
            </a:xfrm>
            <a:custGeom>
              <a:avLst/>
              <a:gdLst>
                <a:gd name="T0" fmla="*/ 0 w 20"/>
                <a:gd name="T1" fmla="*/ 2147483646 h 11"/>
                <a:gd name="T2" fmla="*/ 0 w 20"/>
                <a:gd name="T3" fmla="*/ 2147483646 h 11"/>
                <a:gd name="T4" fmla="*/ 2147483646 w 20"/>
                <a:gd name="T5" fmla="*/ 2147483646 h 11"/>
                <a:gd name="T6" fmla="*/ 2147483646 w 20"/>
                <a:gd name="T7" fmla="*/ 2147483646 h 11"/>
                <a:gd name="T8" fmla="*/ 2147483646 w 20"/>
                <a:gd name="T9" fmla="*/ 0 h 11"/>
                <a:gd name="T10" fmla="*/ 2147483646 w 20"/>
                <a:gd name="T11" fmla="*/ 2147483646 h 11"/>
                <a:gd name="T12" fmla="*/ 2147483646 w 20"/>
                <a:gd name="T13" fmla="*/ 2147483646 h 11"/>
                <a:gd name="T14" fmla="*/ 2147483646 w 20"/>
                <a:gd name="T15" fmla="*/ 2147483646 h 11"/>
                <a:gd name="T16" fmla="*/ 2147483646 w 20"/>
                <a:gd name="T17" fmla="*/ 2147483646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11">
                  <a:moveTo>
                    <a:pt x="0" y="7"/>
                  </a:moveTo>
                  <a:lnTo>
                    <a:pt x="0" y="6"/>
                  </a:lnTo>
                  <a:lnTo>
                    <a:pt x="3" y="4"/>
                  </a:lnTo>
                  <a:lnTo>
                    <a:pt x="5" y="2"/>
                  </a:lnTo>
                  <a:lnTo>
                    <a:pt x="11" y="0"/>
                  </a:lnTo>
                  <a:lnTo>
                    <a:pt x="16" y="2"/>
                  </a:lnTo>
                  <a:lnTo>
                    <a:pt x="19" y="6"/>
                  </a:lnTo>
                  <a:lnTo>
                    <a:pt x="20" y="8"/>
                  </a:lnTo>
                  <a:lnTo>
                    <a:pt x="20" y="11"/>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39" name="Freeform 117">
              <a:extLst>
                <a:ext uri="{FF2B5EF4-FFF2-40B4-BE49-F238E27FC236}">
                  <a16:creationId xmlns:a16="http://schemas.microsoft.com/office/drawing/2014/main" id="{4B4C54AC-7548-812F-FF64-67569563EE7A}"/>
                </a:ext>
              </a:extLst>
            </p:cNvPr>
            <p:cNvSpPr>
              <a:spLocks/>
            </p:cNvSpPr>
            <p:nvPr/>
          </p:nvSpPr>
          <p:spPr bwMode="auto">
            <a:xfrm>
              <a:off x="2475035" y="1496867"/>
              <a:ext cx="788919" cy="632107"/>
            </a:xfrm>
            <a:custGeom>
              <a:avLst/>
              <a:gdLst>
                <a:gd name="T0" fmla="*/ 2147483646 w 193"/>
                <a:gd name="T1" fmla="*/ 2147483646 h 226"/>
                <a:gd name="T2" fmla="*/ 2147483646 w 193"/>
                <a:gd name="T3" fmla="*/ 2147483646 h 226"/>
                <a:gd name="T4" fmla="*/ 2147483646 w 193"/>
                <a:gd name="T5" fmla="*/ 2147483646 h 226"/>
                <a:gd name="T6" fmla="*/ 2147483646 w 193"/>
                <a:gd name="T7" fmla="*/ 2147483646 h 226"/>
                <a:gd name="T8" fmla="*/ 2147483646 w 193"/>
                <a:gd name="T9" fmla="*/ 2147483646 h 226"/>
                <a:gd name="T10" fmla="*/ 2147483646 w 193"/>
                <a:gd name="T11" fmla="*/ 2147483646 h 226"/>
                <a:gd name="T12" fmla="*/ 2147483646 w 193"/>
                <a:gd name="T13" fmla="*/ 2147483646 h 226"/>
                <a:gd name="T14" fmla="*/ 2147483646 w 193"/>
                <a:gd name="T15" fmla="*/ 2147483646 h 226"/>
                <a:gd name="T16" fmla="*/ 2147483646 w 193"/>
                <a:gd name="T17" fmla="*/ 2147483646 h 226"/>
                <a:gd name="T18" fmla="*/ 2147483646 w 193"/>
                <a:gd name="T19" fmla="*/ 2147483646 h 226"/>
                <a:gd name="T20" fmla="*/ 2147483646 w 193"/>
                <a:gd name="T21" fmla="*/ 2147483646 h 226"/>
                <a:gd name="T22" fmla="*/ 2147483646 w 193"/>
                <a:gd name="T23" fmla="*/ 2147483646 h 226"/>
                <a:gd name="T24" fmla="*/ 2147483646 w 193"/>
                <a:gd name="T25" fmla="*/ 2147483646 h 226"/>
                <a:gd name="T26" fmla="*/ 0 w 193"/>
                <a:gd name="T27" fmla="*/ 2147483646 h 226"/>
                <a:gd name="T28" fmla="*/ 0 w 193"/>
                <a:gd name="T29" fmla="*/ 2147483646 h 226"/>
                <a:gd name="T30" fmla="*/ 2147483646 w 193"/>
                <a:gd name="T31" fmla="*/ 2147483646 h 226"/>
                <a:gd name="T32" fmla="*/ 2147483646 w 193"/>
                <a:gd name="T33" fmla="*/ 2147483646 h 226"/>
                <a:gd name="T34" fmla="*/ 2147483646 w 193"/>
                <a:gd name="T35" fmla="*/ 2147483646 h 226"/>
                <a:gd name="T36" fmla="*/ 2147483646 w 193"/>
                <a:gd name="T37" fmla="*/ 2147483646 h 226"/>
                <a:gd name="T38" fmla="*/ 2147483646 w 193"/>
                <a:gd name="T39" fmla="*/ 2147483646 h 226"/>
                <a:gd name="T40" fmla="*/ 2147483646 w 193"/>
                <a:gd name="T41" fmla="*/ 2147483646 h 226"/>
                <a:gd name="T42" fmla="*/ 2147483646 w 193"/>
                <a:gd name="T43" fmla="*/ 2147483646 h 226"/>
                <a:gd name="T44" fmla="*/ 2147483646 w 193"/>
                <a:gd name="T45" fmla="*/ 2147483646 h 226"/>
                <a:gd name="T46" fmla="*/ 2147483646 w 193"/>
                <a:gd name="T47" fmla="*/ 2147483646 h 226"/>
                <a:gd name="T48" fmla="*/ 2147483646 w 193"/>
                <a:gd name="T49" fmla="*/ 2147483646 h 226"/>
                <a:gd name="T50" fmla="*/ 2147483646 w 193"/>
                <a:gd name="T51" fmla="*/ 2147483646 h 226"/>
                <a:gd name="T52" fmla="*/ 2147483646 w 193"/>
                <a:gd name="T53" fmla="*/ 2147483646 h 226"/>
                <a:gd name="T54" fmla="*/ 2147483646 w 193"/>
                <a:gd name="T55" fmla="*/ 2147483646 h 226"/>
                <a:gd name="T56" fmla="*/ 2147483646 w 193"/>
                <a:gd name="T57" fmla="*/ 2147483646 h 226"/>
                <a:gd name="T58" fmla="*/ 2147483646 w 193"/>
                <a:gd name="T59" fmla="*/ 2147483646 h 226"/>
                <a:gd name="T60" fmla="*/ 2147483646 w 193"/>
                <a:gd name="T61" fmla="*/ 2147483646 h 226"/>
                <a:gd name="T62" fmla="*/ 2147483646 w 193"/>
                <a:gd name="T63" fmla="*/ 2147483646 h 226"/>
                <a:gd name="T64" fmla="*/ 2147483646 w 193"/>
                <a:gd name="T65" fmla="*/ 2147483646 h 226"/>
                <a:gd name="T66" fmla="*/ 2147483646 w 193"/>
                <a:gd name="T67" fmla="*/ 2147483646 h 226"/>
                <a:gd name="T68" fmla="*/ 2147483646 w 193"/>
                <a:gd name="T69" fmla="*/ 2147483646 h 226"/>
                <a:gd name="T70" fmla="*/ 2147483646 w 193"/>
                <a:gd name="T71" fmla="*/ 2147483646 h 226"/>
                <a:gd name="T72" fmla="*/ 2147483646 w 193"/>
                <a:gd name="T73" fmla="*/ 2147483646 h 226"/>
                <a:gd name="T74" fmla="*/ 2147483646 w 193"/>
                <a:gd name="T75" fmla="*/ 2147483646 h 226"/>
                <a:gd name="T76" fmla="*/ 2147483646 w 193"/>
                <a:gd name="T77" fmla="*/ 2147483646 h 226"/>
                <a:gd name="T78" fmla="*/ 2147483646 w 193"/>
                <a:gd name="T79" fmla="*/ 2147483646 h 226"/>
                <a:gd name="T80" fmla="*/ 2147483646 w 193"/>
                <a:gd name="T81" fmla="*/ 2147483646 h 226"/>
                <a:gd name="T82" fmla="*/ 2147483646 w 193"/>
                <a:gd name="T83" fmla="*/ 2147483646 h 226"/>
                <a:gd name="T84" fmla="*/ 2147483646 w 193"/>
                <a:gd name="T85" fmla="*/ 2147483646 h 226"/>
                <a:gd name="T86" fmla="*/ 2147483646 w 193"/>
                <a:gd name="T87" fmla="*/ 0 h 226"/>
                <a:gd name="T88" fmla="*/ 2147483646 w 193"/>
                <a:gd name="T89" fmla="*/ 0 h 226"/>
                <a:gd name="T90" fmla="*/ 2147483646 w 193"/>
                <a:gd name="T91" fmla="*/ 0 h 226"/>
                <a:gd name="T92" fmla="*/ 2147483646 w 193"/>
                <a:gd name="T93" fmla="*/ 2147483646 h 226"/>
                <a:gd name="T94" fmla="*/ 2147483646 w 193"/>
                <a:gd name="T95" fmla="*/ 2147483646 h 226"/>
                <a:gd name="T96" fmla="*/ 2147483646 w 193"/>
                <a:gd name="T97" fmla="*/ 2147483646 h 226"/>
                <a:gd name="T98" fmla="*/ 2147483646 w 193"/>
                <a:gd name="T99" fmla="*/ 2147483646 h 226"/>
                <a:gd name="T100" fmla="*/ 2147483646 w 193"/>
                <a:gd name="T101" fmla="*/ 2147483646 h 226"/>
                <a:gd name="T102" fmla="*/ 2147483646 w 193"/>
                <a:gd name="T103" fmla="*/ 2147483646 h 226"/>
                <a:gd name="T104" fmla="*/ 2147483646 w 193"/>
                <a:gd name="T105" fmla="*/ 2147483646 h 226"/>
                <a:gd name="T106" fmla="*/ 2147483646 w 193"/>
                <a:gd name="T107" fmla="*/ 2147483646 h 226"/>
                <a:gd name="T108" fmla="*/ 2147483646 w 193"/>
                <a:gd name="T109" fmla="*/ 2147483646 h 226"/>
                <a:gd name="T110" fmla="*/ 2147483646 w 193"/>
                <a:gd name="T111" fmla="*/ 2147483646 h 226"/>
                <a:gd name="T112" fmla="*/ 2147483646 w 193"/>
                <a:gd name="T113" fmla="*/ 2147483646 h 226"/>
                <a:gd name="T114" fmla="*/ 2147483646 w 193"/>
                <a:gd name="T115" fmla="*/ 2147483646 h 226"/>
                <a:gd name="T116" fmla="*/ 2147483646 w 193"/>
                <a:gd name="T117" fmla="*/ 2147483646 h 2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3" h="226">
                  <a:moveTo>
                    <a:pt x="29" y="4"/>
                  </a:moveTo>
                  <a:lnTo>
                    <a:pt x="24" y="42"/>
                  </a:lnTo>
                  <a:lnTo>
                    <a:pt x="20" y="74"/>
                  </a:lnTo>
                  <a:lnTo>
                    <a:pt x="16" y="103"/>
                  </a:lnTo>
                  <a:lnTo>
                    <a:pt x="12" y="127"/>
                  </a:lnTo>
                  <a:lnTo>
                    <a:pt x="9" y="148"/>
                  </a:lnTo>
                  <a:lnTo>
                    <a:pt x="8" y="166"/>
                  </a:lnTo>
                  <a:lnTo>
                    <a:pt x="5" y="180"/>
                  </a:lnTo>
                  <a:lnTo>
                    <a:pt x="4" y="191"/>
                  </a:lnTo>
                  <a:lnTo>
                    <a:pt x="2" y="200"/>
                  </a:lnTo>
                  <a:lnTo>
                    <a:pt x="1" y="207"/>
                  </a:lnTo>
                  <a:lnTo>
                    <a:pt x="1" y="211"/>
                  </a:lnTo>
                  <a:lnTo>
                    <a:pt x="1" y="215"/>
                  </a:lnTo>
                  <a:lnTo>
                    <a:pt x="0" y="218"/>
                  </a:lnTo>
                  <a:lnTo>
                    <a:pt x="2" y="218"/>
                  </a:lnTo>
                  <a:lnTo>
                    <a:pt x="8" y="220"/>
                  </a:lnTo>
                  <a:lnTo>
                    <a:pt x="17" y="222"/>
                  </a:lnTo>
                  <a:lnTo>
                    <a:pt x="29" y="224"/>
                  </a:lnTo>
                  <a:lnTo>
                    <a:pt x="44" y="226"/>
                  </a:lnTo>
                  <a:lnTo>
                    <a:pt x="60" y="226"/>
                  </a:lnTo>
                  <a:lnTo>
                    <a:pt x="77" y="226"/>
                  </a:lnTo>
                  <a:lnTo>
                    <a:pt x="95" y="223"/>
                  </a:lnTo>
                  <a:lnTo>
                    <a:pt x="113" y="219"/>
                  </a:lnTo>
                  <a:lnTo>
                    <a:pt x="127" y="215"/>
                  </a:lnTo>
                  <a:lnTo>
                    <a:pt x="139" y="210"/>
                  </a:lnTo>
                  <a:lnTo>
                    <a:pt x="149" y="206"/>
                  </a:lnTo>
                  <a:lnTo>
                    <a:pt x="155" y="202"/>
                  </a:lnTo>
                  <a:lnTo>
                    <a:pt x="161" y="199"/>
                  </a:lnTo>
                  <a:lnTo>
                    <a:pt x="163" y="196"/>
                  </a:lnTo>
                  <a:lnTo>
                    <a:pt x="163" y="195"/>
                  </a:lnTo>
                  <a:lnTo>
                    <a:pt x="169" y="162"/>
                  </a:lnTo>
                  <a:lnTo>
                    <a:pt x="173" y="131"/>
                  </a:lnTo>
                  <a:lnTo>
                    <a:pt x="178" y="104"/>
                  </a:lnTo>
                  <a:lnTo>
                    <a:pt x="181" y="83"/>
                  </a:lnTo>
                  <a:lnTo>
                    <a:pt x="183" y="63"/>
                  </a:lnTo>
                  <a:lnTo>
                    <a:pt x="186" y="48"/>
                  </a:lnTo>
                  <a:lnTo>
                    <a:pt x="187" y="35"/>
                  </a:lnTo>
                  <a:lnTo>
                    <a:pt x="189" y="24"/>
                  </a:lnTo>
                  <a:lnTo>
                    <a:pt x="190" y="16"/>
                  </a:lnTo>
                  <a:lnTo>
                    <a:pt x="191" y="11"/>
                  </a:lnTo>
                  <a:lnTo>
                    <a:pt x="191" y="6"/>
                  </a:lnTo>
                  <a:lnTo>
                    <a:pt x="193" y="3"/>
                  </a:lnTo>
                  <a:lnTo>
                    <a:pt x="193" y="0"/>
                  </a:lnTo>
                  <a:lnTo>
                    <a:pt x="191" y="0"/>
                  </a:lnTo>
                  <a:lnTo>
                    <a:pt x="185" y="2"/>
                  </a:lnTo>
                  <a:lnTo>
                    <a:pt x="175" y="3"/>
                  </a:lnTo>
                  <a:lnTo>
                    <a:pt x="165" y="6"/>
                  </a:lnTo>
                  <a:lnTo>
                    <a:pt x="138" y="8"/>
                  </a:lnTo>
                  <a:lnTo>
                    <a:pt x="111" y="11"/>
                  </a:lnTo>
                  <a:lnTo>
                    <a:pt x="85" y="10"/>
                  </a:lnTo>
                  <a:lnTo>
                    <a:pt x="70" y="8"/>
                  </a:lnTo>
                  <a:lnTo>
                    <a:pt x="58" y="7"/>
                  </a:lnTo>
                  <a:lnTo>
                    <a:pt x="46" y="6"/>
                  </a:lnTo>
                  <a:lnTo>
                    <a:pt x="37" y="4"/>
                  </a:lnTo>
                  <a:lnTo>
                    <a:pt x="30" y="4"/>
                  </a:lnTo>
                  <a:lnTo>
                    <a:pt x="29" y="4"/>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40" name="Freeform 118">
              <a:extLst>
                <a:ext uri="{FF2B5EF4-FFF2-40B4-BE49-F238E27FC236}">
                  <a16:creationId xmlns:a16="http://schemas.microsoft.com/office/drawing/2014/main" id="{FF782A71-8C00-4760-75B0-384F98422CCC}"/>
                </a:ext>
              </a:extLst>
            </p:cNvPr>
            <p:cNvSpPr>
              <a:spLocks/>
            </p:cNvSpPr>
            <p:nvPr/>
          </p:nvSpPr>
          <p:spPr bwMode="auto">
            <a:xfrm>
              <a:off x="2368757" y="1784952"/>
              <a:ext cx="351538" cy="201381"/>
            </a:xfrm>
            <a:custGeom>
              <a:avLst/>
              <a:gdLst>
                <a:gd name="T0" fmla="*/ 2147483646 w 86"/>
                <a:gd name="T1" fmla="*/ 2147483646 h 72"/>
                <a:gd name="T2" fmla="*/ 2147483646 w 86"/>
                <a:gd name="T3" fmla="*/ 2147483646 h 72"/>
                <a:gd name="T4" fmla="*/ 2147483646 w 86"/>
                <a:gd name="T5" fmla="*/ 2147483646 h 72"/>
                <a:gd name="T6" fmla="*/ 2147483646 w 86"/>
                <a:gd name="T7" fmla="*/ 2147483646 h 72"/>
                <a:gd name="T8" fmla="*/ 2147483646 w 86"/>
                <a:gd name="T9" fmla="*/ 2147483646 h 72"/>
                <a:gd name="T10" fmla="*/ 2147483646 w 86"/>
                <a:gd name="T11" fmla="*/ 2147483646 h 72"/>
                <a:gd name="T12" fmla="*/ 2147483646 w 86"/>
                <a:gd name="T13" fmla="*/ 2147483646 h 72"/>
                <a:gd name="T14" fmla="*/ 2147483646 w 86"/>
                <a:gd name="T15" fmla="*/ 2147483646 h 72"/>
                <a:gd name="T16" fmla="*/ 2147483646 w 86"/>
                <a:gd name="T17" fmla="*/ 2147483646 h 72"/>
                <a:gd name="T18" fmla="*/ 2147483646 w 86"/>
                <a:gd name="T19" fmla="*/ 2147483646 h 72"/>
                <a:gd name="T20" fmla="*/ 2147483646 w 86"/>
                <a:gd name="T21" fmla="*/ 2147483646 h 72"/>
                <a:gd name="T22" fmla="*/ 2147483646 w 86"/>
                <a:gd name="T23" fmla="*/ 2147483646 h 72"/>
                <a:gd name="T24" fmla="*/ 2147483646 w 86"/>
                <a:gd name="T25" fmla="*/ 2147483646 h 72"/>
                <a:gd name="T26" fmla="*/ 2147483646 w 86"/>
                <a:gd name="T27" fmla="*/ 2147483646 h 72"/>
                <a:gd name="T28" fmla="*/ 2147483646 w 86"/>
                <a:gd name="T29" fmla="*/ 2147483646 h 72"/>
                <a:gd name="T30" fmla="*/ 2147483646 w 86"/>
                <a:gd name="T31" fmla="*/ 2147483646 h 72"/>
                <a:gd name="T32" fmla="*/ 2147483646 w 86"/>
                <a:gd name="T33" fmla="*/ 2147483646 h 72"/>
                <a:gd name="T34" fmla="*/ 2147483646 w 86"/>
                <a:gd name="T35" fmla="*/ 2147483646 h 72"/>
                <a:gd name="T36" fmla="*/ 2147483646 w 86"/>
                <a:gd name="T37" fmla="*/ 2147483646 h 72"/>
                <a:gd name="T38" fmla="*/ 2147483646 w 86"/>
                <a:gd name="T39" fmla="*/ 2147483646 h 72"/>
                <a:gd name="T40" fmla="*/ 2147483646 w 86"/>
                <a:gd name="T41" fmla="*/ 2147483646 h 72"/>
                <a:gd name="T42" fmla="*/ 2147483646 w 86"/>
                <a:gd name="T43" fmla="*/ 2147483646 h 72"/>
                <a:gd name="T44" fmla="*/ 2147483646 w 86"/>
                <a:gd name="T45" fmla="*/ 2147483646 h 72"/>
                <a:gd name="T46" fmla="*/ 2147483646 w 86"/>
                <a:gd name="T47" fmla="*/ 2147483646 h 72"/>
                <a:gd name="T48" fmla="*/ 2147483646 w 86"/>
                <a:gd name="T49" fmla="*/ 2147483646 h 72"/>
                <a:gd name="T50" fmla="*/ 2147483646 w 86"/>
                <a:gd name="T51" fmla="*/ 2147483646 h 72"/>
                <a:gd name="T52" fmla="*/ 2147483646 w 86"/>
                <a:gd name="T53" fmla="*/ 2147483646 h 72"/>
                <a:gd name="T54" fmla="*/ 2147483646 w 86"/>
                <a:gd name="T55" fmla="*/ 2147483646 h 72"/>
                <a:gd name="T56" fmla="*/ 2147483646 w 86"/>
                <a:gd name="T57" fmla="*/ 2147483646 h 72"/>
                <a:gd name="T58" fmla="*/ 2147483646 w 86"/>
                <a:gd name="T59" fmla="*/ 2147483646 h 72"/>
                <a:gd name="T60" fmla="*/ 2147483646 w 86"/>
                <a:gd name="T61" fmla="*/ 2147483646 h 72"/>
                <a:gd name="T62" fmla="*/ 2147483646 w 86"/>
                <a:gd name="T63" fmla="*/ 2147483646 h 72"/>
                <a:gd name="T64" fmla="*/ 2147483646 w 86"/>
                <a:gd name="T65" fmla="*/ 2147483646 h 72"/>
                <a:gd name="T66" fmla="*/ 2147483646 w 86"/>
                <a:gd name="T67" fmla="*/ 2147483646 h 72"/>
                <a:gd name="T68" fmla="*/ 2147483646 w 86"/>
                <a:gd name="T69" fmla="*/ 2147483646 h 72"/>
                <a:gd name="T70" fmla="*/ 2147483646 w 86"/>
                <a:gd name="T71" fmla="*/ 2147483646 h 72"/>
                <a:gd name="T72" fmla="*/ 2147483646 w 86"/>
                <a:gd name="T73" fmla="*/ 2147483646 h 72"/>
                <a:gd name="T74" fmla="*/ 2147483646 w 86"/>
                <a:gd name="T75" fmla="*/ 2147483646 h 72"/>
                <a:gd name="T76" fmla="*/ 2147483646 w 86"/>
                <a:gd name="T77" fmla="*/ 2147483646 h 72"/>
                <a:gd name="T78" fmla="*/ 2147483646 w 86"/>
                <a:gd name="T79" fmla="*/ 2147483646 h 72"/>
                <a:gd name="T80" fmla="*/ 2147483646 w 86"/>
                <a:gd name="T81" fmla="*/ 2147483646 h 72"/>
                <a:gd name="T82" fmla="*/ 2147483646 w 86"/>
                <a:gd name="T83" fmla="*/ 2147483646 h 72"/>
                <a:gd name="T84" fmla="*/ 2147483646 w 86"/>
                <a:gd name="T85" fmla="*/ 2147483646 h 72"/>
                <a:gd name="T86" fmla="*/ 2147483646 w 86"/>
                <a:gd name="T87" fmla="*/ 2147483646 h 72"/>
                <a:gd name="T88" fmla="*/ 2147483646 w 86"/>
                <a:gd name="T89" fmla="*/ 2147483646 h 72"/>
                <a:gd name="T90" fmla="*/ 2147483646 w 86"/>
                <a:gd name="T91" fmla="*/ 2147483646 h 72"/>
                <a:gd name="T92" fmla="*/ 2147483646 w 86"/>
                <a:gd name="T93" fmla="*/ 0 h 72"/>
                <a:gd name="T94" fmla="*/ 2147483646 w 86"/>
                <a:gd name="T95" fmla="*/ 0 h 72"/>
                <a:gd name="T96" fmla="*/ 2147483646 w 86"/>
                <a:gd name="T97" fmla="*/ 2147483646 h 72"/>
                <a:gd name="T98" fmla="*/ 2147483646 w 86"/>
                <a:gd name="T99" fmla="*/ 2147483646 h 72"/>
                <a:gd name="T100" fmla="*/ 2147483646 w 86"/>
                <a:gd name="T101" fmla="*/ 2147483646 h 72"/>
                <a:gd name="T102" fmla="*/ 2147483646 w 86"/>
                <a:gd name="T103" fmla="*/ 2147483646 h 72"/>
                <a:gd name="T104" fmla="*/ 0 w 86"/>
                <a:gd name="T105" fmla="*/ 2147483646 h 72"/>
                <a:gd name="T106" fmla="*/ 2147483646 w 86"/>
                <a:gd name="T107" fmla="*/ 2147483646 h 7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6" h="72">
                  <a:moveTo>
                    <a:pt x="8" y="72"/>
                  </a:moveTo>
                  <a:lnTo>
                    <a:pt x="23" y="71"/>
                  </a:lnTo>
                  <a:lnTo>
                    <a:pt x="36" y="69"/>
                  </a:lnTo>
                  <a:lnTo>
                    <a:pt x="48" y="67"/>
                  </a:lnTo>
                  <a:lnTo>
                    <a:pt x="59" y="64"/>
                  </a:lnTo>
                  <a:lnTo>
                    <a:pt x="67" y="61"/>
                  </a:lnTo>
                  <a:lnTo>
                    <a:pt x="71" y="59"/>
                  </a:lnTo>
                  <a:lnTo>
                    <a:pt x="75" y="56"/>
                  </a:lnTo>
                  <a:lnTo>
                    <a:pt x="76" y="53"/>
                  </a:lnTo>
                  <a:lnTo>
                    <a:pt x="75" y="52"/>
                  </a:lnTo>
                  <a:lnTo>
                    <a:pt x="72" y="51"/>
                  </a:lnTo>
                  <a:lnTo>
                    <a:pt x="64" y="49"/>
                  </a:lnTo>
                  <a:lnTo>
                    <a:pt x="55" y="49"/>
                  </a:lnTo>
                  <a:lnTo>
                    <a:pt x="52" y="51"/>
                  </a:lnTo>
                  <a:lnTo>
                    <a:pt x="51" y="51"/>
                  </a:lnTo>
                  <a:lnTo>
                    <a:pt x="52" y="51"/>
                  </a:lnTo>
                  <a:lnTo>
                    <a:pt x="56" y="49"/>
                  </a:lnTo>
                  <a:lnTo>
                    <a:pt x="66" y="48"/>
                  </a:lnTo>
                  <a:lnTo>
                    <a:pt x="75" y="43"/>
                  </a:lnTo>
                  <a:lnTo>
                    <a:pt x="79" y="40"/>
                  </a:lnTo>
                  <a:lnTo>
                    <a:pt x="80" y="37"/>
                  </a:lnTo>
                  <a:lnTo>
                    <a:pt x="79" y="35"/>
                  </a:lnTo>
                  <a:lnTo>
                    <a:pt x="76" y="33"/>
                  </a:lnTo>
                  <a:lnTo>
                    <a:pt x="66" y="32"/>
                  </a:lnTo>
                  <a:lnTo>
                    <a:pt x="56" y="32"/>
                  </a:lnTo>
                  <a:lnTo>
                    <a:pt x="52" y="33"/>
                  </a:lnTo>
                  <a:lnTo>
                    <a:pt x="51" y="33"/>
                  </a:lnTo>
                  <a:lnTo>
                    <a:pt x="54" y="33"/>
                  </a:lnTo>
                  <a:lnTo>
                    <a:pt x="58" y="33"/>
                  </a:lnTo>
                  <a:lnTo>
                    <a:pt x="63" y="32"/>
                  </a:lnTo>
                  <a:lnTo>
                    <a:pt x="70" y="32"/>
                  </a:lnTo>
                  <a:lnTo>
                    <a:pt x="76" y="31"/>
                  </a:lnTo>
                  <a:lnTo>
                    <a:pt x="82" y="28"/>
                  </a:lnTo>
                  <a:lnTo>
                    <a:pt x="84" y="25"/>
                  </a:lnTo>
                  <a:lnTo>
                    <a:pt x="86" y="23"/>
                  </a:lnTo>
                  <a:lnTo>
                    <a:pt x="83" y="19"/>
                  </a:lnTo>
                  <a:lnTo>
                    <a:pt x="76" y="16"/>
                  </a:lnTo>
                  <a:lnTo>
                    <a:pt x="67" y="15"/>
                  </a:lnTo>
                  <a:lnTo>
                    <a:pt x="58" y="15"/>
                  </a:lnTo>
                  <a:lnTo>
                    <a:pt x="47" y="15"/>
                  </a:lnTo>
                  <a:lnTo>
                    <a:pt x="39" y="15"/>
                  </a:lnTo>
                  <a:lnTo>
                    <a:pt x="32" y="16"/>
                  </a:lnTo>
                  <a:lnTo>
                    <a:pt x="31" y="16"/>
                  </a:lnTo>
                  <a:lnTo>
                    <a:pt x="31" y="13"/>
                  </a:lnTo>
                  <a:lnTo>
                    <a:pt x="31" y="8"/>
                  </a:lnTo>
                  <a:lnTo>
                    <a:pt x="31" y="3"/>
                  </a:lnTo>
                  <a:lnTo>
                    <a:pt x="27" y="0"/>
                  </a:lnTo>
                  <a:lnTo>
                    <a:pt x="24" y="0"/>
                  </a:lnTo>
                  <a:lnTo>
                    <a:pt x="20" y="3"/>
                  </a:lnTo>
                  <a:lnTo>
                    <a:pt x="11" y="11"/>
                  </a:lnTo>
                  <a:lnTo>
                    <a:pt x="4" y="19"/>
                  </a:lnTo>
                  <a:lnTo>
                    <a:pt x="2" y="21"/>
                  </a:lnTo>
                  <a:lnTo>
                    <a:pt x="0" y="23"/>
                  </a:lnTo>
                  <a:lnTo>
                    <a:pt x="8" y="72"/>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1" name="Freeform 119">
              <a:extLst>
                <a:ext uri="{FF2B5EF4-FFF2-40B4-BE49-F238E27FC236}">
                  <a16:creationId xmlns:a16="http://schemas.microsoft.com/office/drawing/2014/main" id="{6A62CEDE-31F3-7F9D-9398-DBD8D616219D}"/>
                </a:ext>
              </a:extLst>
            </p:cNvPr>
            <p:cNvSpPr>
              <a:spLocks/>
            </p:cNvSpPr>
            <p:nvPr/>
          </p:nvSpPr>
          <p:spPr bwMode="auto">
            <a:xfrm>
              <a:off x="1951817" y="1617136"/>
              <a:ext cx="461905" cy="439121"/>
            </a:xfrm>
            <a:custGeom>
              <a:avLst/>
              <a:gdLst>
                <a:gd name="T0" fmla="*/ 2147483646 w 113"/>
                <a:gd name="T1" fmla="*/ 2147483646 h 157"/>
                <a:gd name="T2" fmla="*/ 2147483646 w 113"/>
                <a:gd name="T3" fmla="*/ 2147483646 h 157"/>
                <a:gd name="T4" fmla="*/ 2147483646 w 113"/>
                <a:gd name="T5" fmla="*/ 2147483646 h 157"/>
                <a:gd name="T6" fmla="*/ 2147483646 w 113"/>
                <a:gd name="T7" fmla="*/ 2147483646 h 157"/>
                <a:gd name="T8" fmla="*/ 0 w 113"/>
                <a:gd name="T9" fmla="*/ 2147483646 h 157"/>
                <a:gd name="T10" fmla="*/ 0 w 113"/>
                <a:gd name="T11" fmla="*/ 2147483646 h 157"/>
                <a:gd name="T12" fmla="*/ 0 w 113"/>
                <a:gd name="T13" fmla="*/ 2147483646 h 157"/>
                <a:gd name="T14" fmla="*/ 2147483646 w 113"/>
                <a:gd name="T15" fmla="*/ 2147483646 h 157"/>
                <a:gd name="T16" fmla="*/ 2147483646 w 113"/>
                <a:gd name="T17" fmla="*/ 2147483646 h 157"/>
                <a:gd name="T18" fmla="*/ 2147483646 w 113"/>
                <a:gd name="T19" fmla="*/ 2147483646 h 157"/>
                <a:gd name="T20" fmla="*/ 2147483646 w 113"/>
                <a:gd name="T21" fmla="*/ 2147483646 h 157"/>
                <a:gd name="T22" fmla="*/ 2147483646 w 113"/>
                <a:gd name="T23" fmla="*/ 2147483646 h 157"/>
                <a:gd name="T24" fmla="*/ 2147483646 w 113"/>
                <a:gd name="T25" fmla="*/ 2147483646 h 157"/>
                <a:gd name="T26" fmla="*/ 2147483646 w 113"/>
                <a:gd name="T27" fmla="*/ 2147483646 h 157"/>
                <a:gd name="T28" fmla="*/ 2147483646 w 113"/>
                <a:gd name="T29" fmla="*/ 2147483646 h 157"/>
                <a:gd name="T30" fmla="*/ 2147483646 w 113"/>
                <a:gd name="T31" fmla="*/ 2147483646 h 157"/>
                <a:gd name="T32" fmla="*/ 2147483646 w 113"/>
                <a:gd name="T33" fmla="*/ 2147483646 h 157"/>
                <a:gd name="T34" fmla="*/ 2147483646 w 113"/>
                <a:gd name="T35" fmla="*/ 2147483646 h 157"/>
                <a:gd name="T36" fmla="*/ 2147483646 w 113"/>
                <a:gd name="T37" fmla="*/ 2147483646 h 157"/>
                <a:gd name="T38" fmla="*/ 2147483646 w 113"/>
                <a:gd name="T39" fmla="*/ 2147483646 h 157"/>
                <a:gd name="T40" fmla="*/ 2147483646 w 113"/>
                <a:gd name="T41" fmla="*/ 2147483646 h 157"/>
                <a:gd name="T42" fmla="*/ 2147483646 w 113"/>
                <a:gd name="T43" fmla="*/ 2147483646 h 157"/>
                <a:gd name="T44" fmla="*/ 2147483646 w 113"/>
                <a:gd name="T45" fmla="*/ 2147483646 h 157"/>
                <a:gd name="T46" fmla="*/ 2147483646 w 113"/>
                <a:gd name="T47" fmla="*/ 2147483646 h 157"/>
                <a:gd name="T48" fmla="*/ 2147483646 w 113"/>
                <a:gd name="T49" fmla="*/ 2147483646 h 157"/>
                <a:gd name="T50" fmla="*/ 2147483646 w 113"/>
                <a:gd name="T51" fmla="*/ 2147483646 h 157"/>
                <a:gd name="T52" fmla="*/ 2147483646 w 113"/>
                <a:gd name="T53" fmla="*/ 2147483646 h 157"/>
                <a:gd name="T54" fmla="*/ 2147483646 w 113"/>
                <a:gd name="T55" fmla="*/ 2147483646 h 157"/>
                <a:gd name="T56" fmla="*/ 2147483646 w 113"/>
                <a:gd name="T57" fmla="*/ 2147483646 h 157"/>
                <a:gd name="T58" fmla="*/ 2147483646 w 113"/>
                <a:gd name="T59" fmla="*/ 2147483646 h 157"/>
                <a:gd name="T60" fmla="*/ 2147483646 w 113"/>
                <a:gd name="T61" fmla="*/ 2147483646 h 157"/>
                <a:gd name="T62" fmla="*/ 2147483646 w 113"/>
                <a:gd name="T63" fmla="*/ 2147483646 h 157"/>
                <a:gd name="T64" fmla="*/ 2147483646 w 113"/>
                <a:gd name="T65" fmla="*/ 2147483646 h 157"/>
                <a:gd name="T66" fmla="*/ 2147483646 w 113"/>
                <a:gd name="T67" fmla="*/ 2147483646 h 157"/>
                <a:gd name="T68" fmla="*/ 2147483646 w 113"/>
                <a:gd name="T69" fmla="*/ 2147483646 h 157"/>
                <a:gd name="T70" fmla="*/ 2147483646 w 113"/>
                <a:gd name="T71" fmla="*/ 2147483646 h 157"/>
                <a:gd name="T72" fmla="*/ 2147483646 w 113"/>
                <a:gd name="T73" fmla="*/ 2147483646 h 157"/>
                <a:gd name="T74" fmla="*/ 2147483646 w 113"/>
                <a:gd name="T75" fmla="*/ 2147483646 h 157"/>
                <a:gd name="T76" fmla="*/ 2147483646 w 113"/>
                <a:gd name="T77" fmla="*/ 2147483646 h 157"/>
                <a:gd name="T78" fmla="*/ 2147483646 w 113"/>
                <a:gd name="T79" fmla="*/ 2147483646 h 157"/>
                <a:gd name="T80" fmla="*/ 2147483646 w 113"/>
                <a:gd name="T81" fmla="*/ 2147483646 h 157"/>
                <a:gd name="T82" fmla="*/ 2147483646 w 113"/>
                <a:gd name="T83" fmla="*/ 2147483646 h 157"/>
                <a:gd name="T84" fmla="*/ 2147483646 w 113"/>
                <a:gd name="T85" fmla="*/ 2147483646 h 157"/>
                <a:gd name="T86" fmla="*/ 2147483646 w 113"/>
                <a:gd name="T87" fmla="*/ 0 h 157"/>
                <a:gd name="T88" fmla="*/ 2147483646 w 113"/>
                <a:gd name="T89" fmla="*/ 0 h 157"/>
                <a:gd name="T90" fmla="*/ 2147483646 w 113"/>
                <a:gd name="T91" fmla="*/ 2147483646 h 157"/>
                <a:gd name="T92" fmla="*/ 2147483646 w 113"/>
                <a:gd name="T93" fmla="*/ 2147483646 h 15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13" h="157">
                  <a:moveTo>
                    <a:pt x="13" y="3"/>
                  </a:moveTo>
                  <a:lnTo>
                    <a:pt x="11" y="5"/>
                  </a:lnTo>
                  <a:lnTo>
                    <a:pt x="7" y="12"/>
                  </a:lnTo>
                  <a:lnTo>
                    <a:pt x="3" y="24"/>
                  </a:lnTo>
                  <a:lnTo>
                    <a:pt x="0" y="40"/>
                  </a:lnTo>
                  <a:lnTo>
                    <a:pt x="0" y="52"/>
                  </a:lnTo>
                  <a:lnTo>
                    <a:pt x="0" y="67"/>
                  </a:lnTo>
                  <a:lnTo>
                    <a:pt x="1" y="84"/>
                  </a:lnTo>
                  <a:lnTo>
                    <a:pt x="3" y="103"/>
                  </a:lnTo>
                  <a:lnTo>
                    <a:pt x="5" y="120"/>
                  </a:lnTo>
                  <a:lnTo>
                    <a:pt x="8" y="136"/>
                  </a:lnTo>
                  <a:lnTo>
                    <a:pt x="15" y="148"/>
                  </a:lnTo>
                  <a:lnTo>
                    <a:pt x="17" y="152"/>
                  </a:lnTo>
                  <a:lnTo>
                    <a:pt x="21" y="156"/>
                  </a:lnTo>
                  <a:lnTo>
                    <a:pt x="32" y="157"/>
                  </a:lnTo>
                  <a:lnTo>
                    <a:pt x="45" y="157"/>
                  </a:lnTo>
                  <a:lnTo>
                    <a:pt x="60" y="153"/>
                  </a:lnTo>
                  <a:lnTo>
                    <a:pt x="75" y="148"/>
                  </a:lnTo>
                  <a:lnTo>
                    <a:pt x="88" y="141"/>
                  </a:lnTo>
                  <a:lnTo>
                    <a:pt x="100" y="136"/>
                  </a:lnTo>
                  <a:lnTo>
                    <a:pt x="108" y="132"/>
                  </a:lnTo>
                  <a:lnTo>
                    <a:pt x="110" y="131"/>
                  </a:lnTo>
                  <a:lnTo>
                    <a:pt x="110" y="129"/>
                  </a:lnTo>
                  <a:lnTo>
                    <a:pt x="110" y="125"/>
                  </a:lnTo>
                  <a:lnTo>
                    <a:pt x="112" y="120"/>
                  </a:lnTo>
                  <a:lnTo>
                    <a:pt x="113" y="112"/>
                  </a:lnTo>
                  <a:lnTo>
                    <a:pt x="112" y="105"/>
                  </a:lnTo>
                  <a:lnTo>
                    <a:pt x="110" y="96"/>
                  </a:lnTo>
                  <a:lnTo>
                    <a:pt x="106" y="88"/>
                  </a:lnTo>
                  <a:lnTo>
                    <a:pt x="101" y="81"/>
                  </a:lnTo>
                  <a:lnTo>
                    <a:pt x="83" y="81"/>
                  </a:lnTo>
                  <a:lnTo>
                    <a:pt x="68" y="83"/>
                  </a:lnTo>
                  <a:lnTo>
                    <a:pt x="60" y="84"/>
                  </a:lnTo>
                  <a:lnTo>
                    <a:pt x="57" y="84"/>
                  </a:lnTo>
                  <a:lnTo>
                    <a:pt x="56" y="84"/>
                  </a:lnTo>
                  <a:lnTo>
                    <a:pt x="56" y="83"/>
                  </a:lnTo>
                  <a:lnTo>
                    <a:pt x="56" y="80"/>
                  </a:lnTo>
                  <a:lnTo>
                    <a:pt x="56" y="71"/>
                  </a:lnTo>
                  <a:lnTo>
                    <a:pt x="56" y="56"/>
                  </a:lnTo>
                  <a:lnTo>
                    <a:pt x="53" y="41"/>
                  </a:lnTo>
                  <a:lnTo>
                    <a:pt x="51" y="25"/>
                  </a:lnTo>
                  <a:lnTo>
                    <a:pt x="45" y="11"/>
                  </a:lnTo>
                  <a:lnTo>
                    <a:pt x="40" y="4"/>
                  </a:lnTo>
                  <a:lnTo>
                    <a:pt x="33" y="0"/>
                  </a:lnTo>
                  <a:lnTo>
                    <a:pt x="24" y="0"/>
                  </a:lnTo>
                  <a:lnTo>
                    <a:pt x="13" y="3"/>
                  </a:lnTo>
                  <a:close/>
                </a:path>
              </a:pathLst>
            </a:custGeom>
            <a:solidFill>
              <a:srgbClr val="FFFFCC"/>
            </a:solidFill>
            <a:ln w="12">
              <a:solidFill>
                <a:srgbClr val="000000"/>
              </a:solidFill>
              <a:prstDash val="solid"/>
              <a:round/>
              <a:headEnd/>
              <a:tailEnd/>
            </a:ln>
          </p:spPr>
          <p:txBody>
            <a:bodyPr/>
            <a:lstStyle/>
            <a:p>
              <a:endParaRPr lang="ja-JP" altLang="en-US"/>
            </a:p>
          </p:txBody>
        </p:sp>
        <p:sp>
          <p:nvSpPr>
            <p:cNvPr id="42" name="Freeform 120">
              <a:extLst>
                <a:ext uri="{FF2B5EF4-FFF2-40B4-BE49-F238E27FC236}">
                  <a16:creationId xmlns:a16="http://schemas.microsoft.com/office/drawing/2014/main" id="{6FD9D938-5D4C-A083-DBF2-AE7570A60256}"/>
                </a:ext>
              </a:extLst>
            </p:cNvPr>
            <p:cNvSpPr>
              <a:spLocks/>
            </p:cNvSpPr>
            <p:nvPr/>
          </p:nvSpPr>
          <p:spPr bwMode="auto">
            <a:xfrm>
              <a:off x="2311530" y="1843687"/>
              <a:ext cx="36790" cy="162223"/>
            </a:xfrm>
            <a:custGeom>
              <a:avLst/>
              <a:gdLst>
                <a:gd name="T0" fmla="*/ 0 w 9"/>
                <a:gd name="T1" fmla="*/ 0 h 58"/>
                <a:gd name="T2" fmla="*/ 2147483646 w 9"/>
                <a:gd name="T3" fmla="*/ 2147483646 h 58"/>
                <a:gd name="T4" fmla="*/ 2147483646 w 9"/>
                <a:gd name="T5" fmla="*/ 2147483646 h 58"/>
                <a:gd name="T6" fmla="*/ 2147483646 w 9"/>
                <a:gd name="T7" fmla="*/ 2147483646 h 58"/>
                <a:gd name="T8" fmla="*/ 2147483646 w 9"/>
                <a:gd name="T9" fmla="*/ 2147483646 h 58"/>
                <a:gd name="T10" fmla="*/ 2147483646 w 9"/>
                <a:gd name="T11" fmla="*/ 2147483646 h 58"/>
                <a:gd name="T12" fmla="*/ 2147483646 w 9"/>
                <a:gd name="T13" fmla="*/ 2147483646 h 58"/>
                <a:gd name="T14" fmla="*/ 2147483646 w 9"/>
                <a:gd name="T15" fmla="*/ 2147483646 h 58"/>
                <a:gd name="T16" fmla="*/ 2147483646 w 9"/>
                <a:gd name="T17" fmla="*/ 214748364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58">
                  <a:moveTo>
                    <a:pt x="0" y="0"/>
                  </a:moveTo>
                  <a:lnTo>
                    <a:pt x="2" y="3"/>
                  </a:lnTo>
                  <a:lnTo>
                    <a:pt x="5" y="10"/>
                  </a:lnTo>
                  <a:lnTo>
                    <a:pt x="8" y="19"/>
                  </a:lnTo>
                  <a:lnTo>
                    <a:pt x="9" y="28"/>
                  </a:lnTo>
                  <a:lnTo>
                    <a:pt x="9" y="40"/>
                  </a:lnTo>
                  <a:lnTo>
                    <a:pt x="8" y="50"/>
                  </a:lnTo>
                  <a:lnTo>
                    <a:pt x="5" y="56"/>
                  </a:lnTo>
                  <a:lnTo>
                    <a:pt x="5" y="58"/>
                  </a:lnTo>
                </a:path>
              </a:pathLst>
            </a:custGeom>
            <a:noFill/>
            <a:ln w="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3" name="Freeform 121">
              <a:extLst>
                <a:ext uri="{FF2B5EF4-FFF2-40B4-BE49-F238E27FC236}">
                  <a16:creationId xmlns:a16="http://schemas.microsoft.com/office/drawing/2014/main" id="{F4FE167F-D1EE-7D4C-CA08-F38969770D39}"/>
                </a:ext>
              </a:extLst>
            </p:cNvPr>
            <p:cNvSpPr>
              <a:spLocks/>
            </p:cNvSpPr>
            <p:nvPr/>
          </p:nvSpPr>
          <p:spPr bwMode="auto">
            <a:xfrm>
              <a:off x="3116795" y="1899625"/>
              <a:ext cx="151245" cy="75519"/>
            </a:xfrm>
            <a:custGeom>
              <a:avLst/>
              <a:gdLst>
                <a:gd name="T0" fmla="*/ 2147483646 w 37"/>
                <a:gd name="T1" fmla="*/ 2147483646 h 27"/>
                <a:gd name="T2" fmla="*/ 2147483646 w 37"/>
                <a:gd name="T3" fmla="*/ 2147483646 h 27"/>
                <a:gd name="T4" fmla="*/ 0 w 37"/>
                <a:gd name="T5" fmla="*/ 2147483646 h 27"/>
                <a:gd name="T6" fmla="*/ 2147483646 w 37"/>
                <a:gd name="T7" fmla="*/ 2147483646 h 27"/>
                <a:gd name="T8" fmla="*/ 2147483646 w 37"/>
                <a:gd name="T9" fmla="*/ 2147483646 h 27"/>
                <a:gd name="T10" fmla="*/ 2147483646 w 37"/>
                <a:gd name="T11" fmla="*/ 2147483646 h 27"/>
                <a:gd name="T12" fmla="*/ 2147483646 w 37"/>
                <a:gd name="T13" fmla="*/ 2147483646 h 27"/>
                <a:gd name="T14" fmla="*/ 2147483646 w 37"/>
                <a:gd name="T15" fmla="*/ 0 h 27"/>
                <a:gd name="T16" fmla="*/ 2147483646 w 37"/>
                <a:gd name="T17" fmla="*/ 2147483646 h 27"/>
                <a:gd name="T18" fmla="*/ 2147483646 w 37"/>
                <a:gd name="T19" fmla="*/ 2147483646 h 27"/>
                <a:gd name="T20" fmla="*/ 2147483646 w 37"/>
                <a:gd name="T21" fmla="*/ 2147483646 h 27"/>
                <a:gd name="T22" fmla="*/ 2147483646 w 37"/>
                <a:gd name="T23" fmla="*/ 2147483646 h 27"/>
                <a:gd name="T24" fmla="*/ 2147483646 w 37"/>
                <a:gd name="T25" fmla="*/ 2147483646 h 27"/>
                <a:gd name="T26" fmla="*/ 2147483646 w 37"/>
                <a:gd name="T27" fmla="*/ 2147483646 h 27"/>
                <a:gd name="T28" fmla="*/ 2147483646 w 37"/>
                <a:gd name="T29" fmla="*/ 2147483646 h 27"/>
                <a:gd name="T30" fmla="*/ 2147483646 w 37"/>
                <a:gd name="T31" fmla="*/ 2147483646 h 27"/>
                <a:gd name="T32" fmla="*/ 2147483646 w 37"/>
                <a:gd name="T33" fmla="*/ 2147483646 h 27"/>
                <a:gd name="T34" fmla="*/ 2147483646 w 37"/>
                <a:gd name="T35" fmla="*/ 2147483646 h 27"/>
                <a:gd name="T36" fmla="*/ 2147483646 w 37"/>
                <a:gd name="T37" fmla="*/ 2147483646 h 27"/>
                <a:gd name="T38" fmla="*/ 2147483646 w 37"/>
                <a:gd name="T39" fmla="*/ 2147483646 h 2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7" h="27">
                  <a:moveTo>
                    <a:pt x="1" y="11"/>
                  </a:moveTo>
                  <a:lnTo>
                    <a:pt x="1" y="11"/>
                  </a:lnTo>
                  <a:lnTo>
                    <a:pt x="0" y="8"/>
                  </a:lnTo>
                  <a:lnTo>
                    <a:pt x="1" y="7"/>
                  </a:lnTo>
                  <a:lnTo>
                    <a:pt x="4" y="4"/>
                  </a:lnTo>
                  <a:lnTo>
                    <a:pt x="6" y="3"/>
                  </a:lnTo>
                  <a:lnTo>
                    <a:pt x="12" y="2"/>
                  </a:lnTo>
                  <a:lnTo>
                    <a:pt x="22" y="0"/>
                  </a:lnTo>
                  <a:lnTo>
                    <a:pt x="33" y="2"/>
                  </a:lnTo>
                  <a:lnTo>
                    <a:pt x="36" y="3"/>
                  </a:lnTo>
                  <a:lnTo>
                    <a:pt x="37" y="4"/>
                  </a:lnTo>
                  <a:lnTo>
                    <a:pt x="37" y="11"/>
                  </a:lnTo>
                  <a:lnTo>
                    <a:pt x="34" y="19"/>
                  </a:lnTo>
                  <a:lnTo>
                    <a:pt x="28" y="24"/>
                  </a:lnTo>
                  <a:lnTo>
                    <a:pt x="18" y="27"/>
                  </a:lnTo>
                  <a:lnTo>
                    <a:pt x="13" y="24"/>
                  </a:lnTo>
                  <a:lnTo>
                    <a:pt x="6" y="19"/>
                  </a:lnTo>
                  <a:lnTo>
                    <a:pt x="2" y="14"/>
                  </a:lnTo>
                  <a:lnTo>
                    <a:pt x="1" y="11"/>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4" name="Freeform 122">
              <a:extLst>
                <a:ext uri="{FF2B5EF4-FFF2-40B4-BE49-F238E27FC236}">
                  <a16:creationId xmlns:a16="http://schemas.microsoft.com/office/drawing/2014/main" id="{54727194-8CDA-F6B9-CA52-CDB6C60C6A46}"/>
                </a:ext>
              </a:extLst>
            </p:cNvPr>
            <p:cNvSpPr>
              <a:spLocks/>
            </p:cNvSpPr>
            <p:nvPr/>
          </p:nvSpPr>
          <p:spPr bwMode="auto">
            <a:xfrm>
              <a:off x="3104535" y="1877250"/>
              <a:ext cx="200295" cy="53144"/>
            </a:xfrm>
            <a:custGeom>
              <a:avLst/>
              <a:gdLst>
                <a:gd name="T0" fmla="*/ 2147483646 w 49"/>
                <a:gd name="T1" fmla="*/ 0 h 19"/>
                <a:gd name="T2" fmla="*/ 2147483646 w 49"/>
                <a:gd name="T3" fmla="*/ 2147483646 h 19"/>
                <a:gd name="T4" fmla="*/ 2147483646 w 49"/>
                <a:gd name="T5" fmla="*/ 2147483646 h 19"/>
                <a:gd name="T6" fmla="*/ 2147483646 w 49"/>
                <a:gd name="T7" fmla="*/ 2147483646 h 19"/>
                <a:gd name="T8" fmla="*/ 2147483646 w 49"/>
                <a:gd name="T9" fmla="*/ 2147483646 h 19"/>
                <a:gd name="T10" fmla="*/ 2147483646 w 49"/>
                <a:gd name="T11" fmla="*/ 2147483646 h 19"/>
                <a:gd name="T12" fmla="*/ 2147483646 w 49"/>
                <a:gd name="T13" fmla="*/ 2147483646 h 19"/>
                <a:gd name="T14" fmla="*/ 2147483646 w 49"/>
                <a:gd name="T15" fmla="*/ 2147483646 h 19"/>
                <a:gd name="T16" fmla="*/ 2147483646 w 49"/>
                <a:gd name="T17" fmla="*/ 2147483646 h 19"/>
                <a:gd name="T18" fmla="*/ 2147483646 w 49"/>
                <a:gd name="T19" fmla="*/ 2147483646 h 19"/>
                <a:gd name="T20" fmla="*/ 0 w 49"/>
                <a:gd name="T21" fmla="*/ 2147483646 h 19"/>
                <a:gd name="T22" fmla="*/ 0 w 49"/>
                <a:gd name="T23" fmla="*/ 2147483646 h 19"/>
                <a:gd name="T24" fmla="*/ 2147483646 w 49"/>
                <a:gd name="T25" fmla="*/ 2147483646 h 19"/>
                <a:gd name="T26" fmla="*/ 2147483646 w 49"/>
                <a:gd name="T27" fmla="*/ 2147483646 h 19"/>
                <a:gd name="T28" fmla="*/ 2147483646 w 49"/>
                <a:gd name="T29" fmla="*/ 0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9" h="19">
                  <a:moveTo>
                    <a:pt x="47" y="0"/>
                  </a:moveTo>
                  <a:lnTo>
                    <a:pt x="49" y="4"/>
                  </a:lnTo>
                  <a:lnTo>
                    <a:pt x="48" y="7"/>
                  </a:lnTo>
                  <a:lnTo>
                    <a:pt x="45" y="12"/>
                  </a:lnTo>
                  <a:lnTo>
                    <a:pt x="41" y="14"/>
                  </a:lnTo>
                  <a:lnTo>
                    <a:pt x="37" y="16"/>
                  </a:lnTo>
                  <a:lnTo>
                    <a:pt x="27" y="19"/>
                  </a:lnTo>
                  <a:lnTo>
                    <a:pt x="15" y="19"/>
                  </a:lnTo>
                  <a:lnTo>
                    <a:pt x="5" y="16"/>
                  </a:lnTo>
                  <a:lnTo>
                    <a:pt x="3" y="14"/>
                  </a:lnTo>
                  <a:lnTo>
                    <a:pt x="0" y="11"/>
                  </a:lnTo>
                  <a:lnTo>
                    <a:pt x="0" y="7"/>
                  </a:lnTo>
                  <a:lnTo>
                    <a:pt x="3" y="4"/>
                  </a:lnTo>
                  <a:lnTo>
                    <a:pt x="4" y="3"/>
                  </a:lnTo>
                  <a:lnTo>
                    <a:pt x="47" y="0"/>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5" name="Freeform 123">
              <a:extLst>
                <a:ext uri="{FF2B5EF4-FFF2-40B4-BE49-F238E27FC236}">
                  <a16:creationId xmlns:a16="http://schemas.microsoft.com/office/drawing/2014/main" id="{C0414F01-65DE-03F3-6183-EE293FA6E8B4}"/>
                </a:ext>
              </a:extLst>
            </p:cNvPr>
            <p:cNvSpPr>
              <a:spLocks/>
            </p:cNvSpPr>
            <p:nvPr/>
          </p:nvSpPr>
          <p:spPr bwMode="auto">
            <a:xfrm>
              <a:off x="3100445" y="1818515"/>
              <a:ext cx="208470" cy="69923"/>
            </a:xfrm>
            <a:custGeom>
              <a:avLst/>
              <a:gdLst>
                <a:gd name="T0" fmla="*/ 0 w 51"/>
                <a:gd name="T1" fmla="*/ 2147483646 h 25"/>
                <a:gd name="T2" fmla="*/ 0 w 51"/>
                <a:gd name="T3" fmla="*/ 2147483646 h 25"/>
                <a:gd name="T4" fmla="*/ 2147483646 w 51"/>
                <a:gd name="T5" fmla="*/ 2147483646 h 25"/>
                <a:gd name="T6" fmla="*/ 2147483646 w 51"/>
                <a:gd name="T7" fmla="*/ 2147483646 h 25"/>
                <a:gd name="T8" fmla="*/ 2147483646 w 51"/>
                <a:gd name="T9" fmla="*/ 2147483646 h 25"/>
                <a:gd name="T10" fmla="*/ 2147483646 w 51"/>
                <a:gd name="T11" fmla="*/ 2147483646 h 25"/>
                <a:gd name="T12" fmla="*/ 2147483646 w 51"/>
                <a:gd name="T13" fmla="*/ 2147483646 h 25"/>
                <a:gd name="T14" fmla="*/ 2147483646 w 51"/>
                <a:gd name="T15" fmla="*/ 2147483646 h 25"/>
                <a:gd name="T16" fmla="*/ 2147483646 w 51"/>
                <a:gd name="T17" fmla="*/ 2147483646 h 25"/>
                <a:gd name="T18" fmla="*/ 2147483646 w 51"/>
                <a:gd name="T19" fmla="*/ 2147483646 h 25"/>
                <a:gd name="T20" fmla="*/ 2147483646 w 51"/>
                <a:gd name="T21" fmla="*/ 2147483646 h 25"/>
                <a:gd name="T22" fmla="*/ 2147483646 w 51"/>
                <a:gd name="T23" fmla="*/ 2147483646 h 25"/>
                <a:gd name="T24" fmla="*/ 2147483646 w 51"/>
                <a:gd name="T25" fmla="*/ 2147483646 h 25"/>
                <a:gd name="T26" fmla="*/ 2147483646 w 51"/>
                <a:gd name="T27" fmla="*/ 2147483646 h 25"/>
                <a:gd name="T28" fmla="*/ 2147483646 w 51"/>
                <a:gd name="T29" fmla="*/ 2147483646 h 25"/>
                <a:gd name="T30" fmla="*/ 2147483646 w 51"/>
                <a:gd name="T31" fmla="*/ 0 h 25"/>
                <a:gd name="T32" fmla="*/ 2147483646 w 51"/>
                <a:gd name="T33" fmla="*/ 0 h 25"/>
                <a:gd name="T34" fmla="*/ 2147483646 w 51"/>
                <a:gd name="T35" fmla="*/ 0 h 25"/>
                <a:gd name="T36" fmla="*/ 2147483646 w 51"/>
                <a:gd name="T37" fmla="*/ 0 h 25"/>
                <a:gd name="T38" fmla="*/ 2147483646 w 51"/>
                <a:gd name="T39" fmla="*/ 2147483646 h 25"/>
                <a:gd name="T40" fmla="*/ 0 w 51"/>
                <a:gd name="T41" fmla="*/ 2147483646 h 25"/>
                <a:gd name="T42" fmla="*/ 0 w 51"/>
                <a:gd name="T43" fmla="*/ 2147483646 h 25"/>
                <a:gd name="T44" fmla="*/ 0 w 51"/>
                <a:gd name="T45" fmla="*/ 2147483646 h 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1" h="25">
                  <a:moveTo>
                    <a:pt x="0" y="13"/>
                  </a:moveTo>
                  <a:lnTo>
                    <a:pt x="0" y="15"/>
                  </a:lnTo>
                  <a:lnTo>
                    <a:pt x="2" y="19"/>
                  </a:lnTo>
                  <a:lnTo>
                    <a:pt x="8" y="23"/>
                  </a:lnTo>
                  <a:lnTo>
                    <a:pt x="14" y="24"/>
                  </a:lnTo>
                  <a:lnTo>
                    <a:pt x="21" y="25"/>
                  </a:lnTo>
                  <a:lnTo>
                    <a:pt x="34" y="25"/>
                  </a:lnTo>
                  <a:lnTo>
                    <a:pt x="42" y="24"/>
                  </a:lnTo>
                  <a:lnTo>
                    <a:pt x="48" y="21"/>
                  </a:lnTo>
                  <a:lnTo>
                    <a:pt x="50" y="16"/>
                  </a:lnTo>
                  <a:lnTo>
                    <a:pt x="51" y="11"/>
                  </a:lnTo>
                  <a:lnTo>
                    <a:pt x="49" y="5"/>
                  </a:lnTo>
                  <a:lnTo>
                    <a:pt x="46" y="3"/>
                  </a:lnTo>
                  <a:lnTo>
                    <a:pt x="45" y="1"/>
                  </a:lnTo>
                  <a:lnTo>
                    <a:pt x="42" y="1"/>
                  </a:lnTo>
                  <a:lnTo>
                    <a:pt x="37" y="0"/>
                  </a:lnTo>
                  <a:lnTo>
                    <a:pt x="29" y="0"/>
                  </a:lnTo>
                  <a:lnTo>
                    <a:pt x="21" y="0"/>
                  </a:lnTo>
                  <a:lnTo>
                    <a:pt x="13" y="0"/>
                  </a:lnTo>
                  <a:lnTo>
                    <a:pt x="5" y="3"/>
                  </a:lnTo>
                  <a:lnTo>
                    <a:pt x="0" y="7"/>
                  </a:lnTo>
                  <a:lnTo>
                    <a:pt x="0" y="13"/>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6" name="Freeform 124">
              <a:extLst>
                <a:ext uri="{FF2B5EF4-FFF2-40B4-BE49-F238E27FC236}">
                  <a16:creationId xmlns:a16="http://schemas.microsoft.com/office/drawing/2014/main" id="{46E0E76C-7C60-8DF1-2E77-974DBD5ED752}"/>
                </a:ext>
              </a:extLst>
            </p:cNvPr>
            <p:cNvSpPr>
              <a:spLocks/>
            </p:cNvSpPr>
            <p:nvPr/>
          </p:nvSpPr>
          <p:spPr bwMode="auto">
            <a:xfrm>
              <a:off x="3108620" y="1782155"/>
              <a:ext cx="196208" cy="55939"/>
            </a:xfrm>
            <a:custGeom>
              <a:avLst/>
              <a:gdLst>
                <a:gd name="T0" fmla="*/ 2147483646 w 48"/>
                <a:gd name="T1" fmla="*/ 2147483646 h 20"/>
                <a:gd name="T2" fmla="*/ 0 w 48"/>
                <a:gd name="T3" fmla="*/ 2147483646 h 20"/>
                <a:gd name="T4" fmla="*/ 0 w 48"/>
                <a:gd name="T5" fmla="*/ 2147483646 h 20"/>
                <a:gd name="T6" fmla="*/ 2147483646 w 48"/>
                <a:gd name="T7" fmla="*/ 2147483646 h 20"/>
                <a:gd name="T8" fmla="*/ 2147483646 w 48"/>
                <a:gd name="T9" fmla="*/ 2147483646 h 20"/>
                <a:gd name="T10" fmla="*/ 2147483646 w 48"/>
                <a:gd name="T11" fmla="*/ 2147483646 h 20"/>
                <a:gd name="T12" fmla="*/ 2147483646 w 48"/>
                <a:gd name="T13" fmla="*/ 2147483646 h 20"/>
                <a:gd name="T14" fmla="*/ 2147483646 w 48"/>
                <a:gd name="T15" fmla="*/ 0 h 20"/>
                <a:gd name="T16" fmla="*/ 2147483646 w 48"/>
                <a:gd name="T17" fmla="*/ 0 h 20"/>
                <a:gd name="T18" fmla="*/ 2147483646 w 48"/>
                <a:gd name="T19" fmla="*/ 0 h 20"/>
                <a:gd name="T20" fmla="*/ 2147483646 w 48"/>
                <a:gd name="T21" fmla="*/ 2147483646 h 20"/>
                <a:gd name="T22" fmla="*/ 2147483646 w 48"/>
                <a:gd name="T23" fmla="*/ 2147483646 h 20"/>
                <a:gd name="T24" fmla="*/ 2147483646 w 48"/>
                <a:gd name="T25" fmla="*/ 2147483646 h 20"/>
                <a:gd name="T26" fmla="*/ 2147483646 w 48"/>
                <a:gd name="T27" fmla="*/ 2147483646 h 20"/>
                <a:gd name="T28" fmla="*/ 2147483646 w 48"/>
                <a:gd name="T29" fmla="*/ 2147483646 h 20"/>
                <a:gd name="T30" fmla="*/ 2147483646 w 48"/>
                <a:gd name="T31" fmla="*/ 2147483646 h 20"/>
                <a:gd name="T32" fmla="*/ 2147483646 w 48"/>
                <a:gd name="T33" fmla="*/ 2147483646 h 20"/>
                <a:gd name="T34" fmla="*/ 2147483646 w 48"/>
                <a:gd name="T35" fmla="*/ 2147483646 h 20"/>
                <a:gd name="T36" fmla="*/ 2147483646 w 48"/>
                <a:gd name="T37" fmla="*/ 2147483646 h 20"/>
                <a:gd name="T38" fmla="*/ 2147483646 w 48"/>
                <a:gd name="T39" fmla="*/ 2147483646 h 20"/>
                <a:gd name="T40" fmla="*/ 2147483646 w 48"/>
                <a:gd name="T41" fmla="*/ 2147483646 h 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 h="20">
                  <a:moveTo>
                    <a:pt x="2" y="18"/>
                  </a:moveTo>
                  <a:lnTo>
                    <a:pt x="0" y="17"/>
                  </a:lnTo>
                  <a:lnTo>
                    <a:pt x="0" y="14"/>
                  </a:lnTo>
                  <a:lnTo>
                    <a:pt x="2" y="10"/>
                  </a:lnTo>
                  <a:lnTo>
                    <a:pt x="4" y="8"/>
                  </a:lnTo>
                  <a:lnTo>
                    <a:pt x="8" y="6"/>
                  </a:lnTo>
                  <a:lnTo>
                    <a:pt x="18" y="2"/>
                  </a:lnTo>
                  <a:lnTo>
                    <a:pt x="26" y="0"/>
                  </a:lnTo>
                  <a:lnTo>
                    <a:pt x="32" y="0"/>
                  </a:lnTo>
                  <a:lnTo>
                    <a:pt x="39" y="0"/>
                  </a:lnTo>
                  <a:lnTo>
                    <a:pt x="46" y="4"/>
                  </a:lnTo>
                  <a:lnTo>
                    <a:pt x="47" y="6"/>
                  </a:lnTo>
                  <a:lnTo>
                    <a:pt x="48" y="12"/>
                  </a:lnTo>
                  <a:lnTo>
                    <a:pt x="47" y="16"/>
                  </a:lnTo>
                  <a:lnTo>
                    <a:pt x="43" y="18"/>
                  </a:lnTo>
                  <a:lnTo>
                    <a:pt x="39" y="20"/>
                  </a:lnTo>
                  <a:lnTo>
                    <a:pt x="32" y="20"/>
                  </a:lnTo>
                  <a:lnTo>
                    <a:pt x="15" y="20"/>
                  </a:lnTo>
                  <a:lnTo>
                    <a:pt x="7" y="20"/>
                  </a:lnTo>
                  <a:lnTo>
                    <a:pt x="2" y="18"/>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7" name="Freeform 125">
              <a:extLst>
                <a:ext uri="{FF2B5EF4-FFF2-40B4-BE49-F238E27FC236}">
                  <a16:creationId xmlns:a16="http://schemas.microsoft.com/office/drawing/2014/main" id="{284C2668-D934-B0B4-2C2C-AE5426FF22BA}"/>
                </a:ext>
              </a:extLst>
            </p:cNvPr>
            <p:cNvSpPr>
              <a:spLocks/>
            </p:cNvSpPr>
            <p:nvPr/>
          </p:nvSpPr>
          <p:spPr bwMode="auto">
            <a:xfrm>
              <a:off x="593979" y="1878754"/>
              <a:ext cx="1070228" cy="792217"/>
            </a:xfrm>
            <a:custGeom>
              <a:avLst/>
              <a:gdLst>
                <a:gd name="T0" fmla="*/ 2147483647 w 262"/>
                <a:gd name="T1" fmla="*/ 2147483647 h 284"/>
                <a:gd name="T2" fmla="*/ 2147483647 w 262"/>
                <a:gd name="T3" fmla="*/ 2147483647 h 284"/>
                <a:gd name="T4" fmla="*/ 2147483647 w 262"/>
                <a:gd name="T5" fmla="*/ 2147483647 h 284"/>
                <a:gd name="T6" fmla="*/ 2147483647 w 262"/>
                <a:gd name="T7" fmla="*/ 2147483647 h 284"/>
                <a:gd name="T8" fmla="*/ 2147483647 w 262"/>
                <a:gd name="T9" fmla="*/ 2147483647 h 284"/>
                <a:gd name="T10" fmla="*/ 0 w 262"/>
                <a:gd name="T11" fmla="*/ 2147483647 h 284"/>
                <a:gd name="T12" fmla="*/ 0 w 262"/>
                <a:gd name="T13" fmla="*/ 2147483647 h 284"/>
                <a:gd name="T14" fmla="*/ 2147483647 w 262"/>
                <a:gd name="T15" fmla="*/ 2147483647 h 284"/>
                <a:gd name="T16" fmla="*/ 2147483647 w 262"/>
                <a:gd name="T17" fmla="*/ 2147483647 h 284"/>
                <a:gd name="T18" fmla="*/ 2147483647 w 262"/>
                <a:gd name="T19" fmla="*/ 2147483647 h 284"/>
                <a:gd name="T20" fmla="*/ 2147483647 w 262"/>
                <a:gd name="T21" fmla="*/ 2147483647 h 284"/>
                <a:gd name="T22" fmla="*/ 2147483647 w 262"/>
                <a:gd name="T23" fmla="*/ 2147483647 h 284"/>
                <a:gd name="T24" fmla="*/ 2147483647 w 262"/>
                <a:gd name="T25" fmla="*/ 2147483647 h 284"/>
                <a:gd name="T26" fmla="*/ 2147483647 w 262"/>
                <a:gd name="T27" fmla="*/ 2147483647 h 284"/>
                <a:gd name="T28" fmla="*/ 2147483647 w 262"/>
                <a:gd name="T29" fmla="*/ 2147483647 h 284"/>
                <a:gd name="T30" fmla="*/ 2147483647 w 262"/>
                <a:gd name="T31" fmla="*/ 2147483647 h 284"/>
                <a:gd name="T32" fmla="*/ 2147483647 w 262"/>
                <a:gd name="T33" fmla="*/ 2147483647 h 284"/>
                <a:gd name="T34" fmla="*/ 2147483647 w 262"/>
                <a:gd name="T35" fmla="*/ 2147483647 h 284"/>
                <a:gd name="T36" fmla="*/ 2147483647 w 262"/>
                <a:gd name="T37" fmla="*/ 2147483647 h 284"/>
                <a:gd name="T38" fmla="*/ 2147483647 w 262"/>
                <a:gd name="T39" fmla="*/ 2147483647 h 284"/>
                <a:gd name="T40" fmla="*/ 2147483647 w 262"/>
                <a:gd name="T41" fmla="*/ 2147483647 h 284"/>
                <a:gd name="T42" fmla="*/ 2147483647 w 262"/>
                <a:gd name="T43" fmla="*/ 2147483647 h 284"/>
                <a:gd name="T44" fmla="*/ 2147483647 w 262"/>
                <a:gd name="T45" fmla="*/ 2147483647 h 284"/>
                <a:gd name="T46" fmla="*/ 2147483647 w 262"/>
                <a:gd name="T47" fmla="*/ 2147483647 h 284"/>
                <a:gd name="T48" fmla="*/ 2147483647 w 262"/>
                <a:gd name="T49" fmla="*/ 2147483647 h 284"/>
                <a:gd name="T50" fmla="*/ 2147483647 w 262"/>
                <a:gd name="T51" fmla="*/ 2147483647 h 284"/>
                <a:gd name="T52" fmla="*/ 2147483647 w 262"/>
                <a:gd name="T53" fmla="*/ 2147483647 h 284"/>
                <a:gd name="T54" fmla="*/ 2147483647 w 262"/>
                <a:gd name="T55" fmla="*/ 2147483647 h 284"/>
                <a:gd name="T56" fmla="*/ 2147483647 w 262"/>
                <a:gd name="T57" fmla="*/ 2147483647 h 284"/>
                <a:gd name="T58" fmla="*/ 2147483647 w 262"/>
                <a:gd name="T59" fmla="*/ 2147483647 h 284"/>
                <a:gd name="T60" fmla="*/ 2147483647 w 262"/>
                <a:gd name="T61" fmla="*/ 0 h 284"/>
                <a:gd name="T62" fmla="*/ 2147483647 w 262"/>
                <a:gd name="T63" fmla="*/ 2147483647 h 2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62" h="284">
                  <a:moveTo>
                    <a:pt x="85" y="52"/>
                  </a:moveTo>
                  <a:lnTo>
                    <a:pt x="85" y="52"/>
                  </a:lnTo>
                  <a:lnTo>
                    <a:pt x="82" y="54"/>
                  </a:lnTo>
                  <a:lnTo>
                    <a:pt x="74" y="59"/>
                  </a:lnTo>
                  <a:lnTo>
                    <a:pt x="62" y="67"/>
                  </a:lnTo>
                  <a:lnTo>
                    <a:pt x="47" y="76"/>
                  </a:lnTo>
                  <a:lnTo>
                    <a:pt x="33" y="87"/>
                  </a:lnTo>
                  <a:lnTo>
                    <a:pt x="20" y="99"/>
                  </a:lnTo>
                  <a:lnTo>
                    <a:pt x="9" y="110"/>
                  </a:lnTo>
                  <a:lnTo>
                    <a:pt x="2" y="122"/>
                  </a:lnTo>
                  <a:lnTo>
                    <a:pt x="1" y="127"/>
                  </a:lnTo>
                  <a:lnTo>
                    <a:pt x="0" y="135"/>
                  </a:lnTo>
                  <a:lnTo>
                    <a:pt x="0" y="144"/>
                  </a:lnTo>
                  <a:lnTo>
                    <a:pt x="0" y="156"/>
                  </a:lnTo>
                  <a:lnTo>
                    <a:pt x="2" y="180"/>
                  </a:lnTo>
                  <a:lnTo>
                    <a:pt x="5" y="207"/>
                  </a:lnTo>
                  <a:lnTo>
                    <a:pt x="12" y="232"/>
                  </a:lnTo>
                  <a:lnTo>
                    <a:pt x="18" y="255"/>
                  </a:lnTo>
                  <a:lnTo>
                    <a:pt x="22" y="264"/>
                  </a:lnTo>
                  <a:lnTo>
                    <a:pt x="28" y="272"/>
                  </a:lnTo>
                  <a:lnTo>
                    <a:pt x="33" y="279"/>
                  </a:lnTo>
                  <a:lnTo>
                    <a:pt x="37" y="282"/>
                  </a:lnTo>
                  <a:lnTo>
                    <a:pt x="47" y="284"/>
                  </a:lnTo>
                  <a:lnTo>
                    <a:pt x="58" y="284"/>
                  </a:lnTo>
                  <a:lnTo>
                    <a:pt x="67" y="282"/>
                  </a:lnTo>
                  <a:lnTo>
                    <a:pt x="77" y="279"/>
                  </a:lnTo>
                  <a:lnTo>
                    <a:pt x="85" y="275"/>
                  </a:lnTo>
                  <a:lnTo>
                    <a:pt x="91" y="271"/>
                  </a:lnTo>
                  <a:lnTo>
                    <a:pt x="95" y="268"/>
                  </a:lnTo>
                  <a:lnTo>
                    <a:pt x="97" y="267"/>
                  </a:lnTo>
                  <a:lnTo>
                    <a:pt x="118" y="243"/>
                  </a:lnTo>
                  <a:lnTo>
                    <a:pt x="135" y="223"/>
                  </a:lnTo>
                  <a:lnTo>
                    <a:pt x="150" y="204"/>
                  </a:lnTo>
                  <a:lnTo>
                    <a:pt x="163" y="188"/>
                  </a:lnTo>
                  <a:lnTo>
                    <a:pt x="175" y="175"/>
                  </a:lnTo>
                  <a:lnTo>
                    <a:pt x="184" y="164"/>
                  </a:lnTo>
                  <a:lnTo>
                    <a:pt x="191" y="155"/>
                  </a:lnTo>
                  <a:lnTo>
                    <a:pt x="198" y="148"/>
                  </a:lnTo>
                  <a:lnTo>
                    <a:pt x="203" y="142"/>
                  </a:lnTo>
                  <a:lnTo>
                    <a:pt x="206" y="138"/>
                  </a:lnTo>
                  <a:lnTo>
                    <a:pt x="210" y="132"/>
                  </a:lnTo>
                  <a:lnTo>
                    <a:pt x="212" y="131"/>
                  </a:lnTo>
                  <a:lnTo>
                    <a:pt x="215" y="131"/>
                  </a:lnTo>
                  <a:lnTo>
                    <a:pt x="224" y="130"/>
                  </a:lnTo>
                  <a:lnTo>
                    <a:pt x="235" y="127"/>
                  </a:lnTo>
                  <a:lnTo>
                    <a:pt x="246" y="120"/>
                  </a:lnTo>
                  <a:lnTo>
                    <a:pt x="250" y="115"/>
                  </a:lnTo>
                  <a:lnTo>
                    <a:pt x="254" y="106"/>
                  </a:lnTo>
                  <a:lnTo>
                    <a:pt x="256" y="95"/>
                  </a:lnTo>
                  <a:lnTo>
                    <a:pt x="259" y="83"/>
                  </a:lnTo>
                  <a:lnTo>
                    <a:pt x="262" y="58"/>
                  </a:lnTo>
                  <a:lnTo>
                    <a:pt x="260" y="46"/>
                  </a:lnTo>
                  <a:lnTo>
                    <a:pt x="259" y="36"/>
                  </a:lnTo>
                  <a:lnTo>
                    <a:pt x="238" y="26"/>
                  </a:lnTo>
                  <a:lnTo>
                    <a:pt x="219" y="18"/>
                  </a:lnTo>
                  <a:lnTo>
                    <a:pt x="204" y="11"/>
                  </a:lnTo>
                  <a:lnTo>
                    <a:pt x="192" y="7"/>
                  </a:lnTo>
                  <a:lnTo>
                    <a:pt x="184" y="3"/>
                  </a:lnTo>
                  <a:lnTo>
                    <a:pt x="178" y="2"/>
                  </a:lnTo>
                  <a:lnTo>
                    <a:pt x="175" y="0"/>
                  </a:lnTo>
                  <a:lnTo>
                    <a:pt x="174" y="0"/>
                  </a:lnTo>
                  <a:lnTo>
                    <a:pt x="85" y="52"/>
                  </a:lnTo>
                  <a:close/>
                </a:path>
              </a:pathLst>
            </a:custGeom>
            <a:solidFill>
              <a:schemeClr val="bg1"/>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48" name="Freeform 126">
              <a:extLst>
                <a:ext uri="{FF2B5EF4-FFF2-40B4-BE49-F238E27FC236}">
                  <a16:creationId xmlns:a16="http://schemas.microsoft.com/office/drawing/2014/main" id="{FB5FCE27-9E97-B119-6321-F50B7A21E979}"/>
                </a:ext>
              </a:extLst>
            </p:cNvPr>
            <p:cNvSpPr>
              <a:spLocks/>
            </p:cNvSpPr>
            <p:nvPr/>
          </p:nvSpPr>
          <p:spPr bwMode="auto">
            <a:xfrm>
              <a:off x="868589" y="2005908"/>
              <a:ext cx="257523" cy="156628"/>
            </a:xfrm>
            <a:custGeom>
              <a:avLst/>
              <a:gdLst>
                <a:gd name="T0" fmla="*/ 2147483646 w 63"/>
                <a:gd name="T1" fmla="*/ 2147483646 h 56"/>
                <a:gd name="T2" fmla="*/ 2147483646 w 63"/>
                <a:gd name="T3" fmla="*/ 2147483646 h 56"/>
                <a:gd name="T4" fmla="*/ 2147483646 w 63"/>
                <a:gd name="T5" fmla="*/ 2147483646 h 56"/>
                <a:gd name="T6" fmla="*/ 2147483646 w 63"/>
                <a:gd name="T7" fmla="*/ 2147483646 h 56"/>
                <a:gd name="T8" fmla="*/ 2147483646 w 63"/>
                <a:gd name="T9" fmla="*/ 2147483646 h 56"/>
                <a:gd name="T10" fmla="*/ 2147483646 w 63"/>
                <a:gd name="T11" fmla="*/ 2147483646 h 56"/>
                <a:gd name="T12" fmla="*/ 2147483646 w 63"/>
                <a:gd name="T13" fmla="*/ 2147483646 h 56"/>
                <a:gd name="T14" fmla="*/ 2147483646 w 63"/>
                <a:gd name="T15" fmla="*/ 2147483646 h 56"/>
                <a:gd name="T16" fmla="*/ 2147483646 w 63"/>
                <a:gd name="T17" fmla="*/ 2147483646 h 56"/>
                <a:gd name="T18" fmla="*/ 2147483646 w 63"/>
                <a:gd name="T19" fmla="*/ 2147483646 h 56"/>
                <a:gd name="T20" fmla="*/ 0 w 63"/>
                <a:gd name="T21" fmla="*/ 0 h 56"/>
                <a:gd name="T22" fmla="*/ 2147483646 w 63"/>
                <a:gd name="T23" fmla="*/ 2147483646 h 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3" h="56">
                  <a:moveTo>
                    <a:pt x="63" y="24"/>
                  </a:moveTo>
                  <a:lnTo>
                    <a:pt x="63" y="25"/>
                  </a:lnTo>
                  <a:lnTo>
                    <a:pt x="60" y="26"/>
                  </a:lnTo>
                  <a:lnTo>
                    <a:pt x="55" y="36"/>
                  </a:lnTo>
                  <a:lnTo>
                    <a:pt x="51" y="45"/>
                  </a:lnTo>
                  <a:lnTo>
                    <a:pt x="48" y="56"/>
                  </a:lnTo>
                  <a:lnTo>
                    <a:pt x="35" y="46"/>
                  </a:lnTo>
                  <a:lnTo>
                    <a:pt x="20" y="33"/>
                  </a:lnTo>
                  <a:lnTo>
                    <a:pt x="7" y="18"/>
                  </a:lnTo>
                  <a:lnTo>
                    <a:pt x="3" y="9"/>
                  </a:lnTo>
                  <a:lnTo>
                    <a:pt x="0" y="0"/>
                  </a:lnTo>
                  <a:lnTo>
                    <a:pt x="63" y="24"/>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49" name="Freeform 127">
              <a:extLst>
                <a:ext uri="{FF2B5EF4-FFF2-40B4-BE49-F238E27FC236}">
                  <a16:creationId xmlns:a16="http://schemas.microsoft.com/office/drawing/2014/main" id="{B93E5943-DEC5-60F4-BFAD-48869F23A852}"/>
                </a:ext>
              </a:extLst>
            </p:cNvPr>
            <p:cNvSpPr>
              <a:spLocks/>
            </p:cNvSpPr>
            <p:nvPr/>
          </p:nvSpPr>
          <p:spPr bwMode="auto">
            <a:xfrm>
              <a:off x="1126111" y="2028285"/>
              <a:ext cx="147155" cy="117472"/>
            </a:xfrm>
            <a:custGeom>
              <a:avLst/>
              <a:gdLst>
                <a:gd name="T0" fmla="*/ 0 w 36"/>
                <a:gd name="T1" fmla="*/ 2147483646 h 42"/>
                <a:gd name="T2" fmla="*/ 2147483646 w 36"/>
                <a:gd name="T3" fmla="*/ 2147483646 h 42"/>
                <a:gd name="T4" fmla="*/ 2147483646 w 36"/>
                <a:gd name="T5" fmla="*/ 2147483646 h 42"/>
                <a:gd name="T6" fmla="*/ 2147483646 w 36"/>
                <a:gd name="T7" fmla="*/ 2147483646 h 42"/>
                <a:gd name="T8" fmla="*/ 2147483646 w 36"/>
                <a:gd name="T9" fmla="*/ 2147483646 h 42"/>
                <a:gd name="T10" fmla="*/ 2147483646 w 36"/>
                <a:gd name="T11" fmla="*/ 2147483646 h 42"/>
                <a:gd name="T12" fmla="*/ 2147483646 w 36"/>
                <a:gd name="T13" fmla="*/ 2147483646 h 42"/>
                <a:gd name="T14" fmla="*/ 2147483646 w 36"/>
                <a:gd name="T15" fmla="*/ 2147483646 h 42"/>
                <a:gd name="T16" fmla="*/ 2147483646 w 36"/>
                <a:gd name="T17" fmla="*/ 2147483646 h 42"/>
                <a:gd name="T18" fmla="*/ 2147483646 w 36"/>
                <a:gd name="T19" fmla="*/ 2147483646 h 42"/>
                <a:gd name="T20" fmla="*/ 2147483646 w 36"/>
                <a:gd name="T21" fmla="*/ 2147483646 h 42"/>
                <a:gd name="T22" fmla="*/ 2147483646 w 36"/>
                <a:gd name="T23" fmla="*/ 2147483646 h 42"/>
                <a:gd name="T24" fmla="*/ 2147483646 w 36"/>
                <a:gd name="T25" fmla="*/ 0 h 42"/>
                <a:gd name="T26" fmla="*/ 0 w 36"/>
                <a:gd name="T27" fmla="*/ 2147483646 h 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6" h="42">
                  <a:moveTo>
                    <a:pt x="0" y="16"/>
                  </a:moveTo>
                  <a:lnTo>
                    <a:pt x="8" y="25"/>
                  </a:lnTo>
                  <a:lnTo>
                    <a:pt x="13" y="32"/>
                  </a:lnTo>
                  <a:lnTo>
                    <a:pt x="17" y="36"/>
                  </a:lnTo>
                  <a:lnTo>
                    <a:pt x="20" y="40"/>
                  </a:lnTo>
                  <a:lnTo>
                    <a:pt x="23" y="42"/>
                  </a:lnTo>
                  <a:lnTo>
                    <a:pt x="24" y="41"/>
                  </a:lnTo>
                  <a:lnTo>
                    <a:pt x="25" y="37"/>
                  </a:lnTo>
                  <a:lnTo>
                    <a:pt x="28" y="33"/>
                  </a:lnTo>
                  <a:lnTo>
                    <a:pt x="31" y="26"/>
                  </a:lnTo>
                  <a:lnTo>
                    <a:pt x="35" y="13"/>
                  </a:lnTo>
                  <a:lnTo>
                    <a:pt x="36" y="0"/>
                  </a:lnTo>
                  <a:lnTo>
                    <a:pt x="0" y="16"/>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50" name="Freeform 128">
              <a:extLst>
                <a:ext uri="{FF2B5EF4-FFF2-40B4-BE49-F238E27FC236}">
                  <a16:creationId xmlns:a16="http://schemas.microsoft.com/office/drawing/2014/main" id="{6E322C5D-98D5-7373-24D8-9333CD664474}"/>
                </a:ext>
              </a:extLst>
            </p:cNvPr>
            <p:cNvSpPr>
              <a:spLocks/>
            </p:cNvSpPr>
            <p:nvPr/>
          </p:nvSpPr>
          <p:spPr bwMode="auto">
            <a:xfrm>
              <a:off x="700997" y="1516446"/>
              <a:ext cx="719426" cy="562186"/>
            </a:xfrm>
            <a:custGeom>
              <a:avLst/>
              <a:gdLst>
                <a:gd name="T0" fmla="*/ 2147483646 w 176"/>
                <a:gd name="T1" fmla="*/ 2147483646 h 201"/>
                <a:gd name="T2" fmla="*/ 2147483646 w 176"/>
                <a:gd name="T3" fmla="*/ 2147483646 h 201"/>
                <a:gd name="T4" fmla="*/ 2147483646 w 176"/>
                <a:gd name="T5" fmla="*/ 2147483646 h 201"/>
                <a:gd name="T6" fmla="*/ 2147483646 w 176"/>
                <a:gd name="T7" fmla="*/ 2147483646 h 201"/>
                <a:gd name="T8" fmla="*/ 2147483646 w 176"/>
                <a:gd name="T9" fmla="*/ 2147483646 h 201"/>
                <a:gd name="T10" fmla="*/ 2147483646 w 176"/>
                <a:gd name="T11" fmla="*/ 2147483646 h 201"/>
                <a:gd name="T12" fmla="*/ 2147483646 w 176"/>
                <a:gd name="T13" fmla="*/ 2147483646 h 201"/>
                <a:gd name="T14" fmla="*/ 2147483646 w 176"/>
                <a:gd name="T15" fmla="*/ 2147483646 h 201"/>
                <a:gd name="T16" fmla="*/ 0 w 176"/>
                <a:gd name="T17" fmla="*/ 2147483646 h 201"/>
                <a:gd name="T18" fmla="*/ 2147483646 w 176"/>
                <a:gd name="T19" fmla="*/ 2147483646 h 201"/>
                <a:gd name="T20" fmla="*/ 2147483646 w 176"/>
                <a:gd name="T21" fmla="*/ 2147483646 h 201"/>
                <a:gd name="T22" fmla="*/ 2147483646 w 176"/>
                <a:gd name="T23" fmla="*/ 2147483646 h 201"/>
                <a:gd name="T24" fmla="*/ 2147483646 w 176"/>
                <a:gd name="T25" fmla="*/ 2147483646 h 201"/>
                <a:gd name="T26" fmla="*/ 2147483646 w 176"/>
                <a:gd name="T27" fmla="*/ 2147483646 h 201"/>
                <a:gd name="T28" fmla="*/ 2147483646 w 176"/>
                <a:gd name="T29" fmla="*/ 2147483646 h 201"/>
                <a:gd name="T30" fmla="*/ 2147483646 w 176"/>
                <a:gd name="T31" fmla="*/ 2147483646 h 201"/>
                <a:gd name="T32" fmla="*/ 2147483646 w 176"/>
                <a:gd name="T33" fmla="*/ 2147483646 h 201"/>
                <a:gd name="T34" fmla="*/ 2147483646 w 176"/>
                <a:gd name="T35" fmla="*/ 2147483646 h 201"/>
                <a:gd name="T36" fmla="*/ 2147483646 w 176"/>
                <a:gd name="T37" fmla="*/ 2147483646 h 201"/>
                <a:gd name="T38" fmla="*/ 2147483646 w 176"/>
                <a:gd name="T39" fmla="*/ 2147483646 h 201"/>
                <a:gd name="T40" fmla="*/ 2147483646 w 176"/>
                <a:gd name="T41" fmla="*/ 2147483646 h 201"/>
                <a:gd name="T42" fmla="*/ 2147483646 w 176"/>
                <a:gd name="T43" fmla="*/ 2147483646 h 201"/>
                <a:gd name="T44" fmla="*/ 2147483646 w 176"/>
                <a:gd name="T45" fmla="*/ 2147483646 h 201"/>
                <a:gd name="T46" fmla="*/ 2147483646 w 176"/>
                <a:gd name="T47" fmla="*/ 2147483646 h 201"/>
                <a:gd name="T48" fmla="*/ 2147483646 w 176"/>
                <a:gd name="T49" fmla="*/ 2147483646 h 201"/>
                <a:gd name="T50" fmla="*/ 2147483646 w 176"/>
                <a:gd name="T51" fmla="*/ 2147483646 h 201"/>
                <a:gd name="T52" fmla="*/ 2147483646 w 176"/>
                <a:gd name="T53" fmla="*/ 2147483646 h 201"/>
                <a:gd name="T54" fmla="*/ 2147483646 w 176"/>
                <a:gd name="T55" fmla="*/ 2147483646 h 201"/>
                <a:gd name="T56" fmla="*/ 2147483646 w 176"/>
                <a:gd name="T57" fmla="*/ 2147483646 h 201"/>
                <a:gd name="T58" fmla="*/ 2147483646 w 176"/>
                <a:gd name="T59" fmla="*/ 2147483646 h 201"/>
                <a:gd name="T60" fmla="*/ 2147483646 w 176"/>
                <a:gd name="T61" fmla="*/ 2147483646 h 201"/>
                <a:gd name="T62" fmla="*/ 2147483646 w 176"/>
                <a:gd name="T63" fmla="*/ 2147483646 h 201"/>
                <a:gd name="T64" fmla="*/ 2147483646 w 176"/>
                <a:gd name="T65" fmla="*/ 2147483646 h 201"/>
                <a:gd name="T66" fmla="*/ 2147483646 w 176"/>
                <a:gd name="T67" fmla="*/ 2147483646 h 201"/>
                <a:gd name="T68" fmla="*/ 2147483646 w 176"/>
                <a:gd name="T69" fmla="*/ 2147483646 h 201"/>
                <a:gd name="T70" fmla="*/ 2147483646 w 176"/>
                <a:gd name="T71" fmla="*/ 0 h 201"/>
                <a:gd name="T72" fmla="*/ 2147483646 w 176"/>
                <a:gd name="T73" fmla="*/ 2147483646 h 201"/>
                <a:gd name="T74" fmla="*/ 2147483646 w 176"/>
                <a:gd name="T75" fmla="*/ 2147483646 h 201"/>
                <a:gd name="T76" fmla="*/ 2147483646 w 176"/>
                <a:gd name="T77" fmla="*/ 2147483646 h 201"/>
                <a:gd name="T78" fmla="*/ 2147483646 w 176"/>
                <a:gd name="T79" fmla="*/ 2147483646 h 201"/>
                <a:gd name="T80" fmla="*/ 2147483646 w 176"/>
                <a:gd name="T81" fmla="*/ 2147483646 h 201"/>
                <a:gd name="T82" fmla="*/ 2147483646 w 176"/>
                <a:gd name="T83" fmla="*/ 2147483646 h 201"/>
                <a:gd name="T84" fmla="*/ 2147483646 w 176"/>
                <a:gd name="T85" fmla="*/ 2147483646 h 201"/>
                <a:gd name="T86" fmla="*/ 2147483646 w 176"/>
                <a:gd name="T87" fmla="*/ 2147483646 h 201"/>
                <a:gd name="T88" fmla="*/ 2147483646 w 176"/>
                <a:gd name="T89" fmla="*/ 2147483646 h 201"/>
                <a:gd name="T90" fmla="*/ 2147483646 w 176"/>
                <a:gd name="T91" fmla="*/ 2147483646 h 201"/>
                <a:gd name="T92" fmla="*/ 2147483646 w 176"/>
                <a:gd name="T93" fmla="*/ 2147483646 h 2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6" h="201">
                  <a:moveTo>
                    <a:pt x="29" y="113"/>
                  </a:moveTo>
                  <a:lnTo>
                    <a:pt x="28" y="113"/>
                  </a:lnTo>
                  <a:lnTo>
                    <a:pt x="25" y="112"/>
                  </a:lnTo>
                  <a:lnTo>
                    <a:pt x="18" y="111"/>
                  </a:lnTo>
                  <a:lnTo>
                    <a:pt x="14" y="112"/>
                  </a:lnTo>
                  <a:lnTo>
                    <a:pt x="8" y="113"/>
                  </a:lnTo>
                  <a:lnTo>
                    <a:pt x="4" y="119"/>
                  </a:lnTo>
                  <a:lnTo>
                    <a:pt x="2" y="125"/>
                  </a:lnTo>
                  <a:lnTo>
                    <a:pt x="0" y="133"/>
                  </a:lnTo>
                  <a:lnTo>
                    <a:pt x="3" y="140"/>
                  </a:lnTo>
                  <a:lnTo>
                    <a:pt x="7" y="145"/>
                  </a:lnTo>
                  <a:lnTo>
                    <a:pt x="11" y="151"/>
                  </a:lnTo>
                  <a:lnTo>
                    <a:pt x="21" y="156"/>
                  </a:lnTo>
                  <a:lnTo>
                    <a:pt x="25" y="157"/>
                  </a:lnTo>
                  <a:lnTo>
                    <a:pt x="27" y="159"/>
                  </a:lnTo>
                  <a:lnTo>
                    <a:pt x="39" y="176"/>
                  </a:lnTo>
                  <a:lnTo>
                    <a:pt x="53" y="189"/>
                  </a:lnTo>
                  <a:lnTo>
                    <a:pt x="71" y="199"/>
                  </a:lnTo>
                  <a:lnTo>
                    <a:pt x="80" y="201"/>
                  </a:lnTo>
                  <a:lnTo>
                    <a:pt x="91" y="201"/>
                  </a:lnTo>
                  <a:lnTo>
                    <a:pt x="108" y="200"/>
                  </a:lnTo>
                  <a:lnTo>
                    <a:pt x="124" y="193"/>
                  </a:lnTo>
                  <a:lnTo>
                    <a:pt x="139" y="184"/>
                  </a:lnTo>
                  <a:lnTo>
                    <a:pt x="150" y="172"/>
                  </a:lnTo>
                  <a:lnTo>
                    <a:pt x="161" y="157"/>
                  </a:lnTo>
                  <a:lnTo>
                    <a:pt x="169" y="140"/>
                  </a:lnTo>
                  <a:lnTo>
                    <a:pt x="174" y="121"/>
                  </a:lnTo>
                  <a:lnTo>
                    <a:pt x="176" y="101"/>
                  </a:lnTo>
                  <a:lnTo>
                    <a:pt x="174" y="81"/>
                  </a:lnTo>
                  <a:lnTo>
                    <a:pt x="169" y="61"/>
                  </a:lnTo>
                  <a:lnTo>
                    <a:pt x="161" y="44"/>
                  </a:lnTo>
                  <a:lnTo>
                    <a:pt x="150" y="29"/>
                  </a:lnTo>
                  <a:lnTo>
                    <a:pt x="139" y="17"/>
                  </a:lnTo>
                  <a:lnTo>
                    <a:pt x="124" y="8"/>
                  </a:lnTo>
                  <a:lnTo>
                    <a:pt x="108" y="3"/>
                  </a:lnTo>
                  <a:lnTo>
                    <a:pt x="91" y="0"/>
                  </a:lnTo>
                  <a:lnTo>
                    <a:pt x="91" y="1"/>
                  </a:lnTo>
                  <a:lnTo>
                    <a:pt x="88" y="3"/>
                  </a:lnTo>
                  <a:lnTo>
                    <a:pt x="80" y="9"/>
                  </a:lnTo>
                  <a:lnTo>
                    <a:pt x="69" y="20"/>
                  </a:lnTo>
                  <a:lnTo>
                    <a:pt x="57" y="35"/>
                  </a:lnTo>
                  <a:lnTo>
                    <a:pt x="47" y="52"/>
                  </a:lnTo>
                  <a:lnTo>
                    <a:pt x="36" y="71"/>
                  </a:lnTo>
                  <a:lnTo>
                    <a:pt x="31" y="92"/>
                  </a:lnTo>
                  <a:lnTo>
                    <a:pt x="29" y="103"/>
                  </a:lnTo>
                  <a:lnTo>
                    <a:pt x="29" y="113"/>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51" name="Freeform 129">
              <a:extLst>
                <a:ext uri="{FF2B5EF4-FFF2-40B4-BE49-F238E27FC236}">
                  <a16:creationId xmlns:a16="http://schemas.microsoft.com/office/drawing/2014/main" id="{E14CD7E0-FCAC-9806-F76E-5DD3E8F33D30}"/>
                </a:ext>
              </a:extLst>
            </p:cNvPr>
            <p:cNvSpPr>
              <a:spLocks/>
            </p:cNvSpPr>
            <p:nvPr/>
          </p:nvSpPr>
          <p:spPr bwMode="auto">
            <a:xfrm>
              <a:off x="962606" y="1684262"/>
              <a:ext cx="143070" cy="53144"/>
            </a:xfrm>
            <a:custGeom>
              <a:avLst/>
              <a:gdLst>
                <a:gd name="T0" fmla="*/ 0 w 35"/>
                <a:gd name="T1" fmla="*/ 2147483646 h 19"/>
                <a:gd name="T2" fmla="*/ 2147483646 w 35"/>
                <a:gd name="T3" fmla="*/ 2147483646 h 19"/>
                <a:gd name="T4" fmla="*/ 2147483646 w 35"/>
                <a:gd name="T5" fmla="*/ 2147483646 h 19"/>
                <a:gd name="T6" fmla="*/ 2147483646 w 35"/>
                <a:gd name="T7" fmla="*/ 2147483646 h 19"/>
                <a:gd name="T8" fmla="*/ 2147483646 w 35"/>
                <a:gd name="T9" fmla="*/ 0 h 19"/>
                <a:gd name="T10" fmla="*/ 2147483646 w 35"/>
                <a:gd name="T11" fmla="*/ 0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9">
                  <a:moveTo>
                    <a:pt x="0" y="19"/>
                  </a:moveTo>
                  <a:lnTo>
                    <a:pt x="4" y="11"/>
                  </a:lnTo>
                  <a:lnTo>
                    <a:pt x="11" y="5"/>
                  </a:lnTo>
                  <a:lnTo>
                    <a:pt x="20" y="1"/>
                  </a:lnTo>
                  <a:lnTo>
                    <a:pt x="29" y="0"/>
                  </a:lnTo>
                  <a:lnTo>
                    <a:pt x="35"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2" name="Freeform 130">
              <a:extLst>
                <a:ext uri="{FF2B5EF4-FFF2-40B4-BE49-F238E27FC236}">
                  <a16:creationId xmlns:a16="http://schemas.microsoft.com/office/drawing/2014/main" id="{98AA6053-D370-6204-7068-8DB852623457}"/>
                </a:ext>
              </a:extLst>
            </p:cNvPr>
            <p:cNvSpPr>
              <a:spLocks/>
            </p:cNvSpPr>
            <p:nvPr/>
          </p:nvSpPr>
          <p:spPr bwMode="auto">
            <a:xfrm>
              <a:off x="1289616" y="1675869"/>
              <a:ext cx="118544" cy="53144"/>
            </a:xfrm>
            <a:custGeom>
              <a:avLst/>
              <a:gdLst>
                <a:gd name="T0" fmla="*/ 0 w 29"/>
                <a:gd name="T1" fmla="*/ 0 h 19"/>
                <a:gd name="T2" fmla="*/ 0 w 29"/>
                <a:gd name="T3" fmla="*/ 0 h 19"/>
                <a:gd name="T4" fmla="*/ 2147483646 w 29"/>
                <a:gd name="T5" fmla="*/ 0 h 19"/>
                <a:gd name="T6" fmla="*/ 2147483646 w 29"/>
                <a:gd name="T7" fmla="*/ 2147483646 h 19"/>
                <a:gd name="T8" fmla="*/ 2147483646 w 29"/>
                <a:gd name="T9" fmla="*/ 2147483646 h 19"/>
                <a:gd name="T10" fmla="*/ 2147483646 w 29"/>
                <a:gd name="T11" fmla="*/ 2147483646 h 19"/>
                <a:gd name="T12" fmla="*/ 2147483646 w 29"/>
                <a:gd name="T13" fmla="*/ 2147483646 h 19"/>
                <a:gd name="T14" fmla="*/ 2147483646 w 29"/>
                <a:gd name="T15" fmla="*/ 2147483646 h 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 h="19">
                  <a:moveTo>
                    <a:pt x="0" y="0"/>
                  </a:moveTo>
                  <a:lnTo>
                    <a:pt x="0" y="0"/>
                  </a:lnTo>
                  <a:lnTo>
                    <a:pt x="2" y="0"/>
                  </a:lnTo>
                  <a:lnTo>
                    <a:pt x="10" y="2"/>
                  </a:lnTo>
                  <a:lnTo>
                    <a:pt x="14" y="3"/>
                  </a:lnTo>
                  <a:lnTo>
                    <a:pt x="20" y="7"/>
                  </a:lnTo>
                  <a:lnTo>
                    <a:pt x="25" y="12"/>
                  </a:lnTo>
                  <a:lnTo>
                    <a:pt x="29" y="19"/>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3" name="Freeform 131">
              <a:extLst>
                <a:ext uri="{FF2B5EF4-FFF2-40B4-BE49-F238E27FC236}">
                  <a16:creationId xmlns:a16="http://schemas.microsoft.com/office/drawing/2014/main" id="{E6C392AF-0EAA-81CA-C922-9D1D7AB9049E}"/>
                </a:ext>
              </a:extLst>
            </p:cNvPr>
            <p:cNvSpPr>
              <a:spLocks/>
            </p:cNvSpPr>
            <p:nvPr/>
          </p:nvSpPr>
          <p:spPr bwMode="auto">
            <a:xfrm>
              <a:off x="1322319" y="1742997"/>
              <a:ext cx="40878" cy="30765"/>
            </a:xfrm>
            <a:custGeom>
              <a:avLst/>
              <a:gdLst>
                <a:gd name="T0" fmla="*/ 2147483646 w 10"/>
                <a:gd name="T1" fmla="*/ 2147483646 h 11"/>
                <a:gd name="T2" fmla="*/ 2147483646 w 10"/>
                <a:gd name="T3" fmla="*/ 2147483646 h 11"/>
                <a:gd name="T4" fmla="*/ 2147483646 w 10"/>
                <a:gd name="T5" fmla="*/ 2147483646 h 11"/>
                <a:gd name="T6" fmla="*/ 2147483646 w 10"/>
                <a:gd name="T7" fmla="*/ 2147483646 h 11"/>
                <a:gd name="T8" fmla="*/ 0 w 10"/>
                <a:gd name="T9" fmla="*/ 2147483646 h 11"/>
                <a:gd name="T10" fmla="*/ 2147483646 w 10"/>
                <a:gd name="T11" fmla="*/ 2147483646 h 11"/>
                <a:gd name="T12" fmla="*/ 2147483646 w 10"/>
                <a:gd name="T13" fmla="*/ 0 h 11"/>
                <a:gd name="T14" fmla="*/ 2147483646 w 10"/>
                <a:gd name="T15" fmla="*/ 2147483646 h 11"/>
                <a:gd name="T16" fmla="*/ 2147483646 w 10"/>
                <a:gd name="T17" fmla="*/ 2147483646 h 11"/>
                <a:gd name="T18" fmla="*/ 2147483646 w 10"/>
                <a:gd name="T19" fmla="*/ 2147483646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1">
                  <a:moveTo>
                    <a:pt x="10" y="6"/>
                  </a:moveTo>
                  <a:lnTo>
                    <a:pt x="9" y="10"/>
                  </a:lnTo>
                  <a:lnTo>
                    <a:pt x="5" y="11"/>
                  </a:lnTo>
                  <a:lnTo>
                    <a:pt x="1" y="10"/>
                  </a:lnTo>
                  <a:lnTo>
                    <a:pt x="0" y="6"/>
                  </a:lnTo>
                  <a:lnTo>
                    <a:pt x="1" y="2"/>
                  </a:lnTo>
                  <a:lnTo>
                    <a:pt x="5" y="0"/>
                  </a:lnTo>
                  <a:lnTo>
                    <a:pt x="9" y="2"/>
                  </a:lnTo>
                  <a:lnTo>
                    <a:pt x="1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4" name="Freeform 132">
              <a:extLst>
                <a:ext uri="{FF2B5EF4-FFF2-40B4-BE49-F238E27FC236}">
                  <a16:creationId xmlns:a16="http://schemas.microsoft.com/office/drawing/2014/main" id="{BCABD915-E23F-E874-4D89-669EA353BD80}"/>
                </a:ext>
              </a:extLst>
            </p:cNvPr>
            <p:cNvSpPr>
              <a:spLocks/>
            </p:cNvSpPr>
            <p:nvPr/>
          </p:nvSpPr>
          <p:spPr bwMode="auto">
            <a:xfrm>
              <a:off x="1040268" y="1754185"/>
              <a:ext cx="49053" cy="33563"/>
            </a:xfrm>
            <a:custGeom>
              <a:avLst/>
              <a:gdLst>
                <a:gd name="T0" fmla="*/ 2147483646 w 12"/>
                <a:gd name="T1" fmla="*/ 2147483646 h 12"/>
                <a:gd name="T2" fmla="*/ 2147483646 w 12"/>
                <a:gd name="T3" fmla="*/ 2147483646 h 12"/>
                <a:gd name="T4" fmla="*/ 2147483646 w 12"/>
                <a:gd name="T5" fmla="*/ 2147483646 h 12"/>
                <a:gd name="T6" fmla="*/ 2147483646 w 12"/>
                <a:gd name="T7" fmla="*/ 2147483646 h 12"/>
                <a:gd name="T8" fmla="*/ 0 w 12"/>
                <a:gd name="T9" fmla="*/ 2147483646 h 12"/>
                <a:gd name="T10" fmla="*/ 2147483646 w 12"/>
                <a:gd name="T11" fmla="*/ 2147483646 h 12"/>
                <a:gd name="T12" fmla="*/ 2147483646 w 12"/>
                <a:gd name="T13" fmla="*/ 0 h 12"/>
                <a:gd name="T14" fmla="*/ 2147483646 w 12"/>
                <a:gd name="T15" fmla="*/ 2147483646 h 12"/>
                <a:gd name="T16" fmla="*/ 2147483646 w 12"/>
                <a:gd name="T17" fmla="*/ 2147483646 h 12"/>
                <a:gd name="T18" fmla="*/ 2147483646 w 12"/>
                <a:gd name="T19" fmla="*/ 214748364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2">
                  <a:moveTo>
                    <a:pt x="12" y="6"/>
                  </a:moveTo>
                  <a:lnTo>
                    <a:pt x="9" y="11"/>
                  </a:lnTo>
                  <a:lnTo>
                    <a:pt x="5" y="12"/>
                  </a:lnTo>
                  <a:lnTo>
                    <a:pt x="1" y="11"/>
                  </a:lnTo>
                  <a:lnTo>
                    <a:pt x="0" y="6"/>
                  </a:lnTo>
                  <a:lnTo>
                    <a:pt x="1" y="2"/>
                  </a:lnTo>
                  <a:lnTo>
                    <a:pt x="5" y="0"/>
                  </a:lnTo>
                  <a:lnTo>
                    <a:pt x="9" y="2"/>
                  </a:lnTo>
                  <a:lnTo>
                    <a:pt x="1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5" name="Freeform 133">
              <a:extLst>
                <a:ext uri="{FF2B5EF4-FFF2-40B4-BE49-F238E27FC236}">
                  <a16:creationId xmlns:a16="http://schemas.microsoft.com/office/drawing/2014/main" id="{917F68F5-0B0E-FF24-0350-F890D29D3A28}"/>
                </a:ext>
              </a:extLst>
            </p:cNvPr>
            <p:cNvSpPr>
              <a:spLocks/>
            </p:cNvSpPr>
            <p:nvPr/>
          </p:nvSpPr>
          <p:spPr bwMode="auto">
            <a:xfrm>
              <a:off x="1224214" y="1729013"/>
              <a:ext cx="98103" cy="159426"/>
            </a:xfrm>
            <a:custGeom>
              <a:avLst/>
              <a:gdLst>
                <a:gd name="T0" fmla="*/ 2147483646 w 24"/>
                <a:gd name="T1" fmla="*/ 0 h 57"/>
                <a:gd name="T2" fmla="*/ 2147483646 w 24"/>
                <a:gd name="T3" fmla="*/ 2147483646 h 57"/>
                <a:gd name="T4" fmla="*/ 0 w 24"/>
                <a:gd name="T5" fmla="*/ 2147483646 h 57"/>
                <a:gd name="T6" fmla="*/ 0 w 24"/>
                <a:gd name="T7" fmla="*/ 2147483646 h 57"/>
                <a:gd name="T8" fmla="*/ 2147483646 w 24"/>
                <a:gd name="T9" fmla="*/ 2147483646 h 57"/>
                <a:gd name="T10" fmla="*/ 2147483646 w 24"/>
                <a:gd name="T11" fmla="*/ 2147483646 h 57"/>
                <a:gd name="T12" fmla="*/ 2147483646 w 24"/>
                <a:gd name="T13" fmla="*/ 2147483646 h 57"/>
                <a:gd name="T14" fmla="*/ 2147483646 w 24"/>
                <a:gd name="T15" fmla="*/ 2147483646 h 57"/>
                <a:gd name="T16" fmla="*/ 2147483646 w 24"/>
                <a:gd name="T17" fmla="*/ 2147483646 h 57"/>
                <a:gd name="T18" fmla="*/ 2147483646 w 24"/>
                <a:gd name="T19" fmla="*/ 2147483646 h 57"/>
                <a:gd name="T20" fmla="*/ 2147483646 w 24"/>
                <a:gd name="T21" fmla="*/ 2147483646 h 57"/>
                <a:gd name="T22" fmla="*/ 2147483646 w 24"/>
                <a:gd name="T23" fmla="*/ 2147483646 h 57"/>
                <a:gd name="T24" fmla="*/ 2147483646 w 24"/>
                <a:gd name="T25" fmla="*/ 2147483646 h 57"/>
                <a:gd name="T26" fmla="*/ 2147483646 w 24"/>
                <a:gd name="T27" fmla="*/ 2147483646 h 5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4" h="57">
                  <a:moveTo>
                    <a:pt x="1" y="0"/>
                  </a:moveTo>
                  <a:lnTo>
                    <a:pt x="1" y="3"/>
                  </a:lnTo>
                  <a:lnTo>
                    <a:pt x="0" y="7"/>
                  </a:lnTo>
                  <a:lnTo>
                    <a:pt x="0" y="13"/>
                  </a:lnTo>
                  <a:lnTo>
                    <a:pt x="1" y="20"/>
                  </a:lnTo>
                  <a:lnTo>
                    <a:pt x="7" y="27"/>
                  </a:lnTo>
                  <a:lnTo>
                    <a:pt x="11" y="32"/>
                  </a:lnTo>
                  <a:lnTo>
                    <a:pt x="17" y="36"/>
                  </a:lnTo>
                  <a:lnTo>
                    <a:pt x="21" y="40"/>
                  </a:lnTo>
                  <a:lnTo>
                    <a:pt x="24" y="43"/>
                  </a:lnTo>
                  <a:lnTo>
                    <a:pt x="24" y="45"/>
                  </a:lnTo>
                  <a:lnTo>
                    <a:pt x="21" y="52"/>
                  </a:lnTo>
                  <a:lnTo>
                    <a:pt x="15" y="56"/>
                  </a:lnTo>
                  <a:lnTo>
                    <a:pt x="9" y="5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6" name="Freeform 134">
              <a:extLst>
                <a:ext uri="{FF2B5EF4-FFF2-40B4-BE49-F238E27FC236}">
                  <a16:creationId xmlns:a16="http://schemas.microsoft.com/office/drawing/2014/main" id="{E5BFA980-2B23-4C9B-A19A-FB8BBF0194C8}"/>
                </a:ext>
              </a:extLst>
            </p:cNvPr>
            <p:cNvSpPr>
              <a:spLocks/>
            </p:cNvSpPr>
            <p:nvPr/>
          </p:nvSpPr>
          <p:spPr bwMode="auto">
            <a:xfrm>
              <a:off x="1015742" y="1944376"/>
              <a:ext cx="171682" cy="53144"/>
            </a:xfrm>
            <a:custGeom>
              <a:avLst/>
              <a:gdLst>
                <a:gd name="T0" fmla="*/ 0 w 42"/>
                <a:gd name="T1" fmla="*/ 0 h 19"/>
                <a:gd name="T2" fmla="*/ 0 w 42"/>
                <a:gd name="T3" fmla="*/ 2147483646 h 19"/>
                <a:gd name="T4" fmla="*/ 2147483646 w 42"/>
                <a:gd name="T5" fmla="*/ 2147483646 h 19"/>
                <a:gd name="T6" fmla="*/ 2147483646 w 42"/>
                <a:gd name="T7" fmla="*/ 2147483646 h 19"/>
                <a:gd name="T8" fmla="*/ 2147483646 w 42"/>
                <a:gd name="T9" fmla="*/ 2147483646 h 19"/>
                <a:gd name="T10" fmla="*/ 2147483646 w 42"/>
                <a:gd name="T11" fmla="*/ 2147483646 h 19"/>
                <a:gd name="T12" fmla="*/ 2147483646 w 42"/>
                <a:gd name="T13" fmla="*/ 2147483646 h 19"/>
                <a:gd name="T14" fmla="*/ 2147483646 w 42"/>
                <a:gd name="T15" fmla="*/ 2147483646 h 19"/>
                <a:gd name="T16" fmla="*/ 2147483646 w 42"/>
                <a:gd name="T17" fmla="*/ 2147483646 h 19"/>
                <a:gd name="T18" fmla="*/ 2147483646 w 42"/>
                <a:gd name="T19" fmla="*/ 2147483646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 h="19">
                  <a:moveTo>
                    <a:pt x="0" y="0"/>
                  </a:moveTo>
                  <a:lnTo>
                    <a:pt x="0" y="2"/>
                  </a:lnTo>
                  <a:lnTo>
                    <a:pt x="2" y="4"/>
                  </a:lnTo>
                  <a:lnTo>
                    <a:pt x="6" y="10"/>
                  </a:lnTo>
                  <a:lnTo>
                    <a:pt x="10" y="12"/>
                  </a:lnTo>
                  <a:lnTo>
                    <a:pt x="15" y="15"/>
                  </a:lnTo>
                  <a:lnTo>
                    <a:pt x="24" y="19"/>
                  </a:lnTo>
                  <a:lnTo>
                    <a:pt x="34" y="19"/>
                  </a:lnTo>
                  <a:lnTo>
                    <a:pt x="40" y="18"/>
                  </a:lnTo>
                  <a:lnTo>
                    <a:pt x="42" y="18"/>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7" name="Freeform 135">
              <a:extLst>
                <a:ext uri="{FF2B5EF4-FFF2-40B4-BE49-F238E27FC236}">
                  <a16:creationId xmlns:a16="http://schemas.microsoft.com/office/drawing/2014/main" id="{0C78C2E4-9524-F8C0-6CB2-BE37BB61D963}"/>
                </a:ext>
              </a:extLst>
            </p:cNvPr>
            <p:cNvSpPr>
              <a:spLocks/>
            </p:cNvSpPr>
            <p:nvPr/>
          </p:nvSpPr>
          <p:spPr bwMode="auto">
            <a:xfrm>
              <a:off x="962606" y="1922001"/>
              <a:ext cx="85841" cy="22374"/>
            </a:xfrm>
            <a:custGeom>
              <a:avLst/>
              <a:gdLst>
                <a:gd name="T0" fmla="*/ 0 w 21"/>
                <a:gd name="T1" fmla="*/ 2147483646 h 8"/>
                <a:gd name="T2" fmla="*/ 2147483646 w 21"/>
                <a:gd name="T3" fmla="*/ 2147483646 h 8"/>
                <a:gd name="T4" fmla="*/ 2147483646 w 21"/>
                <a:gd name="T5" fmla="*/ 2147483646 h 8"/>
                <a:gd name="T6" fmla="*/ 2147483646 w 21"/>
                <a:gd name="T7" fmla="*/ 2147483646 h 8"/>
                <a:gd name="T8" fmla="*/ 2147483646 w 21"/>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8">
                  <a:moveTo>
                    <a:pt x="0" y="8"/>
                  </a:moveTo>
                  <a:lnTo>
                    <a:pt x="3" y="8"/>
                  </a:lnTo>
                  <a:lnTo>
                    <a:pt x="8" y="8"/>
                  </a:lnTo>
                  <a:lnTo>
                    <a:pt x="16" y="6"/>
                  </a:lnTo>
                  <a:lnTo>
                    <a:pt x="21"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8" name="Freeform 136">
              <a:extLst>
                <a:ext uri="{FF2B5EF4-FFF2-40B4-BE49-F238E27FC236}">
                  <a16:creationId xmlns:a16="http://schemas.microsoft.com/office/drawing/2014/main" id="{6B14679F-EF34-8FD9-81A8-F7E215E3C371}"/>
                </a:ext>
              </a:extLst>
            </p:cNvPr>
            <p:cNvSpPr>
              <a:spLocks/>
            </p:cNvSpPr>
            <p:nvPr/>
          </p:nvSpPr>
          <p:spPr bwMode="auto">
            <a:xfrm>
              <a:off x="774571" y="1882843"/>
              <a:ext cx="28614" cy="13986"/>
            </a:xfrm>
            <a:custGeom>
              <a:avLst/>
              <a:gdLst>
                <a:gd name="T0" fmla="*/ 0 w 7"/>
                <a:gd name="T1" fmla="*/ 0 h 5"/>
                <a:gd name="T2" fmla="*/ 2147483646 w 7"/>
                <a:gd name="T3" fmla="*/ 0 h 5"/>
                <a:gd name="T4" fmla="*/ 2147483646 w 7"/>
                <a:gd name="T5" fmla="*/ 0 h 5"/>
                <a:gd name="T6" fmla="*/ 2147483646 w 7"/>
                <a:gd name="T7" fmla="*/ 2147483646 h 5"/>
                <a:gd name="T8" fmla="*/ 2147483646 w 7"/>
                <a:gd name="T9" fmla="*/ 2147483646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5">
                  <a:moveTo>
                    <a:pt x="0" y="0"/>
                  </a:moveTo>
                  <a:lnTo>
                    <a:pt x="1" y="0"/>
                  </a:lnTo>
                  <a:lnTo>
                    <a:pt x="3" y="0"/>
                  </a:lnTo>
                  <a:lnTo>
                    <a:pt x="6" y="2"/>
                  </a:lnTo>
                  <a:lnTo>
                    <a:pt x="7" y="5"/>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9" name="Freeform 137">
              <a:extLst>
                <a:ext uri="{FF2B5EF4-FFF2-40B4-BE49-F238E27FC236}">
                  <a16:creationId xmlns:a16="http://schemas.microsoft.com/office/drawing/2014/main" id="{23E1FC1D-D1CB-75F0-DE62-CCE802162C84}"/>
                </a:ext>
              </a:extLst>
            </p:cNvPr>
            <p:cNvSpPr>
              <a:spLocks/>
            </p:cNvSpPr>
            <p:nvPr/>
          </p:nvSpPr>
          <p:spPr bwMode="auto">
            <a:xfrm>
              <a:off x="615154" y="1480085"/>
              <a:ext cx="858407" cy="371995"/>
            </a:xfrm>
            <a:custGeom>
              <a:avLst/>
              <a:gdLst>
                <a:gd name="T0" fmla="*/ 2147483646 w 210"/>
                <a:gd name="T1" fmla="*/ 2147483646 h 133"/>
                <a:gd name="T2" fmla="*/ 2147483646 w 210"/>
                <a:gd name="T3" fmla="*/ 2147483646 h 133"/>
                <a:gd name="T4" fmla="*/ 2147483646 w 210"/>
                <a:gd name="T5" fmla="*/ 2147483646 h 133"/>
                <a:gd name="T6" fmla="*/ 2147483646 w 210"/>
                <a:gd name="T7" fmla="*/ 2147483646 h 133"/>
                <a:gd name="T8" fmla="*/ 2147483646 w 210"/>
                <a:gd name="T9" fmla="*/ 2147483646 h 133"/>
                <a:gd name="T10" fmla="*/ 2147483646 w 210"/>
                <a:gd name="T11" fmla="*/ 2147483646 h 133"/>
                <a:gd name="T12" fmla="*/ 2147483646 w 210"/>
                <a:gd name="T13" fmla="*/ 2147483646 h 133"/>
                <a:gd name="T14" fmla="*/ 2147483646 w 210"/>
                <a:gd name="T15" fmla="*/ 2147483646 h 133"/>
                <a:gd name="T16" fmla="*/ 2147483646 w 210"/>
                <a:gd name="T17" fmla="*/ 2147483646 h 133"/>
                <a:gd name="T18" fmla="*/ 2147483646 w 210"/>
                <a:gd name="T19" fmla="*/ 2147483646 h 133"/>
                <a:gd name="T20" fmla="*/ 2147483646 w 210"/>
                <a:gd name="T21" fmla="*/ 2147483646 h 133"/>
                <a:gd name="T22" fmla="*/ 2147483646 w 210"/>
                <a:gd name="T23" fmla="*/ 2147483646 h 133"/>
                <a:gd name="T24" fmla="*/ 2147483646 w 210"/>
                <a:gd name="T25" fmla="*/ 2147483646 h 133"/>
                <a:gd name="T26" fmla="*/ 2147483646 w 210"/>
                <a:gd name="T27" fmla="*/ 2147483646 h 133"/>
                <a:gd name="T28" fmla="*/ 2147483646 w 210"/>
                <a:gd name="T29" fmla="*/ 2147483646 h 133"/>
                <a:gd name="T30" fmla="*/ 2147483646 w 210"/>
                <a:gd name="T31" fmla="*/ 2147483646 h 133"/>
                <a:gd name="T32" fmla="*/ 2147483646 w 210"/>
                <a:gd name="T33" fmla="*/ 2147483646 h 133"/>
                <a:gd name="T34" fmla="*/ 2147483646 w 210"/>
                <a:gd name="T35" fmla="*/ 2147483646 h 133"/>
                <a:gd name="T36" fmla="*/ 2147483646 w 210"/>
                <a:gd name="T37" fmla="*/ 2147483646 h 133"/>
                <a:gd name="T38" fmla="*/ 2147483646 w 210"/>
                <a:gd name="T39" fmla="*/ 2147483646 h 133"/>
                <a:gd name="T40" fmla="*/ 2147483646 w 210"/>
                <a:gd name="T41" fmla="*/ 0 h 133"/>
                <a:gd name="T42" fmla="*/ 2147483646 w 210"/>
                <a:gd name="T43" fmla="*/ 2147483646 h 133"/>
                <a:gd name="T44" fmla="*/ 2147483646 w 210"/>
                <a:gd name="T45" fmla="*/ 2147483646 h 133"/>
                <a:gd name="T46" fmla="*/ 2147483646 w 210"/>
                <a:gd name="T47" fmla="*/ 2147483646 h 133"/>
                <a:gd name="T48" fmla="*/ 2147483646 w 210"/>
                <a:gd name="T49" fmla="*/ 2147483646 h 133"/>
                <a:gd name="T50" fmla="*/ 2147483646 w 210"/>
                <a:gd name="T51" fmla="*/ 2147483646 h 133"/>
                <a:gd name="T52" fmla="*/ 2147483646 w 210"/>
                <a:gd name="T53" fmla="*/ 2147483646 h 133"/>
                <a:gd name="T54" fmla="*/ 2147483646 w 210"/>
                <a:gd name="T55" fmla="*/ 2147483646 h 133"/>
                <a:gd name="T56" fmla="*/ 2147483646 w 210"/>
                <a:gd name="T57" fmla="*/ 2147483646 h 133"/>
                <a:gd name="T58" fmla="*/ 2147483646 w 210"/>
                <a:gd name="T59" fmla="*/ 2147483646 h 133"/>
                <a:gd name="T60" fmla="*/ 2147483646 w 210"/>
                <a:gd name="T61" fmla="*/ 2147483646 h 133"/>
                <a:gd name="T62" fmla="*/ 2147483646 w 210"/>
                <a:gd name="T63" fmla="*/ 2147483646 h 133"/>
                <a:gd name="T64" fmla="*/ 2147483646 w 210"/>
                <a:gd name="T65" fmla="*/ 2147483646 h 133"/>
                <a:gd name="T66" fmla="*/ 2147483646 w 210"/>
                <a:gd name="T67" fmla="*/ 2147483646 h 133"/>
                <a:gd name="T68" fmla="*/ 2147483646 w 210"/>
                <a:gd name="T69" fmla="*/ 2147483646 h 133"/>
                <a:gd name="T70" fmla="*/ 2147483646 w 210"/>
                <a:gd name="T71" fmla="*/ 2147483646 h 1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0" h="133">
                  <a:moveTo>
                    <a:pt x="122" y="22"/>
                  </a:moveTo>
                  <a:lnTo>
                    <a:pt x="121" y="25"/>
                  </a:lnTo>
                  <a:lnTo>
                    <a:pt x="118" y="30"/>
                  </a:lnTo>
                  <a:lnTo>
                    <a:pt x="114" y="40"/>
                  </a:lnTo>
                  <a:lnTo>
                    <a:pt x="108" y="50"/>
                  </a:lnTo>
                  <a:lnTo>
                    <a:pt x="100" y="62"/>
                  </a:lnTo>
                  <a:lnTo>
                    <a:pt x="89" y="73"/>
                  </a:lnTo>
                  <a:lnTo>
                    <a:pt x="76" y="84"/>
                  </a:lnTo>
                  <a:lnTo>
                    <a:pt x="60" y="92"/>
                  </a:lnTo>
                  <a:lnTo>
                    <a:pt x="60" y="94"/>
                  </a:lnTo>
                  <a:lnTo>
                    <a:pt x="60" y="98"/>
                  </a:lnTo>
                  <a:lnTo>
                    <a:pt x="60" y="106"/>
                  </a:lnTo>
                  <a:lnTo>
                    <a:pt x="60" y="114"/>
                  </a:lnTo>
                  <a:lnTo>
                    <a:pt x="61" y="122"/>
                  </a:lnTo>
                  <a:lnTo>
                    <a:pt x="61" y="128"/>
                  </a:lnTo>
                  <a:lnTo>
                    <a:pt x="58" y="132"/>
                  </a:lnTo>
                  <a:lnTo>
                    <a:pt x="54" y="133"/>
                  </a:lnTo>
                  <a:lnTo>
                    <a:pt x="53" y="133"/>
                  </a:lnTo>
                  <a:lnTo>
                    <a:pt x="48" y="132"/>
                  </a:lnTo>
                  <a:lnTo>
                    <a:pt x="39" y="130"/>
                  </a:lnTo>
                  <a:lnTo>
                    <a:pt x="28" y="129"/>
                  </a:lnTo>
                  <a:lnTo>
                    <a:pt x="25" y="128"/>
                  </a:lnTo>
                  <a:lnTo>
                    <a:pt x="24" y="128"/>
                  </a:lnTo>
                  <a:lnTo>
                    <a:pt x="24" y="126"/>
                  </a:lnTo>
                  <a:lnTo>
                    <a:pt x="23" y="121"/>
                  </a:lnTo>
                  <a:lnTo>
                    <a:pt x="21" y="116"/>
                  </a:lnTo>
                  <a:lnTo>
                    <a:pt x="20" y="108"/>
                  </a:lnTo>
                  <a:lnTo>
                    <a:pt x="16" y="92"/>
                  </a:lnTo>
                  <a:lnTo>
                    <a:pt x="13" y="84"/>
                  </a:lnTo>
                  <a:lnTo>
                    <a:pt x="11" y="77"/>
                  </a:lnTo>
                  <a:lnTo>
                    <a:pt x="5" y="66"/>
                  </a:lnTo>
                  <a:lnTo>
                    <a:pt x="1" y="54"/>
                  </a:lnTo>
                  <a:lnTo>
                    <a:pt x="0" y="44"/>
                  </a:lnTo>
                  <a:lnTo>
                    <a:pt x="3" y="38"/>
                  </a:lnTo>
                  <a:lnTo>
                    <a:pt x="5" y="33"/>
                  </a:lnTo>
                  <a:lnTo>
                    <a:pt x="11" y="26"/>
                  </a:lnTo>
                  <a:lnTo>
                    <a:pt x="17" y="20"/>
                  </a:lnTo>
                  <a:lnTo>
                    <a:pt x="28" y="14"/>
                  </a:lnTo>
                  <a:lnTo>
                    <a:pt x="41" y="9"/>
                  </a:lnTo>
                  <a:lnTo>
                    <a:pt x="57" y="5"/>
                  </a:lnTo>
                  <a:lnTo>
                    <a:pt x="74" y="2"/>
                  </a:lnTo>
                  <a:lnTo>
                    <a:pt x="96" y="0"/>
                  </a:lnTo>
                  <a:lnTo>
                    <a:pt x="118" y="1"/>
                  </a:lnTo>
                  <a:lnTo>
                    <a:pt x="121" y="1"/>
                  </a:lnTo>
                  <a:lnTo>
                    <a:pt x="125" y="0"/>
                  </a:lnTo>
                  <a:lnTo>
                    <a:pt x="132" y="1"/>
                  </a:lnTo>
                  <a:lnTo>
                    <a:pt x="142" y="4"/>
                  </a:lnTo>
                  <a:lnTo>
                    <a:pt x="153" y="8"/>
                  </a:lnTo>
                  <a:lnTo>
                    <a:pt x="165" y="10"/>
                  </a:lnTo>
                  <a:lnTo>
                    <a:pt x="189" y="13"/>
                  </a:lnTo>
                  <a:lnTo>
                    <a:pt x="195" y="14"/>
                  </a:lnTo>
                  <a:lnTo>
                    <a:pt x="199" y="18"/>
                  </a:lnTo>
                  <a:lnTo>
                    <a:pt x="207" y="28"/>
                  </a:lnTo>
                  <a:lnTo>
                    <a:pt x="210" y="40"/>
                  </a:lnTo>
                  <a:lnTo>
                    <a:pt x="207" y="52"/>
                  </a:lnTo>
                  <a:lnTo>
                    <a:pt x="207" y="53"/>
                  </a:lnTo>
                  <a:lnTo>
                    <a:pt x="206" y="54"/>
                  </a:lnTo>
                  <a:lnTo>
                    <a:pt x="202" y="62"/>
                  </a:lnTo>
                  <a:lnTo>
                    <a:pt x="195" y="68"/>
                  </a:lnTo>
                  <a:lnTo>
                    <a:pt x="190" y="69"/>
                  </a:lnTo>
                  <a:lnTo>
                    <a:pt x="183" y="68"/>
                  </a:lnTo>
                  <a:lnTo>
                    <a:pt x="182" y="68"/>
                  </a:lnTo>
                  <a:lnTo>
                    <a:pt x="178" y="65"/>
                  </a:lnTo>
                  <a:lnTo>
                    <a:pt x="173" y="62"/>
                  </a:lnTo>
                  <a:lnTo>
                    <a:pt x="166" y="56"/>
                  </a:lnTo>
                  <a:lnTo>
                    <a:pt x="161" y="52"/>
                  </a:lnTo>
                  <a:lnTo>
                    <a:pt x="154" y="46"/>
                  </a:lnTo>
                  <a:lnTo>
                    <a:pt x="140" y="36"/>
                  </a:lnTo>
                  <a:lnTo>
                    <a:pt x="133" y="30"/>
                  </a:lnTo>
                  <a:lnTo>
                    <a:pt x="128" y="26"/>
                  </a:lnTo>
                  <a:lnTo>
                    <a:pt x="124" y="24"/>
                  </a:lnTo>
                  <a:lnTo>
                    <a:pt x="122" y="22"/>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60" name="Freeform 138">
              <a:extLst>
                <a:ext uri="{FF2B5EF4-FFF2-40B4-BE49-F238E27FC236}">
                  <a16:creationId xmlns:a16="http://schemas.microsoft.com/office/drawing/2014/main" id="{1375C1A9-BB98-3B55-0B96-FD260D602499}"/>
                </a:ext>
              </a:extLst>
            </p:cNvPr>
            <p:cNvSpPr>
              <a:spLocks/>
            </p:cNvSpPr>
            <p:nvPr/>
          </p:nvSpPr>
          <p:spPr bwMode="auto">
            <a:xfrm>
              <a:off x="1346844" y="1740201"/>
              <a:ext cx="359715" cy="268507"/>
            </a:xfrm>
            <a:custGeom>
              <a:avLst/>
              <a:gdLst>
                <a:gd name="T0" fmla="*/ 2147483646 w 88"/>
                <a:gd name="T1" fmla="*/ 2147483646 h 96"/>
                <a:gd name="T2" fmla="*/ 2147483646 w 88"/>
                <a:gd name="T3" fmla="*/ 2147483646 h 96"/>
                <a:gd name="T4" fmla="*/ 2147483646 w 88"/>
                <a:gd name="T5" fmla="*/ 2147483646 h 96"/>
                <a:gd name="T6" fmla="*/ 2147483646 w 88"/>
                <a:gd name="T7" fmla="*/ 2147483646 h 96"/>
                <a:gd name="T8" fmla="*/ 2147483646 w 88"/>
                <a:gd name="T9" fmla="*/ 2147483646 h 96"/>
                <a:gd name="T10" fmla="*/ 2147483646 w 88"/>
                <a:gd name="T11" fmla="*/ 2147483646 h 96"/>
                <a:gd name="T12" fmla="*/ 2147483646 w 88"/>
                <a:gd name="T13" fmla="*/ 2147483646 h 96"/>
                <a:gd name="T14" fmla="*/ 2147483646 w 88"/>
                <a:gd name="T15" fmla="*/ 2147483646 h 96"/>
                <a:gd name="T16" fmla="*/ 2147483646 w 88"/>
                <a:gd name="T17" fmla="*/ 2147483646 h 96"/>
                <a:gd name="T18" fmla="*/ 2147483646 w 88"/>
                <a:gd name="T19" fmla="*/ 2147483646 h 96"/>
                <a:gd name="T20" fmla="*/ 2147483646 w 88"/>
                <a:gd name="T21" fmla="*/ 2147483646 h 96"/>
                <a:gd name="T22" fmla="*/ 2147483646 w 88"/>
                <a:gd name="T23" fmla="*/ 2147483646 h 96"/>
                <a:gd name="T24" fmla="*/ 2147483646 w 88"/>
                <a:gd name="T25" fmla="*/ 2147483646 h 96"/>
                <a:gd name="T26" fmla="*/ 2147483646 w 88"/>
                <a:gd name="T27" fmla="*/ 2147483646 h 96"/>
                <a:gd name="T28" fmla="*/ 2147483646 w 88"/>
                <a:gd name="T29" fmla="*/ 0 h 96"/>
                <a:gd name="T30" fmla="*/ 2147483646 w 88"/>
                <a:gd name="T31" fmla="*/ 2147483646 h 96"/>
                <a:gd name="T32" fmla="*/ 2147483646 w 88"/>
                <a:gd name="T33" fmla="*/ 2147483646 h 96"/>
                <a:gd name="T34" fmla="*/ 2147483646 w 88"/>
                <a:gd name="T35" fmla="*/ 2147483646 h 96"/>
                <a:gd name="T36" fmla="*/ 2147483646 w 88"/>
                <a:gd name="T37" fmla="*/ 2147483646 h 96"/>
                <a:gd name="T38" fmla="*/ 2147483646 w 88"/>
                <a:gd name="T39" fmla="*/ 2147483646 h 96"/>
                <a:gd name="T40" fmla="*/ 2147483646 w 88"/>
                <a:gd name="T41" fmla="*/ 2147483646 h 96"/>
                <a:gd name="T42" fmla="*/ 2147483646 w 88"/>
                <a:gd name="T43" fmla="*/ 2147483646 h 96"/>
                <a:gd name="T44" fmla="*/ 2147483646 w 88"/>
                <a:gd name="T45" fmla="*/ 2147483646 h 96"/>
                <a:gd name="T46" fmla="*/ 0 w 88"/>
                <a:gd name="T47" fmla="*/ 2147483646 h 96"/>
                <a:gd name="T48" fmla="*/ 2147483646 w 88"/>
                <a:gd name="T49" fmla="*/ 2147483646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8" h="96">
                  <a:moveTo>
                    <a:pt x="12" y="96"/>
                  </a:moveTo>
                  <a:lnTo>
                    <a:pt x="26" y="81"/>
                  </a:lnTo>
                  <a:lnTo>
                    <a:pt x="38" y="68"/>
                  </a:lnTo>
                  <a:lnTo>
                    <a:pt x="47" y="57"/>
                  </a:lnTo>
                  <a:lnTo>
                    <a:pt x="56" y="48"/>
                  </a:lnTo>
                  <a:lnTo>
                    <a:pt x="70" y="33"/>
                  </a:lnTo>
                  <a:lnTo>
                    <a:pt x="79" y="23"/>
                  </a:lnTo>
                  <a:lnTo>
                    <a:pt x="84" y="16"/>
                  </a:lnTo>
                  <a:lnTo>
                    <a:pt x="87" y="13"/>
                  </a:lnTo>
                  <a:lnTo>
                    <a:pt x="88" y="12"/>
                  </a:lnTo>
                  <a:lnTo>
                    <a:pt x="88" y="11"/>
                  </a:lnTo>
                  <a:lnTo>
                    <a:pt x="87" y="7"/>
                  </a:lnTo>
                  <a:lnTo>
                    <a:pt x="83" y="3"/>
                  </a:lnTo>
                  <a:lnTo>
                    <a:pt x="75" y="0"/>
                  </a:lnTo>
                  <a:lnTo>
                    <a:pt x="70" y="7"/>
                  </a:lnTo>
                  <a:lnTo>
                    <a:pt x="59" y="17"/>
                  </a:lnTo>
                  <a:lnTo>
                    <a:pt x="47" y="32"/>
                  </a:lnTo>
                  <a:lnTo>
                    <a:pt x="34" y="47"/>
                  </a:lnTo>
                  <a:lnTo>
                    <a:pt x="22" y="61"/>
                  </a:lnTo>
                  <a:lnTo>
                    <a:pt x="11" y="73"/>
                  </a:lnTo>
                  <a:lnTo>
                    <a:pt x="3" y="83"/>
                  </a:lnTo>
                  <a:lnTo>
                    <a:pt x="2" y="85"/>
                  </a:lnTo>
                  <a:lnTo>
                    <a:pt x="0" y="85"/>
                  </a:lnTo>
                  <a:lnTo>
                    <a:pt x="12" y="96"/>
                  </a:lnTo>
                  <a:close/>
                </a:path>
              </a:pathLst>
            </a:custGeom>
            <a:solidFill>
              <a:srgbClr val="809CC9"/>
            </a:solidFill>
            <a:ln w="9">
              <a:solidFill>
                <a:srgbClr val="000000"/>
              </a:solidFill>
              <a:prstDash val="solid"/>
              <a:round/>
              <a:headEnd/>
              <a:tailEnd/>
            </a:ln>
          </p:spPr>
          <p:txBody>
            <a:bodyPr/>
            <a:lstStyle/>
            <a:p>
              <a:endParaRPr lang="ja-JP" altLang="en-US"/>
            </a:p>
          </p:txBody>
        </p:sp>
        <p:sp>
          <p:nvSpPr>
            <p:cNvPr id="61" name="Freeform 139">
              <a:extLst>
                <a:ext uri="{FF2B5EF4-FFF2-40B4-BE49-F238E27FC236}">
                  <a16:creationId xmlns:a16="http://schemas.microsoft.com/office/drawing/2014/main" id="{76D72DAD-302D-8C78-920D-0C75301A8966}"/>
                </a:ext>
              </a:extLst>
            </p:cNvPr>
            <p:cNvSpPr>
              <a:spLocks/>
            </p:cNvSpPr>
            <p:nvPr/>
          </p:nvSpPr>
          <p:spPr bwMode="auto">
            <a:xfrm>
              <a:off x="1293702" y="1977941"/>
              <a:ext cx="102192" cy="78314"/>
            </a:xfrm>
            <a:custGeom>
              <a:avLst/>
              <a:gdLst>
                <a:gd name="T0" fmla="*/ 0 w 25"/>
                <a:gd name="T1" fmla="*/ 2147483646 h 28"/>
                <a:gd name="T2" fmla="*/ 2147483646 w 25"/>
                <a:gd name="T3" fmla="*/ 2147483646 h 28"/>
                <a:gd name="T4" fmla="*/ 2147483646 w 25"/>
                <a:gd name="T5" fmla="*/ 2147483646 h 28"/>
                <a:gd name="T6" fmla="*/ 2147483646 w 25"/>
                <a:gd name="T7" fmla="*/ 2147483646 h 28"/>
                <a:gd name="T8" fmla="*/ 2147483646 w 25"/>
                <a:gd name="T9" fmla="*/ 2147483646 h 28"/>
                <a:gd name="T10" fmla="*/ 2147483646 w 25"/>
                <a:gd name="T11" fmla="*/ 2147483646 h 28"/>
                <a:gd name="T12" fmla="*/ 2147483646 w 25"/>
                <a:gd name="T13" fmla="*/ 2147483646 h 28"/>
                <a:gd name="T14" fmla="*/ 2147483646 w 25"/>
                <a:gd name="T15" fmla="*/ 2147483646 h 28"/>
                <a:gd name="T16" fmla="*/ 2147483646 w 25"/>
                <a:gd name="T17" fmla="*/ 2147483646 h 28"/>
                <a:gd name="T18" fmla="*/ 2147483646 w 25"/>
                <a:gd name="T19" fmla="*/ 2147483646 h 28"/>
                <a:gd name="T20" fmla="*/ 2147483646 w 25"/>
                <a:gd name="T21" fmla="*/ 0 h 28"/>
                <a:gd name="T22" fmla="*/ 0 w 25"/>
                <a:gd name="T23" fmla="*/ 2147483646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 h="28">
                  <a:moveTo>
                    <a:pt x="0" y="28"/>
                  </a:moveTo>
                  <a:lnTo>
                    <a:pt x="9" y="23"/>
                  </a:lnTo>
                  <a:lnTo>
                    <a:pt x="15" y="18"/>
                  </a:lnTo>
                  <a:lnTo>
                    <a:pt x="19" y="15"/>
                  </a:lnTo>
                  <a:lnTo>
                    <a:pt x="21" y="14"/>
                  </a:lnTo>
                  <a:lnTo>
                    <a:pt x="24" y="12"/>
                  </a:lnTo>
                  <a:lnTo>
                    <a:pt x="25" y="11"/>
                  </a:lnTo>
                  <a:lnTo>
                    <a:pt x="24" y="10"/>
                  </a:lnTo>
                  <a:lnTo>
                    <a:pt x="23" y="6"/>
                  </a:lnTo>
                  <a:lnTo>
                    <a:pt x="19" y="2"/>
                  </a:lnTo>
                  <a:lnTo>
                    <a:pt x="13" y="0"/>
                  </a:lnTo>
                  <a:lnTo>
                    <a:pt x="0" y="28"/>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62" name="Freeform 140">
              <a:extLst>
                <a:ext uri="{FF2B5EF4-FFF2-40B4-BE49-F238E27FC236}">
                  <a16:creationId xmlns:a16="http://schemas.microsoft.com/office/drawing/2014/main" id="{F6630FC1-FB3D-3254-C6C5-F231B7FBB0BD}"/>
                </a:ext>
              </a:extLst>
            </p:cNvPr>
            <p:cNvSpPr>
              <a:spLocks/>
            </p:cNvSpPr>
            <p:nvPr/>
          </p:nvSpPr>
          <p:spPr bwMode="auto">
            <a:xfrm>
              <a:off x="1387719" y="1885641"/>
              <a:ext cx="253433" cy="226553"/>
            </a:xfrm>
            <a:custGeom>
              <a:avLst/>
              <a:gdLst>
                <a:gd name="T0" fmla="*/ 2147483646 w 62"/>
                <a:gd name="T1" fmla="*/ 2147483646 h 81"/>
                <a:gd name="T2" fmla="*/ 2147483646 w 62"/>
                <a:gd name="T3" fmla="*/ 2147483646 h 81"/>
                <a:gd name="T4" fmla="*/ 2147483646 w 62"/>
                <a:gd name="T5" fmla="*/ 2147483646 h 81"/>
                <a:gd name="T6" fmla="*/ 0 w 62"/>
                <a:gd name="T7" fmla="*/ 2147483646 h 81"/>
                <a:gd name="T8" fmla="*/ 2147483646 w 62"/>
                <a:gd name="T9" fmla="*/ 2147483646 h 81"/>
                <a:gd name="T10" fmla="*/ 2147483646 w 62"/>
                <a:gd name="T11" fmla="*/ 2147483646 h 81"/>
                <a:gd name="T12" fmla="*/ 2147483646 w 62"/>
                <a:gd name="T13" fmla="*/ 2147483646 h 81"/>
                <a:gd name="T14" fmla="*/ 2147483646 w 62"/>
                <a:gd name="T15" fmla="*/ 2147483646 h 81"/>
                <a:gd name="T16" fmla="*/ 2147483646 w 62"/>
                <a:gd name="T17" fmla="*/ 2147483646 h 81"/>
                <a:gd name="T18" fmla="*/ 2147483646 w 62"/>
                <a:gd name="T19" fmla="*/ 2147483646 h 81"/>
                <a:gd name="T20" fmla="*/ 2147483646 w 62"/>
                <a:gd name="T21" fmla="*/ 2147483646 h 81"/>
                <a:gd name="T22" fmla="*/ 2147483646 w 62"/>
                <a:gd name="T23" fmla="*/ 0 h 81"/>
                <a:gd name="T24" fmla="*/ 2147483646 w 62"/>
                <a:gd name="T25" fmla="*/ 2147483646 h 81"/>
                <a:gd name="T26" fmla="*/ 2147483646 w 62"/>
                <a:gd name="T27" fmla="*/ 2147483646 h 81"/>
                <a:gd name="T28" fmla="*/ 2147483646 w 62"/>
                <a:gd name="T29" fmla="*/ 2147483646 h 81"/>
                <a:gd name="T30" fmla="*/ 2147483646 w 62"/>
                <a:gd name="T31" fmla="*/ 2147483646 h 81"/>
                <a:gd name="T32" fmla="*/ 2147483646 w 62"/>
                <a:gd name="T33" fmla="*/ 2147483646 h 81"/>
                <a:gd name="T34" fmla="*/ 2147483646 w 62"/>
                <a:gd name="T35" fmla="*/ 2147483646 h 81"/>
                <a:gd name="T36" fmla="*/ 2147483646 w 62"/>
                <a:gd name="T37" fmla="*/ 2147483646 h 81"/>
                <a:gd name="T38" fmla="*/ 2147483646 w 62"/>
                <a:gd name="T39" fmla="*/ 2147483646 h 81"/>
                <a:gd name="T40" fmla="*/ 2147483646 w 62"/>
                <a:gd name="T41" fmla="*/ 2147483646 h 81"/>
                <a:gd name="T42" fmla="*/ 2147483646 w 62"/>
                <a:gd name="T43" fmla="*/ 2147483646 h 81"/>
                <a:gd name="T44" fmla="*/ 2147483646 w 62"/>
                <a:gd name="T45" fmla="*/ 2147483646 h 81"/>
                <a:gd name="T46" fmla="*/ 2147483646 w 62"/>
                <a:gd name="T47" fmla="*/ 2147483646 h 81"/>
                <a:gd name="T48" fmla="*/ 2147483646 w 62"/>
                <a:gd name="T49" fmla="*/ 2147483646 h 81"/>
                <a:gd name="T50" fmla="*/ 2147483646 w 62"/>
                <a:gd name="T51" fmla="*/ 2147483646 h 81"/>
                <a:gd name="T52" fmla="*/ 2147483646 w 62"/>
                <a:gd name="T53" fmla="*/ 2147483646 h 81"/>
                <a:gd name="T54" fmla="*/ 2147483646 w 62"/>
                <a:gd name="T55" fmla="*/ 2147483646 h 81"/>
                <a:gd name="T56" fmla="*/ 2147483646 w 62"/>
                <a:gd name="T57" fmla="*/ 2147483646 h 81"/>
                <a:gd name="T58" fmla="*/ 2147483646 w 62"/>
                <a:gd name="T59" fmla="*/ 2147483646 h 81"/>
                <a:gd name="T60" fmla="*/ 2147483646 w 62"/>
                <a:gd name="T61" fmla="*/ 2147483646 h 81"/>
                <a:gd name="T62" fmla="*/ 2147483646 w 62"/>
                <a:gd name="T63" fmla="*/ 2147483646 h 81"/>
                <a:gd name="T64" fmla="*/ 2147483646 w 62"/>
                <a:gd name="T65" fmla="*/ 2147483646 h 81"/>
                <a:gd name="T66" fmla="*/ 2147483646 w 62"/>
                <a:gd name="T67" fmla="*/ 2147483646 h 81"/>
                <a:gd name="T68" fmla="*/ 2147483646 w 62"/>
                <a:gd name="T69" fmla="*/ 2147483646 h 81"/>
                <a:gd name="T70" fmla="*/ 2147483646 w 62"/>
                <a:gd name="T71" fmla="*/ 2147483646 h 8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2" h="81">
                  <a:moveTo>
                    <a:pt x="5" y="37"/>
                  </a:moveTo>
                  <a:lnTo>
                    <a:pt x="4" y="36"/>
                  </a:lnTo>
                  <a:lnTo>
                    <a:pt x="1" y="32"/>
                  </a:lnTo>
                  <a:lnTo>
                    <a:pt x="0" y="25"/>
                  </a:lnTo>
                  <a:lnTo>
                    <a:pt x="1" y="17"/>
                  </a:lnTo>
                  <a:lnTo>
                    <a:pt x="5" y="12"/>
                  </a:lnTo>
                  <a:lnTo>
                    <a:pt x="12" y="9"/>
                  </a:lnTo>
                  <a:lnTo>
                    <a:pt x="17" y="8"/>
                  </a:lnTo>
                  <a:lnTo>
                    <a:pt x="24" y="7"/>
                  </a:lnTo>
                  <a:lnTo>
                    <a:pt x="30" y="4"/>
                  </a:lnTo>
                  <a:lnTo>
                    <a:pt x="38" y="1"/>
                  </a:lnTo>
                  <a:lnTo>
                    <a:pt x="48" y="0"/>
                  </a:lnTo>
                  <a:lnTo>
                    <a:pt x="52" y="1"/>
                  </a:lnTo>
                  <a:lnTo>
                    <a:pt x="56" y="4"/>
                  </a:lnTo>
                  <a:lnTo>
                    <a:pt x="58" y="9"/>
                  </a:lnTo>
                  <a:lnTo>
                    <a:pt x="61" y="16"/>
                  </a:lnTo>
                  <a:lnTo>
                    <a:pt x="62" y="25"/>
                  </a:lnTo>
                  <a:lnTo>
                    <a:pt x="62" y="36"/>
                  </a:lnTo>
                  <a:lnTo>
                    <a:pt x="60" y="56"/>
                  </a:lnTo>
                  <a:lnTo>
                    <a:pt x="57" y="64"/>
                  </a:lnTo>
                  <a:lnTo>
                    <a:pt x="52" y="71"/>
                  </a:lnTo>
                  <a:lnTo>
                    <a:pt x="41" y="79"/>
                  </a:lnTo>
                  <a:lnTo>
                    <a:pt x="30" y="81"/>
                  </a:lnTo>
                  <a:lnTo>
                    <a:pt x="20" y="80"/>
                  </a:lnTo>
                  <a:lnTo>
                    <a:pt x="10" y="73"/>
                  </a:lnTo>
                  <a:lnTo>
                    <a:pt x="6" y="69"/>
                  </a:lnTo>
                  <a:lnTo>
                    <a:pt x="5" y="67"/>
                  </a:lnTo>
                  <a:lnTo>
                    <a:pt x="4" y="61"/>
                  </a:lnTo>
                  <a:lnTo>
                    <a:pt x="6" y="60"/>
                  </a:lnTo>
                  <a:lnTo>
                    <a:pt x="6" y="59"/>
                  </a:lnTo>
                  <a:lnTo>
                    <a:pt x="5" y="56"/>
                  </a:lnTo>
                  <a:lnTo>
                    <a:pt x="2" y="51"/>
                  </a:lnTo>
                  <a:lnTo>
                    <a:pt x="1" y="44"/>
                  </a:lnTo>
                  <a:lnTo>
                    <a:pt x="2" y="41"/>
                  </a:lnTo>
                  <a:lnTo>
                    <a:pt x="5" y="37"/>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63" name="Freeform 141">
              <a:extLst>
                <a:ext uri="{FF2B5EF4-FFF2-40B4-BE49-F238E27FC236}">
                  <a16:creationId xmlns:a16="http://schemas.microsoft.com/office/drawing/2014/main" id="{9EA9F28D-060C-C0C2-338A-F3C996DFD0D8}"/>
                </a:ext>
              </a:extLst>
            </p:cNvPr>
            <p:cNvSpPr>
              <a:spLocks/>
            </p:cNvSpPr>
            <p:nvPr/>
          </p:nvSpPr>
          <p:spPr bwMode="auto">
            <a:xfrm>
              <a:off x="1408156" y="1986332"/>
              <a:ext cx="94018" cy="8391"/>
            </a:xfrm>
            <a:custGeom>
              <a:avLst/>
              <a:gdLst>
                <a:gd name="T0" fmla="*/ 0 w 23"/>
                <a:gd name="T1" fmla="*/ 2147483646 h 3"/>
                <a:gd name="T2" fmla="*/ 2147483646 w 23"/>
                <a:gd name="T3" fmla="*/ 2147483646 h 3"/>
                <a:gd name="T4" fmla="*/ 2147483646 w 23"/>
                <a:gd name="T5" fmla="*/ 2147483646 h 3"/>
                <a:gd name="T6" fmla="*/ 2147483646 w 23"/>
                <a:gd name="T7" fmla="*/ 2147483646 h 3"/>
                <a:gd name="T8" fmla="*/ 2147483646 w 23"/>
                <a:gd name="T9" fmla="*/ 2147483646 h 3"/>
                <a:gd name="T10" fmla="*/ 2147483646 w 23"/>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 h="3">
                  <a:moveTo>
                    <a:pt x="0" y="1"/>
                  </a:moveTo>
                  <a:lnTo>
                    <a:pt x="1" y="1"/>
                  </a:lnTo>
                  <a:lnTo>
                    <a:pt x="3" y="3"/>
                  </a:lnTo>
                  <a:lnTo>
                    <a:pt x="9" y="3"/>
                  </a:lnTo>
                  <a:lnTo>
                    <a:pt x="17" y="3"/>
                  </a:lnTo>
                  <a:lnTo>
                    <a:pt x="23"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04" name="Freeform 142">
              <a:extLst>
                <a:ext uri="{FF2B5EF4-FFF2-40B4-BE49-F238E27FC236}">
                  <a16:creationId xmlns:a16="http://schemas.microsoft.com/office/drawing/2014/main" id="{C9DF75A3-DA09-E409-A7A1-1E5BB7098AA8}"/>
                </a:ext>
              </a:extLst>
            </p:cNvPr>
            <p:cNvSpPr>
              <a:spLocks/>
            </p:cNvSpPr>
            <p:nvPr/>
          </p:nvSpPr>
          <p:spPr bwMode="auto">
            <a:xfrm>
              <a:off x="1412248" y="2050660"/>
              <a:ext cx="89926" cy="2798"/>
            </a:xfrm>
            <a:custGeom>
              <a:avLst/>
              <a:gdLst>
                <a:gd name="T0" fmla="*/ 0 w 22"/>
                <a:gd name="T1" fmla="*/ 0 h 1"/>
                <a:gd name="T2" fmla="*/ 2147483646 w 22"/>
                <a:gd name="T3" fmla="*/ 0 h 1"/>
                <a:gd name="T4" fmla="*/ 2147483646 w 22"/>
                <a:gd name="T5" fmla="*/ 2147483646 h 1"/>
                <a:gd name="T6" fmla="*/ 2147483646 w 22"/>
                <a:gd name="T7" fmla="*/ 2147483646 h 1"/>
                <a:gd name="T8" fmla="*/ 2147483646 w 2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
                  <a:moveTo>
                    <a:pt x="0" y="0"/>
                  </a:moveTo>
                  <a:lnTo>
                    <a:pt x="3" y="0"/>
                  </a:lnTo>
                  <a:lnTo>
                    <a:pt x="8" y="1"/>
                  </a:lnTo>
                  <a:lnTo>
                    <a:pt x="15" y="1"/>
                  </a:lnTo>
                  <a:lnTo>
                    <a:pt x="22"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05" name="Freeform 143">
              <a:extLst>
                <a:ext uri="{FF2B5EF4-FFF2-40B4-BE49-F238E27FC236}">
                  <a16:creationId xmlns:a16="http://schemas.microsoft.com/office/drawing/2014/main" id="{DB2881FE-DDB1-03F1-FB1E-1F49E740C23D}"/>
                </a:ext>
              </a:extLst>
            </p:cNvPr>
            <p:cNvSpPr>
              <a:spLocks/>
            </p:cNvSpPr>
            <p:nvPr/>
          </p:nvSpPr>
          <p:spPr bwMode="auto">
            <a:xfrm>
              <a:off x="758222" y="2235257"/>
              <a:ext cx="110367" cy="111877"/>
            </a:xfrm>
            <a:custGeom>
              <a:avLst/>
              <a:gdLst>
                <a:gd name="T0" fmla="*/ 0 w 27"/>
                <a:gd name="T1" fmla="*/ 0 h 40"/>
                <a:gd name="T2" fmla="*/ 0 w 27"/>
                <a:gd name="T3" fmla="*/ 2147483646 h 40"/>
                <a:gd name="T4" fmla="*/ 2147483646 w 27"/>
                <a:gd name="T5" fmla="*/ 2147483646 h 40"/>
                <a:gd name="T6" fmla="*/ 2147483646 w 27"/>
                <a:gd name="T7" fmla="*/ 2147483646 h 40"/>
                <a:gd name="T8" fmla="*/ 2147483646 w 27"/>
                <a:gd name="T9" fmla="*/ 2147483646 h 40"/>
                <a:gd name="T10" fmla="*/ 2147483646 w 27"/>
                <a:gd name="T11" fmla="*/ 2147483646 h 40"/>
                <a:gd name="T12" fmla="*/ 2147483646 w 27"/>
                <a:gd name="T13" fmla="*/ 2147483646 h 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0">
                  <a:moveTo>
                    <a:pt x="0" y="0"/>
                  </a:moveTo>
                  <a:lnTo>
                    <a:pt x="0" y="2"/>
                  </a:lnTo>
                  <a:lnTo>
                    <a:pt x="2" y="3"/>
                  </a:lnTo>
                  <a:lnTo>
                    <a:pt x="11" y="12"/>
                  </a:lnTo>
                  <a:lnTo>
                    <a:pt x="21" y="26"/>
                  </a:lnTo>
                  <a:lnTo>
                    <a:pt x="25" y="32"/>
                  </a:lnTo>
                  <a:lnTo>
                    <a:pt x="27" y="4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07" name="Freeform 144">
              <a:extLst>
                <a:ext uri="{FF2B5EF4-FFF2-40B4-BE49-F238E27FC236}">
                  <a16:creationId xmlns:a16="http://schemas.microsoft.com/office/drawing/2014/main" id="{54C19188-67CB-CDB4-F633-EF978BCB15CB}"/>
                </a:ext>
              </a:extLst>
            </p:cNvPr>
            <p:cNvSpPr>
              <a:spLocks/>
            </p:cNvSpPr>
            <p:nvPr/>
          </p:nvSpPr>
          <p:spPr bwMode="auto">
            <a:xfrm>
              <a:off x="614172" y="2633248"/>
              <a:ext cx="814451" cy="805935"/>
            </a:xfrm>
            <a:custGeom>
              <a:avLst/>
              <a:gdLst>
                <a:gd name="T0" fmla="*/ 2147483647 w 199"/>
                <a:gd name="T1" fmla="*/ 0 h 289"/>
                <a:gd name="T2" fmla="*/ 2147483647 w 199"/>
                <a:gd name="T3" fmla="*/ 2147483647 h 289"/>
                <a:gd name="T4" fmla="*/ 2147483647 w 199"/>
                <a:gd name="T5" fmla="*/ 2147483647 h 289"/>
                <a:gd name="T6" fmla="*/ 2147483647 w 199"/>
                <a:gd name="T7" fmla="*/ 2147483647 h 289"/>
                <a:gd name="T8" fmla="*/ 2147483647 w 199"/>
                <a:gd name="T9" fmla="*/ 2147483647 h 289"/>
                <a:gd name="T10" fmla="*/ 2147483647 w 199"/>
                <a:gd name="T11" fmla="*/ 2147483647 h 289"/>
                <a:gd name="T12" fmla="*/ 2147483647 w 199"/>
                <a:gd name="T13" fmla="*/ 2147483647 h 289"/>
                <a:gd name="T14" fmla="*/ 2147483647 w 199"/>
                <a:gd name="T15" fmla="*/ 2147483647 h 289"/>
                <a:gd name="T16" fmla="*/ 2147483647 w 199"/>
                <a:gd name="T17" fmla="*/ 2147483647 h 289"/>
                <a:gd name="T18" fmla="*/ 2147483647 w 199"/>
                <a:gd name="T19" fmla="*/ 2147483647 h 289"/>
                <a:gd name="T20" fmla="*/ 2147483647 w 199"/>
                <a:gd name="T21" fmla="*/ 2147483647 h 289"/>
                <a:gd name="T22" fmla="*/ 2147483647 w 199"/>
                <a:gd name="T23" fmla="*/ 2147483647 h 289"/>
                <a:gd name="T24" fmla="*/ 2147483647 w 199"/>
                <a:gd name="T25" fmla="*/ 2147483647 h 289"/>
                <a:gd name="T26" fmla="*/ 2147483647 w 199"/>
                <a:gd name="T27" fmla="*/ 2147483647 h 289"/>
                <a:gd name="T28" fmla="*/ 2147483647 w 199"/>
                <a:gd name="T29" fmla="*/ 2147483647 h 289"/>
                <a:gd name="T30" fmla="*/ 2147483647 w 199"/>
                <a:gd name="T31" fmla="*/ 2147483647 h 289"/>
                <a:gd name="T32" fmla="*/ 2147483647 w 199"/>
                <a:gd name="T33" fmla="*/ 2147483647 h 289"/>
                <a:gd name="T34" fmla="*/ 2147483647 w 199"/>
                <a:gd name="T35" fmla="*/ 2147483647 h 289"/>
                <a:gd name="T36" fmla="*/ 2147483647 w 199"/>
                <a:gd name="T37" fmla="*/ 2147483647 h 289"/>
                <a:gd name="T38" fmla="*/ 2147483647 w 199"/>
                <a:gd name="T39" fmla="*/ 2147483647 h 289"/>
                <a:gd name="T40" fmla="*/ 2147483647 w 199"/>
                <a:gd name="T41" fmla="*/ 2147483647 h 289"/>
                <a:gd name="T42" fmla="*/ 2147483647 w 199"/>
                <a:gd name="T43" fmla="*/ 2147483647 h 289"/>
                <a:gd name="T44" fmla="*/ 0 w 199"/>
                <a:gd name="T45" fmla="*/ 2147483647 h 289"/>
                <a:gd name="T46" fmla="*/ 2147483647 w 199"/>
                <a:gd name="T47" fmla="*/ 2147483647 h 289"/>
                <a:gd name="T48" fmla="*/ 2147483647 w 199"/>
                <a:gd name="T49" fmla="*/ 2147483647 h 289"/>
                <a:gd name="T50" fmla="*/ 2147483647 w 199"/>
                <a:gd name="T51" fmla="*/ 2147483647 h 289"/>
                <a:gd name="T52" fmla="*/ 2147483647 w 199"/>
                <a:gd name="T53" fmla="*/ 2147483647 h 289"/>
                <a:gd name="T54" fmla="*/ 2147483647 w 199"/>
                <a:gd name="T55" fmla="*/ 2147483647 h 289"/>
                <a:gd name="T56" fmla="*/ 2147483647 w 199"/>
                <a:gd name="T57" fmla="*/ 2147483647 h 289"/>
                <a:gd name="T58" fmla="*/ 2147483647 w 199"/>
                <a:gd name="T59" fmla="*/ 2147483647 h 289"/>
                <a:gd name="T60" fmla="*/ 2147483647 w 199"/>
                <a:gd name="T61" fmla="*/ 2147483647 h 289"/>
                <a:gd name="T62" fmla="*/ 2147483647 w 199"/>
                <a:gd name="T63" fmla="*/ 2147483647 h 289"/>
                <a:gd name="T64" fmla="*/ 2147483647 w 199"/>
                <a:gd name="T65" fmla="*/ 2147483647 h 289"/>
                <a:gd name="T66" fmla="*/ 2147483647 w 199"/>
                <a:gd name="T67" fmla="*/ 2147483647 h 289"/>
                <a:gd name="T68" fmla="*/ 2147483647 w 199"/>
                <a:gd name="T69" fmla="*/ 2147483647 h 289"/>
                <a:gd name="T70" fmla="*/ 2147483647 w 199"/>
                <a:gd name="T71" fmla="*/ 2147483647 h 289"/>
                <a:gd name="T72" fmla="*/ 2147483647 w 199"/>
                <a:gd name="T73" fmla="*/ 2147483647 h 289"/>
                <a:gd name="T74" fmla="*/ 2147483647 w 199"/>
                <a:gd name="T75" fmla="*/ 2147483647 h 289"/>
                <a:gd name="T76" fmla="*/ 2147483647 w 199"/>
                <a:gd name="T77" fmla="*/ 2147483647 h 289"/>
                <a:gd name="T78" fmla="*/ 2147483647 w 199"/>
                <a:gd name="T79" fmla="*/ 2147483647 h 289"/>
                <a:gd name="T80" fmla="*/ 2147483647 w 199"/>
                <a:gd name="T81" fmla="*/ 2147483647 h 289"/>
                <a:gd name="T82" fmla="*/ 2147483647 w 199"/>
                <a:gd name="T83" fmla="*/ 2147483647 h 289"/>
                <a:gd name="T84" fmla="*/ 2147483647 w 199"/>
                <a:gd name="T85" fmla="*/ 2147483647 h 289"/>
                <a:gd name="T86" fmla="*/ 2147483647 w 199"/>
                <a:gd name="T87" fmla="*/ 2147483647 h 289"/>
                <a:gd name="T88" fmla="*/ 2147483647 w 199"/>
                <a:gd name="T89" fmla="*/ 2147483647 h 289"/>
                <a:gd name="T90" fmla="*/ 2147483647 w 199"/>
                <a:gd name="T91" fmla="*/ 2147483647 h 289"/>
                <a:gd name="T92" fmla="*/ 2147483647 w 199"/>
                <a:gd name="T93" fmla="*/ 2147483647 h 289"/>
                <a:gd name="T94" fmla="*/ 2147483647 w 199"/>
                <a:gd name="T95" fmla="*/ 2147483647 h 289"/>
                <a:gd name="T96" fmla="*/ 2147483647 w 199"/>
                <a:gd name="T97" fmla="*/ 2147483647 h 289"/>
                <a:gd name="T98" fmla="*/ 2147483647 w 199"/>
                <a:gd name="T99" fmla="*/ 0 h 2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9" h="289">
                  <a:moveTo>
                    <a:pt x="96" y="0"/>
                  </a:moveTo>
                  <a:lnTo>
                    <a:pt x="96" y="1"/>
                  </a:lnTo>
                  <a:lnTo>
                    <a:pt x="92" y="5"/>
                  </a:lnTo>
                  <a:lnTo>
                    <a:pt x="86" y="12"/>
                  </a:lnTo>
                  <a:lnTo>
                    <a:pt x="80" y="20"/>
                  </a:lnTo>
                  <a:lnTo>
                    <a:pt x="66" y="37"/>
                  </a:lnTo>
                  <a:lnTo>
                    <a:pt x="60" y="45"/>
                  </a:lnTo>
                  <a:lnTo>
                    <a:pt x="53" y="52"/>
                  </a:lnTo>
                  <a:lnTo>
                    <a:pt x="48" y="58"/>
                  </a:lnTo>
                  <a:lnTo>
                    <a:pt x="42" y="65"/>
                  </a:lnTo>
                  <a:lnTo>
                    <a:pt x="39" y="74"/>
                  </a:lnTo>
                  <a:lnTo>
                    <a:pt x="33" y="86"/>
                  </a:lnTo>
                  <a:lnTo>
                    <a:pt x="28" y="100"/>
                  </a:lnTo>
                  <a:lnTo>
                    <a:pt x="24" y="117"/>
                  </a:lnTo>
                  <a:lnTo>
                    <a:pt x="20" y="136"/>
                  </a:lnTo>
                  <a:lnTo>
                    <a:pt x="15" y="160"/>
                  </a:lnTo>
                  <a:lnTo>
                    <a:pt x="12" y="172"/>
                  </a:lnTo>
                  <a:lnTo>
                    <a:pt x="11" y="181"/>
                  </a:lnTo>
                  <a:lnTo>
                    <a:pt x="7" y="198"/>
                  </a:lnTo>
                  <a:lnTo>
                    <a:pt x="4" y="209"/>
                  </a:lnTo>
                  <a:lnTo>
                    <a:pt x="3" y="218"/>
                  </a:lnTo>
                  <a:lnTo>
                    <a:pt x="1" y="223"/>
                  </a:lnTo>
                  <a:lnTo>
                    <a:pt x="0" y="229"/>
                  </a:lnTo>
                  <a:lnTo>
                    <a:pt x="1" y="233"/>
                  </a:lnTo>
                  <a:lnTo>
                    <a:pt x="3" y="238"/>
                  </a:lnTo>
                  <a:lnTo>
                    <a:pt x="5" y="245"/>
                  </a:lnTo>
                  <a:lnTo>
                    <a:pt x="12" y="251"/>
                  </a:lnTo>
                  <a:lnTo>
                    <a:pt x="21" y="258"/>
                  </a:lnTo>
                  <a:lnTo>
                    <a:pt x="35" y="265"/>
                  </a:lnTo>
                  <a:lnTo>
                    <a:pt x="52" y="271"/>
                  </a:lnTo>
                  <a:lnTo>
                    <a:pt x="74" y="278"/>
                  </a:lnTo>
                  <a:lnTo>
                    <a:pt x="101" y="283"/>
                  </a:lnTo>
                  <a:lnTo>
                    <a:pt x="134" y="289"/>
                  </a:lnTo>
                  <a:lnTo>
                    <a:pt x="140" y="265"/>
                  </a:lnTo>
                  <a:lnTo>
                    <a:pt x="145" y="241"/>
                  </a:lnTo>
                  <a:lnTo>
                    <a:pt x="156" y="200"/>
                  </a:lnTo>
                  <a:lnTo>
                    <a:pt x="164" y="164"/>
                  </a:lnTo>
                  <a:lnTo>
                    <a:pt x="171" y="132"/>
                  </a:lnTo>
                  <a:lnTo>
                    <a:pt x="178" y="105"/>
                  </a:lnTo>
                  <a:lnTo>
                    <a:pt x="183" y="84"/>
                  </a:lnTo>
                  <a:lnTo>
                    <a:pt x="187" y="65"/>
                  </a:lnTo>
                  <a:lnTo>
                    <a:pt x="190" y="52"/>
                  </a:lnTo>
                  <a:lnTo>
                    <a:pt x="194" y="40"/>
                  </a:lnTo>
                  <a:lnTo>
                    <a:pt x="195" y="32"/>
                  </a:lnTo>
                  <a:lnTo>
                    <a:pt x="197" y="25"/>
                  </a:lnTo>
                  <a:lnTo>
                    <a:pt x="198" y="21"/>
                  </a:lnTo>
                  <a:lnTo>
                    <a:pt x="198" y="18"/>
                  </a:lnTo>
                  <a:lnTo>
                    <a:pt x="199" y="17"/>
                  </a:lnTo>
                  <a:lnTo>
                    <a:pt x="96" y="0"/>
                  </a:lnTo>
                  <a:close/>
                </a:path>
              </a:pathLst>
            </a:custGeom>
            <a:solidFill>
              <a:srgbClr val="0099FF"/>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21508" name="Freeform 145">
              <a:extLst>
                <a:ext uri="{FF2B5EF4-FFF2-40B4-BE49-F238E27FC236}">
                  <a16:creationId xmlns:a16="http://schemas.microsoft.com/office/drawing/2014/main" id="{39699483-4954-6848-A07F-F6B39FD1C17E}"/>
                </a:ext>
              </a:extLst>
            </p:cNvPr>
            <p:cNvSpPr>
              <a:spLocks/>
            </p:cNvSpPr>
            <p:nvPr/>
          </p:nvSpPr>
          <p:spPr bwMode="auto">
            <a:xfrm>
              <a:off x="991218" y="2777864"/>
              <a:ext cx="204383" cy="67126"/>
            </a:xfrm>
            <a:custGeom>
              <a:avLst/>
              <a:gdLst>
                <a:gd name="T0" fmla="*/ 0 w 50"/>
                <a:gd name="T1" fmla="*/ 2147483646 h 24"/>
                <a:gd name="T2" fmla="*/ 2147483646 w 50"/>
                <a:gd name="T3" fmla="*/ 2147483646 h 24"/>
                <a:gd name="T4" fmla="*/ 2147483646 w 50"/>
                <a:gd name="T5" fmla="*/ 2147483646 h 24"/>
                <a:gd name="T6" fmla="*/ 2147483646 w 50"/>
                <a:gd name="T7" fmla="*/ 0 h 24"/>
                <a:gd name="T8" fmla="*/ 2147483646 w 50"/>
                <a:gd name="T9" fmla="*/ 0 h 24"/>
                <a:gd name="T10" fmla="*/ 2147483646 w 50"/>
                <a:gd name="T11" fmla="*/ 2147483646 h 24"/>
                <a:gd name="T12" fmla="*/ 2147483646 w 50"/>
                <a:gd name="T13" fmla="*/ 2147483646 h 24"/>
                <a:gd name="T14" fmla="*/ 2147483646 w 50"/>
                <a:gd name="T15" fmla="*/ 2147483646 h 24"/>
                <a:gd name="T16" fmla="*/ 2147483646 w 50"/>
                <a:gd name="T17" fmla="*/ 2147483646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 h="24">
                  <a:moveTo>
                    <a:pt x="0" y="2"/>
                  </a:moveTo>
                  <a:lnTo>
                    <a:pt x="1" y="1"/>
                  </a:lnTo>
                  <a:lnTo>
                    <a:pt x="5" y="1"/>
                  </a:lnTo>
                  <a:lnTo>
                    <a:pt x="10" y="0"/>
                  </a:lnTo>
                  <a:lnTo>
                    <a:pt x="17" y="0"/>
                  </a:lnTo>
                  <a:lnTo>
                    <a:pt x="25" y="2"/>
                  </a:lnTo>
                  <a:lnTo>
                    <a:pt x="34" y="6"/>
                  </a:lnTo>
                  <a:lnTo>
                    <a:pt x="42" y="13"/>
                  </a:lnTo>
                  <a:lnTo>
                    <a:pt x="50" y="24"/>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09" name="Freeform 146">
              <a:extLst>
                <a:ext uri="{FF2B5EF4-FFF2-40B4-BE49-F238E27FC236}">
                  <a16:creationId xmlns:a16="http://schemas.microsoft.com/office/drawing/2014/main" id="{87685CE1-B067-1F2A-25E8-B948295A4418}"/>
                </a:ext>
              </a:extLst>
            </p:cNvPr>
            <p:cNvSpPr>
              <a:spLocks/>
            </p:cNvSpPr>
            <p:nvPr/>
          </p:nvSpPr>
          <p:spPr bwMode="auto">
            <a:xfrm>
              <a:off x="913552" y="2196101"/>
              <a:ext cx="625412" cy="550998"/>
            </a:xfrm>
            <a:custGeom>
              <a:avLst/>
              <a:gdLst>
                <a:gd name="T0" fmla="*/ 2147483646 w 153"/>
                <a:gd name="T1" fmla="*/ 0 h 197"/>
                <a:gd name="T2" fmla="*/ 2147483646 w 153"/>
                <a:gd name="T3" fmla="*/ 2147483646 h 197"/>
                <a:gd name="T4" fmla="*/ 2147483646 w 153"/>
                <a:gd name="T5" fmla="*/ 2147483646 h 197"/>
                <a:gd name="T6" fmla="*/ 2147483646 w 153"/>
                <a:gd name="T7" fmla="*/ 2147483646 h 197"/>
                <a:gd name="T8" fmla="*/ 2147483646 w 153"/>
                <a:gd name="T9" fmla="*/ 2147483646 h 197"/>
                <a:gd name="T10" fmla="*/ 2147483646 w 153"/>
                <a:gd name="T11" fmla="*/ 2147483646 h 197"/>
                <a:gd name="T12" fmla="*/ 2147483646 w 153"/>
                <a:gd name="T13" fmla="*/ 2147483646 h 197"/>
                <a:gd name="T14" fmla="*/ 2147483646 w 153"/>
                <a:gd name="T15" fmla="*/ 2147483646 h 197"/>
                <a:gd name="T16" fmla="*/ 2147483646 w 153"/>
                <a:gd name="T17" fmla="*/ 2147483646 h 197"/>
                <a:gd name="T18" fmla="*/ 2147483646 w 153"/>
                <a:gd name="T19" fmla="*/ 2147483646 h 197"/>
                <a:gd name="T20" fmla="*/ 2147483646 w 153"/>
                <a:gd name="T21" fmla="*/ 2147483646 h 197"/>
                <a:gd name="T22" fmla="*/ 2147483646 w 153"/>
                <a:gd name="T23" fmla="*/ 2147483646 h 197"/>
                <a:gd name="T24" fmla="*/ 2147483646 w 153"/>
                <a:gd name="T25" fmla="*/ 2147483646 h 197"/>
                <a:gd name="T26" fmla="*/ 2147483646 w 153"/>
                <a:gd name="T27" fmla="*/ 2147483646 h 197"/>
                <a:gd name="T28" fmla="*/ 2147483646 w 153"/>
                <a:gd name="T29" fmla="*/ 2147483646 h 197"/>
                <a:gd name="T30" fmla="*/ 2147483646 w 153"/>
                <a:gd name="T31" fmla="*/ 2147483646 h 197"/>
                <a:gd name="T32" fmla="*/ 2147483646 w 153"/>
                <a:gd name="T33" fmla="*/ 2147483646 h 197"/>
                <a:gd name="T34" fmla="*/ 2147483646 w 153"/>
                <a:gd name="T35" fmla="*/ 2147483646 h 197"/>
                <a:gd name="T36" fmla="*/ 2147483646 w 153"/>
                <a:gd name="T37" fmla="*/ 2147483646 h 197"/>
                <a:gd name="T38" fmla="*/ 2147483646 w 153"/>
                <a:gd name="T39" fmla="*/ 2147483646 h 197"/>
                <a:gd name="T40" fmla="*/ 2147483646 w 153"/>
                <a:gd name="T41" fmla="*/ 2147483646 h 197"/>
                <a:gd name="T42" fmla="*/ 2147483646 w 153"/>
                <a:gd name="T43" fmla="*/ 2147483646 h 197"/>
                <a:gd name="T44" fmla="*/ 2147483646 w 153"/>
                <a:gd name="T45" fmla="*/ 2147483646 h 197"/>
                <a:gd name="T46" fmla="*/ 2147483646 w 153"/>
                <a:gd name="T47" fmla="*/ 2147483646 h 197"/>
                <a:gd name="T48" fmla="*/ 2147483646 w 153"/>
                <a:gd name="T49" fmla="*/ 2147483646 h 197"/>
                <a:gd name="T50" fmla="*/ 2147483646 w 153"/>
                <a:gd name="T51" fmla="*/ 2147483646 h 197"/>
                <a:gd name="T52" fmla="*/ 0 w 153"/>
                <a:gd name="T53" fmla="*/ 2147483646 h 197"/>
                <a:gd name="T54" fmla="*/ 2147483646 w 153"/>
                <a:gd name="T55" fmla="*/ 2147483646 h 197"/>
                <a:gd name="T56" fmla="*/ 2147483646 w 153"/>
                <a:gd name="T57" fmla="*/ 2147483646 h 197"/>
                <a:gd name="T58" fmla="*/ 2147483646 w 153"/>
                <a:gd name="T59" fmla="*/ 2147483646 h 197"/>
                <a:gd name="T60" fmla="*/ 2147483646 w 153"/>
                <a:gd name="T61" fmla="*/ 2147483646 h 197"/>
                <a:gd name="T62" fmla="*/ 2147483646 w 153"/>
                <a:gd name="T63" fmla="*/ 2147483646 h 197"/>
                <a:gd name="T64" fmla="*/ 2147483646 w 153"/>
                <a:gd name="T65" fmla="*/ 2147483646 h 197"/>
                <a:gd name="T66" fmla="*/ 2147483646 w 153"/>
                <a:gd name="T67" fmla="*/ 2147483646 h 197"/>
                <a:gd name="T68" fmla="*/ 2147483646 w 153"/>
                <a:gd name="T69" fmla="*/ 2147483646 h 197"/>
                <a:gd name="T70" fmla="*/ 2147483646 w 153"/>
                <a:gd name="T71" fmla="*/ 2147483646 h 197"/>
                <a:gd name="T72" fmla="*/ 2147483646 w 153"/>
                <a:gd name="T73" fmla="*/ 2147483646 h 197"/>
                <a:gd name="T74" fmla="*/ 2147483646 w 153"/>
                <a:gd name="T75" fmla="*/ 2147483646 h 197"/>
                <a:gd name="T76" fmla="*/ 2147483646 w 153"/>
                <a:gd name="T77" fmla="*/ 0 h 1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53" h="197">
                  <a:moveTo>
                    <a:pt x="124" y="0"/>
                  </a:moveTo>
                  <a:lnTo>
                    <a:pt x="125" y="1"/>
                  </a:lnTo>
                  <a:lnTo>
                    <a:pt x="126" y="5"/>
                  </a:lnTo>
                  <a:lnTo>
                    <a:pt x="130" y="9"/>
                  </a:lnTo>
                  <a:lnTo>
                    <a:pt x="134" y="16"/>
                  </a:lnTo>
                  <a:lnTo>
                    <a:pt x="142" y="32"/>
                  </a:lnTo>
                  <a:lnTo>
                    <a:pt x="149" y="49"/>
                  </a:lnTo>
                  <a:lnTo>
                    <a:pt x="150" y="61"/>
                  </a:lnTo>
                  <a:lnTo>
                    <a:pt x="152" y="76"/>
                  </a:lnTo>
                  <a:lnTo>
                    <a:pt x="153" y="92"/>
                  </a:lnTo>
                  <a:lnTo>
                    <a:pt x="153" y="108"/>
                  </a:lnTo>
                  <a:lnTo>
                    <a:pt x="152" y="125"/>
                  </a:lnTo>
                  <a:lnTo>
                    <a:pt x="150" y="141"/>
                  </a:lnTo>
                  <a:lnTo>
                    <a:pt x="146" y="154"/>
                  </a:lnTo>
                  <a:lnTo>
                    <a:pt x="141" y="166"/>
                  </a:lnTo>
                  <a:lnTo>
                    <a:pt x="126" y="181"/>
                  </a:lnTo>
                  <a:lnTo>
                    <a:pt x="110" y="190"/>
                  </a:lnTo>
                  <a:lnTo>
                    <a:pt x="92" y="196"/>
                  </a:lnTo>
                  <a:lnTo>
                    <a:pt x="73" y="197"/>
                  </a:lnTo>
                  <a:lnTo>
                    <a:pt x="56" y="194"/>
                  </a:lnTo>
                  <a:lnTo>
                    <a:pt x="41" y="186"/>
                  </a:lnTo>
                  <a:lnTo>
                    <a:pt x="32" y="173"/>
                  </a:lnTo>
                  <a:lnTo>
                    <a:pt x="27" y="157"/>
                  </a:lnTo>
                  <a:lnTo>
                    <a:pt x="17" y="154"/>
                  </a:lnTo>
                  <a:lnTo>
                    <a:pt x="9" y="149"/>
                  </a:lnTo>
                  <a:lnTo>
                    <a:pt x="3" y="142"/>
                  </a:lnTo>
                  <a:lnTo>
                    <a:pt x="0" y="133"/>
                  </a:lnTo>
                  <a:lnTo>
                    <a:pt x="1" y="122"/>
                  </a:lnTo>
                  <a:lnTo>
                    <a:pt x="7" y="114"/>
                  </a:lnTo>
                  <a:lnTo>
                    <a:pt x="16" y="109"/>
                  </a:lnTo>
                  <a:lnTo>
                    <a:pt x="27" y="106"/>
                  </a:lnTo>
                  <a:lnTo>
                    <a:pt x="24" y="92"/>
                  </a:lnTo>
                  <a:lnTo>
                    <a:pt x="21" y="78"/>
                  </a:lnTo>
                  <a:lnTo>
                    <a:pt x="20" y="70"/>
                  </a:lnTo>
                  <a:lnTo>
                    <a:pt x="19" y="64"/>
                  </a:lnTo>
                  <a:lnTo>
                    <a:pt x="17" y="61"/>
                  </a:lnTo>
                  <a:lnTo>
                    <a:pt x="17" y="60"/>
                  </a:lnTo>
                  <a:lnTo>
                    <a:pt x="17" y="58"/>
                  </a:lnTo>
                  <a:lnTo>
                    <a:pt x="124" y="0"/>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21510" name="Freeform 147">
              <a:extLst>
                <a:ext uri="{FF2B5EF4-FFF2-40B4-BE49-F238E27FC236}">
                  <a16:creationId xmlns:a16="http://schemas.microsoft.com/office/drawing/2014/main" id="{482EFD69-8744-4266-4424-266FF20A49A0}"/>
                </a:ext>
              </a:extLst>
            </p:cNvPr>
            <p:cNvSpPr>
              <a:spLocks/>
            </p:cNvSpPr>
            <p:nvPr/>
          </p:nvSpPr>
          <p:spPr bwMode="auto">
            <a:xfrm>
              <a:off x="1236474" y="2643611"/>
              <a:ext cx="155330" cy="33563"/>
            </a:xfrm>
            <a:custGeom>
              <a:avLst/>
              <a:gdLst>
                <a:gd name="T0" fmla="*/ 0 w 38"/>
                <a:gd name="T1" fmla="*/ 0 h 12"/>
                <a:gd name="T2" fmla="*/ 2147483646 w 38"/>
                <a:gd name="T3" fmla="*/ 2147483646 h 12"/>
                <a:gd name="T4" fmla="*/ 2147483646 w 38"/>
                <a:gd name="T5" fmla="*/ 2147483646 h 12"/>
                <a:gd name="T6" fmla="*/ 2147483646 w 38"/>
                <a:gd name="T7" fmla="*/ 2147483646 h 12"/>
                <a:gd name="T8" fmla="*/ 2147483646 w 38"/>
                <a:gd name="T9" fmla="*/ 2147483646 h 12"/>
                <a:gd name="T10" fmla="*/ 2147483646 w 38"/>
                <a:gd name="T11" fmla="*/ 2147483646 h 12"/>
                <a:gd name="T12" fmla="*/ 2147483646 w 38"/>
                <a:gd name="T13" fmla="*/ 2147483646 h 12"/>
                <a:gd name="T14" fmla="*/ 2147483646 w 38"/>
                <a:gd name="T15" fmla="*/ 2147483646 h 12"/>
                <a:gd name="T16" fmla="*/ 2147483646 w 38"/>
                <a:gd name="T17" fmla="*/ 2147483646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 h="12">
                  <a:moveTo>
                    <a:pt x="0" y="0"/>
                  </a:moveTo>
                  <a:lnTo>
                    <a:pt x="1" y="1"/>
                  </a:lnTo>
                  <a:lnTo>
                    <a:pt x="4" y="6"/>
                  </a:lnTo>
                  <a:lnTo>
                    <a:pt x="10" y="10"/>
                  </a:lnTo>
                  <a:lnTo>
                    <a:pt x="18" y="12"/>
                  </a:lnTo>
                  <a:lnTo>
                    <a:pt x="27" y="10"/>
                  </a:lnTo>
                  <a:lnTo>
                    <a:pt x="33" y="6"/>
                  </a:lnTo>
                  <a:lnTo>
                    <a:pt x="37" y="4"/>
                  </a:lnTo>
                  <a:lnTo>
                    <a:pt x="38" y="2"/>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11" name="Freeform 148">
              <a:extLst>
                <a:ext uri="{FF2B5EF4-FFF2-40B4-BE49-F238E27FC236}">
                  <a16:creationId xmlns:a16="http://schemas.microsoft.com/office/drawing/2014/main" id="{A962B4C1-E1F0-B193-21DB-5AF367D9F001}"/>
                </a:ext>
              </a:extLst>
            </p:cNvPr>
            <p:cNvSpPr>
              <a:spLocks/>
            </p:cNvSpPr>
            <p:nvPr/>
          </p:nvSpPr>
          <p:spPr bwMode="auto">
            <a:xfrm>
              <a:off x="983041" y="2500969"/>
              <a:ext cx="159420" cy="11188"/>
            </a:xfrm>
            <a:custGeom>
              <a:avLst/>
              <a:gdLst>
                <a:gd name="T0" fmla="*/ 0 w 39"/>
                <a:gd name="T1" fmla="*/ 0 h 4"/>
                <a:gd name="T2" fmla="*/ 2147483646 w 39"/>
                <a:gd name="T3" fmla="*/ 0 h 4"/>
                <a:gd name="T4" fmla="*/ 2147483646 w 39"/>
                <a:gd name="T5" fmla="*/ 2147483646 h 4"/>
                <a:gd name="T6" fmla="*/ 2147483646 w 39"/>
                <a:gd name="T7" fmla="*/ 2147483646 h 4"/>
                <a:gd name="T8" fmla="*/ 2147483646 w 39"/>
                <a:gd name="T9" fmla="*/ 2147483646 h 4"/>
                <a:gd name="T10" fmla="*/ 2147483646 w 39"/>
                <a:gd name="T11" fmla="*/ 2147483646 h 4"/>
                <a:gd name="T12" fmla="*/ 2147483646 w 39"/>
                <a:gd name="T13" fmla="*/ 2147483646 h 4"/>
                <a:gd name="T14" fmla="*/ 2147483646 w 39"/>
                <a:gd name="T15" fmla="*/ 2147483646 h 4"/>
                <a:gd name="T16" fmla="*/ 2147483646 w 39"/>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 h="4">
                  <a:moveTo>
                    <a:pt x="0" y="0"/>
                  </a:moveTo>
                  <a:lnTo>
                    <a:pt x="2" y="0"/>
                  </a:lnTo>
                  <a:lnTo>
                    <a:pt x="6" y="3"/>
                  </a:lnTo>
                  <a:lnTo>
                    <a:pt x="11" y="4"/>
                  </a:lnTo>
                  <a:lnTo>
                    <a:pt x="19" y="4"/>
                  </a:lnTo>
                  <a:lnTo>
                    <a:pt x="26" y="4"/>
                  </a:lnTo>
                  <a:lnTo>
                    <a:pt x="32" y="3"/>
                  </a:lnTo>
                  <a:lnTo>
                    <a:pt x="38" y="1"/>
                  </a:lnTo>
                  <a:lnTo>
                    <a:pt x="39"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12" name="Line 149">
              <a:extLst>
                <a:ext uri="{FF2B5EF4-FFF2-40B4-BE49-F238E27FC236}">
                  <a16:creationId xmlns:a16="http://schemas.microsoft.com/office/drawing/2014/main" id="{F177CCAB-0260-D5F1-C9E4-D7BAF8A62764}"/>
                </a:ext>
              </a:extLst>
            </p:cNvPr>
            <p:cNvSpPr>
              <a:spLocks noChangeShapeType="1"/>
            </p:cNvSpPr>
            <p:nvPr/>
          </p:nvSpPr>
          <p:spPr bwMode="auto">
            <a:xfrm flipV="1">
              <a:off x="1355018" y="2456215"/>
              <a:ext cx="49053" cy="13986"/>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13" name="Freeform 150">
              <a:extLst>
                <a:ext uri="{FF2B5EF4-FFF2-40B4-BE49-F238E27FC236}">
                  <a16:creationId xmlns:a16="http://schemas.microsoft.com/office/drawing/2014/main" id="{3F5D898D-6D99-39E6-864E-F7F647F11019}"/>
                </a:ext>
              </a:extLst>
            </p:cNvPr>
            <p:cNvSpPr>
              <a:spLocks/>
            </p:cNvSpPr>
            <p:nvPr/>
          </p:nvSpPr>
          <p:spPr bwMode="auto">
            <a:xfrm>
              <a:off x="1142463" y="2445029"/>
              <a:ext cx="216647" cy="134253"/>
            </a:xfrm>
            <a:custGeom>
              <a:avLst/>
              <a:gdLst>
                <a:gd name="T0" fmla="*/ 2147483646 w 53"/>
                <a:gd name="T1" fmla="*/ 2147483646 h 48"/>
                <a:gd name="T2" fmla="*/ 0 w 53"/>
                <a:gd name="T3" fmla="*/ 2147483646 h 48"/>
                <a:gd name="T4" fmla="*/ 0 w 53"/>
                <a:gd name="T5" fmla="*/ 2147483646 h 48"/>
                <a:gd name="T6" fmla="*/ 2147483646 w 53"/>
                <a:gd name="T7" fmla="*/ 2147483646 h 48"/>
                <a:gd name="T8" fmla="*/ 2147483646 w 53"/>
                <a:gd name="T9" fmla="*/ 2147483646 h 48"/>
                <a:gd name="T10" fmla="*/ 2147483646 w 53"/>
                <a:gd name="T11" fmla="*/ 2147483646 h 48"/>
                <a:gd name="T12" fmla="*/ 2147483646 w 53"/>
                <a:gd name="T13" fmla="*/ 2147483646 h 48"/>
                <a:gd name="T14" fmla="*/ 2147483646 w 53"/>
                <a:gd name="T15" fmla="*/ 2147483646 h 48"/>
                <a:gd name="T16" fmla="*/ 2147483646 w 53"/>
                <a:gd name="T17" fmla="*/ 0 h 48"/>
                <a:gd name="T18" fmla="*/ 2147483646 w 53"/>
                <a:gd name="T19" fmla="*/ 2147483646 h 48"/>
                <a:gd name="T20" fmla="*/ 2147483646 w 53"/>
                <a:gd name="T21" fmla="*/ 2147483646 h 48"/>
                <a:gd name="T22" fmla="*/ 2147483646 w 53"/>
                <a:gd name="T23" fmla="*/ 2147483646 h 48"/>
                <a:gd name="T24" fmla="*/ 2147483646 w 53"/>
                <a:gd name="T25" fmla="*/ 2147483646 h 48"/>
                <a:gd name="T26" fmla="*/ 2147483646 w 53"/>
                <a:gd name="T27" fmla="*/ 2147483646 h 48"/>
                <a:gd name="T28" fmla="*/ 2147483646 w 53"/>
                <a:gd name="T29" fmla="*/ 2147483646 h 48"/>
                <a:gd name="T30" fmla="*/ 2147483646 w 53"/>
                <a:gd name="T31" fmla="*/ 2147483646 h 48"/>
                <a:gd name="T32" fmla="*/ 2147483646 w 53"/>
                <a:gd name="T33" fmla="*/ 2147483646 h 48"/>
                <a:gd name="T34" fmla="*/ 2147483646 w 53"/>
                <a:gd name="T35" fmla="*/ 2147483646 h 48"/>
                <a:gd name="T36" fmla="*/ 2147483646 w 53"/>
                <a:gd name="T37" fmla="*/ 2147483646 h 48"/>
                <a:gd name="T38" fmla="*/ 2147483646 w 53"/>
                <a:gd name="T39" fmla="*/ 2147483646 h 48"/>
                <a:gd name="T40" fmla="*/ 2147483646 w 53"/>
                <a:gd name="T41" fmla="*/ 2147483646 h 48"/>
                <a:gd name="T42" fmla="*/ 2147483646 w 53"/>
                <a:gd name="T43" fmla="*/ 2147483646 h 48"/>
                <a:gd name="T44" fmla="*/ 2147483646 w 53"/>
                <a:gd name="T45" fmla="*/ 2147483646 h 48"/>
                <a:gd name="T46" fmla="*/ 2147483646 w 53"/>
                <a:gd name="T47" fmla="*/ 2147483646 h 48"/>
                <a:gd name="T48" fmla="*/ 2147483646 w 53"/>
                <a:gd name="T49" fmla="*/ 2147483646 h 48"/>
                <a:gd name="T50" fmla="*/ 2147483646 w 53"/>
                <a:gd name="T51" fmla="*/ 2147483646 h 4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3" h="48">
                  <a:moveTo>
                    <a:pt x="1" y="24"/>
                  </a:moveTo>
                  <a:lnTo>
                    <a:pt x="0" y="24"/>
                  </a:lnTo>
                  <a:lnTo>
                    <a:pt x="0" y="21"/>
                  </a:lnTo>
                  <a:lnTo>
                    <a:pt x="1" y="17"/>
                  </a:lnTo>
                  <a:lnTo>
                    <a:pt x="4" y="13"/>
                  </a:lnTo>
                  <a:lnTo>
                    <a:pt x="7" y="11"/>
                  </a:lnTo>
                  <a:lnTo>
                    <a:pt x="11" y="8"/>
                  </a:lnTo>
                  <a:lnTo>
                    <a:pt x="24" y="4"/>
                  </a:lnTo>
                  <a:lnTo>
                    <a:pt x="35" y="0"/>
                  </a:lnTo>
                  <a:lnTo>
                    <a:pt x="40" y="1"/>
                  </a:lnTo>
                  <a:lnTo>
                    <a:pt x="44" y="3"/>
                  </a:lnTo>
                  <a:lnTo>
                    <a:pt x="49" y="9"/>
                  </a:lnTo>
                  <a:lnTo>
                    <a:pt x="52" y="17"/>
                  </a:lnTo>
                  <a:lnTo>
                    <a:pt x="53" y="25"/>
                  </a:lnTo>
                  <a:lnTo>
                    <a:pt x="52" y="33"/>
                  </a:lnTo>
                  <a:lnTo>
                    <a:pt x="49" y="36"/>
                  </a:lnTo>
                  <a:lnTo>
                    <a:pt x="46" y="40"/>
                  </a:lnTo>
                  <a:lnTo>
                    <a:pt x="36" y="45"/>
                  </a:lnTo>
                  <a:lnTo>
                    <a:pt x="25" y="48"/>
                  </a:lnTo>
                  <a:lnTo>
                    <a:pt x="16" y="48"/>
                  </a:lnTo>
                  <a:lnTo>
                    <a:pt x="9" y="43"/>
                  </a:lnTo>
                  <a:lnTo>
                    <a:pt x="5" y="35"/>
                  </a:lnTo>
                  <a:lnTo>
                    <a:pt x="1" y="27"/>
                  </a:lnTo>
                  <a:lnTo>
                    <a:pt x="1" y="25"/>
                  </a:lnTo>
                  <a:lnTo>
                    <a:pt x="1" y="24"/>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1514" name="Freeform 151">
              <a:extLst>
                <a:ext uri="{FF2B5EF4-FFF2-40B4-BE49-F238E27FC236}">
                  <a16:creationId xmlns:a16="http://schemas.microsoft.com/office/drawing/2014/main" id="{73446795-1CF5-28D9-FD0F-B19C6D8A1B41}"/>
                </a:ext>
              </a:extLst>
            </p:cNvPr>
            <p:cNvSpPr>
              <a:spLocks/>
            </p:cNvSpPr>
            <p:nvPr/>
          </p:nvSpPr>
          <p:spPr bwMode="auto">
            <a:xfrm>
              <a:off x="1420422" y="2386292"/>
              <a:ext cx="167597" cy="125863"/>
            </a:xfrm>
            <a:custGeom>
              <a:avLst/>
              <a:gdLst>
                <a:gd name="T0" fmla="*/ 2147483646 w 41"/>
                <a:gd name="T1" fmla="*/ 2147483646 h 45"/>
                <a:gd name="T2" fmla="*/ 0 w 41"/>
                <a:gd name="T3" fmla="*/ 2147483646 h 45"/>
                <a:gd name="T4" fmla="*/ 0 w 41"/>
                <a:gd name="T5" fmla="*/ 2147483646 h 45"/>
                <a:gd name="T6" fmla="*/ 2147483646 w 41"/>
                <a:gd name="T7" fmla="*/ 2147483646 h 45"/>
                <a:gd name="T8" fmla="*/ 2147483646 w 41"/>
                <a:gd name="T9" fmla="*/ 2147483646 h 45"/>
                <a:gd name="T10" fmla="*/ 2147483646 w 41"/>
                <a:gd name="T11" fmla="*/ 2147483646 h 45"/>
                <a:gd name="T12" fmla="*/ 2147483646 w 41"/>
                <a:gd name="T13" fmla="*/ 2147483646 h 45"/>
                <a:gd name="T14" fmla="*/ 2147483646 w 41"/>
                <a:gd name="T15" fmla="*/ 2147483646 h 45"/>
                <a:gd name="T16" fmla="*/ 2147483646 w 41"/>
                <a:gd name="T17" fmla="*/ 0 h 45"/>
                <a:gd name="T18" fmla="*/ 2147483646 w 41"/>
                <a:gd name="T19" fmla="*/ 0 h 45"/>
                <a:gd name="T20" fmla="*/ 2147483646 w 41"/>
                <a:gd name="T21" fmla="*/ 2147483646 h 45"/>
                <a:gd name="T22" fmla="*/ 2147483646 w 41"/>
                <a:gd name="T23" fmla="*/ 2147483646 h 45"/>
                <a:gd name="T24" fmla="*/ 2147483646 w 41"/>
                <a:gd name="T25" fmla="*/ 2147483646 h 45"/>
                <a:gd name="T26" fmla="*/ 2147483646 w 41"/>
                <a:gd name="T27" fmla="*/ 2147483646 h 45"/>
                <a:gd name="T28" fmla="*/ 2147483646 w 41"/>
                <a:gd name="T29" fmla="*/ 2147483646 h 45"/>
                <a:gd name="T30" fmla="*/ 2147483646 w 41"/>
                <a:gd name="T31" fmla="*/ 2147483646 h 45"/>
                <a:gd name="T32" fmla="*/ 2147483646 w 41"/>
                <a:gd name="T33" fmla="*/ 2147483646 h 45"/>
                <a:gd name="T34" fmla="*/ 2147483646 w 41"/>
                <a:gd name="T35" fmla="*/ 2147483646 h 45"/>
                <a:gd name="T36" fmla="*/ 2147483646 w 41"/>
                <a:gd name="T37" fmla="*/ 2147483646 h 45"/>
                <a:gd name="T38" fmla="*/ 2147483646 w 41"/>
                <a:gd name="T39" fmla="*/ 2147483646 h 45"/>
                <a:gd name="T40" fmla="*/ 2147483646 w 41"/>
                <a:gd name="T41" fmla="*/ 2147483646 h 45"/>
                <a:gd name="T42" fmla="*/ 2147483646 w 41"/>
                <a:gd name="T43" fmla="*/ 2147483646 h 45"/>
                <a:gd name="T44" fmla="*/ 2147483646 w 41"/>
                <a:gd name="T45" fmla="*/ 2147483646 h 45"/>
                <a:gd name="T46" fmla="*/ 2147483646 w 41"/>
                <a:gd name="T47" fmla="*/ 2147483646 h 45"/>
                <a:gd name="T48" fmla="*/ 2147483646 w 41"/>
                <a:gd name="T49" fmla="*/ 2147483646 h 4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1" h="45">
                  <a:moveTo>
                    <a:pt x="1" y="22"/>
                  </a:moveTo>
                  <a:lnTo>
                    <a:pt x="0" y="21"/>
                  </a:lnTo>
                  <a:lnTo>
                    <a:pt x="0" y="18"/>
                  </a:lnTo>
                  <a:lnTo>
                    <a:pt x="1" y="16"/>
                  </a:lnTo>
                  <a:lnTo>
                    <a:pt x="4" y="12"/>
                  </a:lnTo>
                  <a:lnTo>
                    <a:pt x="5" y="10"/>
                  </a:lnTo>
                  <a:lnTo>
                    <a:pt x="10" y="8"/>
                  </a:lnTo>
                  <a:lnTo>
                    <a:pt x="21" y="2"/>
                  </a:lnTo>
                  <a:lnTo>
                    <a:pt x="30" y="0"/>
                  </a:lnTo>
                  <a:lnTo>
                    <a:pt x="34" y="0"/>
                  </a:lnTo>
                  <a:lnTo>
                    <a:pt x="37" y="2"/>
                  </a:lnTo>
                  <a:lnTo>
                    <a:pt x="40" y="8"/>
                  </a:lnTo>
                  <a:lnTo>
                    <a:pt x="41" y="16"/>
                  </a:lnTo>
                  <a:lnTo>
                    <a:pt x="41" y="24"/>
                  </a:lnTo>
                  <a:lnTo>
                    <a:pt x="40" y="30"/>
                  </a:lnTo>
                  <a:lnTo>
                    <a:pt x="36" y="37"/>
                  </a:lnTo>
                  <a:lnTo>
                    <a:pt x="28" y="41"/>
                  </a:lnTo>
                  <a:lnTo>
                    <a:pt x="21" y="45"/>
                  </a:lnTo>
                  <a:lnTo>
                    <a:pt x="13" y="44"/>
                  </a:lnTo>
                  <a:lnTo>
                    <a:pt x="8" y="38"/>
                  </a:lnTo>
                  <a:lnTo>
                    <a:pt x="4" y="32"/>
                  </a:lnTo>
                  <a:lnTo>
                    <a:pt x="1" y="25"/>
                  </a:lnTo>
                  <a:lnTo>
                    <a:pt x="1" y="24"/>
                  </a:lnTo>
                  <a:lnTo>
                    <a:pt x="1" y="22"/>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1515" name="Freeform 152">
              <a:extLst>
                <a:ext uri="{FF2B5EF4-FFF2-40B4-BE49-F238E27FC236}">
                  <a16:creationId xmlns:a16="http://schemas.microsoft.com/office/drawing/2014/main" id="{63251C25-3B6E-2194-20DA-23355EB960D7}"/>
                </a:ext>
              </a:extLst>
            </p:cNvPr>
            <p:cNvSpPr>
              <a:spLocks/>
            </p:cNvSpPr>
            <p:nvPr/>
          </p:nvSpPr>
          <p:spPr bwMode="auto">
            <a:xfrm>
              <a:off x="1252826" y="2481390"/>
              <a:ext cx="53140" cy="41956"/>
            </a:xfrm>
            <a:custGeom>
              <a:avLst/>
              <a:gdLst>
                <a:gd name="T0" fmla="*/ 2147483646 w 13"/>
                <a:gd name="T1" fmla="*/ 2147483646 h 15"/>
                <a:gd name="T2" fmla="*/ 2147483646 w 13"/>
                <a:gd name="T3" fmla="*/ 2147483646 h 15"/>
                <a:gd name="T4" fmla="*/ 2147483646 w 13"/>
                <a:gd name="T5" fmla="*/ 2147483646 h 15"/>
                <a:gd name="T6" fmla="*/ 2147483646 w 13"/>
                <a:gd name="T7" fmla="*/ 2147483646 h 15"/>
                <a:gd name="T8" fmla="*/ 0 w 13"/>
                <a:gd name="T9" fmla="*/ 2147483646 h 15"/>
                <a:gd name="T10" fmla="*/ 2147483646 w 13"/>
                <a:gd name="T11" fmla="*/ 2147483646 h 15"/>
                <a:gd name="T12" fmla="*/ 2147483646 w 13"/>
                <a:gd name="T13" fmla="*/ 0 h 15"/>
                <a:gd name="T14" fmla="*/ 2147483646 w 13"/>
                <a:gd name="T15" fmla="*/ 2147483646 h 15"/>
                <a:gd name="T16" fmla="*/ 2147483646 w 13"/>
                <a:gd name="T17" fmla="*/ 2147483646 h 15"/>
                <a:gd name="T18" fmla="*/ 2147483646 w 13"/>
                <a:gd name="T19" fmla="*/ 2147483646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15">
                  <a:moveTo>
                    <a:pt x="13" y="8"/>
                  </a:moveTo>
                  <a:lnTo>
                    <a:pt x="11" y="12"/>
                  </a:lnTo>
                  <a:lnTo>
                    <a:pt x="6" y="15"/>
                  </a:lnTo>
                  <a:lnTo>
                    <a:pt x="2" y="12"/>
                  </a:lnTo>
                  <a:lnTo>
                    <a:pt x="0" y="8"/>
                  </a:lnTo>
                  <a:lnTo>
                    <a:pt x="2" y="3"/>
                  </a:lnTo>
                  <a:lnTo>
                    <a:pt x="6" y="0"/>
                  </a:lnTo>
                  <a:lnTo>
                    <a:pt x="11" y="3"/>
                  </a:lnTo>
                  <a:lnTo>
                    <a:pt x="13"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16" name="Freeform 153">
              <a:extLst>
                <a:ext uri="{FF2B5EF4-FFF2-40B4-BE49-F238E27FC236}">
                  <a16:creationId xmlns:a16="http://schemas.microsoft.com/office/drawing/2014/main" id="{D3E9E9F6-D11C-3C28-A26D-49C235F15A97}"/>
                </a:ext>
              </a:extLst>
            </p:cNvPr>
            <p:cNvSpPr>
              <a:spLocks/>
            </p:cNvSpPr>
            <p:nvPr/>
          </p:nvSpPr>
          <p:spPr bwMode="auto">
            <a:xfrm>
              <a:off x="1473560" y="2425450"/>
              <a:ext cx="61315" cy="41956"/>
            </a:xfrm>
            <a:custGeom>
              <a:avLst/>
              <a:gdLst>
                <a:gd name="T0" fmla="*/ 2147483646 w 15"/>
                <a:gd name="T1" fmla="*/ 2147483646 h 15"/>
                <a:gd name="T2" fmla="*/ 2147483646 w 15"/>
                <a:gd name="T3" fmla="*/ 2147483646 h 15"/>
                <a:gd name="T4" fmla="*/ 2147483646 w 15"/>
                <a:gd name="T5" fmla="*/ 2147483646 h 15"/>
                <a:gd name="T6" fmla="*/ 2147483646 w 15"/>
                <a:gd name="T7" fmla="*/ 2147483646 h 15"/>
                <a:gd name="T8" fmla="*/ 0 w 15"/>
                <a:gd name="T9" fmla="*/ 2147483646 h 15"/>
                <a:gd name="T10" fmla="*/ 2147483646 w 15"/>
                <a:gd name="T11" fmla="*/ 2147483646 h 15"/>
                <a:gd name="T12" fmla="*/ 2147483646 w 15"/>
                <a:gd name="T13" fmla="*/ 0 h 15"/>
                <a:gd name="T14" fmla="*/ 2147483646 w 15"/>
                <a:gd name="T15" fmla="*/ 2147483646 h 15"/>
                <a:gd name="T16" fmla="*/ 2147483646 w 15"/>
                <a:gd name="T17" fmla="*/ 2147483646 h 15"/>
                <a:gd name="T18" fmla="*/ 2147483646 w 15"/>
                <a:gd name="T19" fmla="*/ 2147483646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15">
                  <a:moveTo>
                    <a:pt x="15" y="7"/>
                  </a:moveTo>
                  <a:lnTo>
                    <a:pt x="12" y="12"/>
                  </a:lnTo>
                  <a:lnTo>
                    <a:pt x="8" y="15"/>
                  </a:lnTo>
                  <a:lnTo>
                    <a:pt x="3" y="12"/>
                  </a:lnTo>
                  <a:lnTo>
                    <a:pt x="0" y="7"/>
                  </a:lnTo>
                  <a:lnTo>
                    <a:pt x="3" y="3"/>
                  </a:lnTo>
                  <a:lnTo>
                    <a:pt x="8" y="0"/>
                  </a:lnTo>
                  <a:lnTo>
                    <a:pt x="12" y="3"/>
                  </a:lnTo>
                  <a:lnTo>
                    <a:pt x="1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17" name="Freeform 154">
              <a:extLst>
                <a:ext uri="{FF2B5EF4-FFF2-40B4-BE49-F238E27FC236}">
                  <a16:creationId xmlns:a16="http://schemas.microsoft.com/office/drawing/2014/main" id="{BC8ED401-E78F-82CD-D9DF-3B34C8AE9BC1}"/>
                </a:ext>
              </a:extLst>
            </p:cNvPr>
            <p:cNvSpPr>
              <a:spLocks/>
            </p:cNvSpPr>
            <p:nvPr/>
          </p:nvSpPr>
          <p:spPr bwMode="auto">
            <a:xfrm>
              <a:off x="1228302" y="2408669"/>
              <a:ext cx="69491" cy="47549"/>
            </a:xfrm>
            <a:custGeom>
              <a:avLst/>
              <a:gdLst>
                <a:gd name="T0" fmla="*/ 2147483646 w 17"/>
                <a:gd name="T1" fmla="*/ 0 h 17"/>
                <a:gd name="T2" fmla="*/ 2147483646 w 17"/>
                <a:gd name="T3" fmla="*/ 2147483646 h 17"/>
                <a:gd name="T4" fmla="*/ 2147483646 w 17"/>
                <a:gd name="T5" fmla="*/ 2147483646 h 17"/>
                <a:gd name="T6" fmla="*/ 2147483646 w 17"/>
                <a:gd name="T7" fmla="*/ 2147483646 h 17"/>
                <a:gd name="T8" fmla="*/ 0 w 17"/>
                <a:gd name="T9" fmla="*/ 2147483646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7">
                  <a:moveTo>
                    <a:pt x="17" y="0"/>
                  </a:moveTo>
                  <a:lnTo>
                    <a:pt x="15" y="1"/>
                  </a:lnTo>
                  <a:lnTo>
                    <a:pt x="11" y="4"/>
                  </a:lnTo>
                  <a:lnTo>
                    <a:pt x="6" y="9"/>
                  </a:lnTo>
                  <a:lnTo>
                    <a:pt x="0" y="1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18" name="Freeform 155">
              <a:extLst>
                <a:ext uri="{FF2B5EF4-FFF2-40B4-BE49-F238E27FC236}">
                  <a16:creationId xmlns:a16="http://schemas.microsoft.com/office/drawing/2014/main" id="{3392202C-881C-FBDC-9E0E-59E3A815AD79}"/>
                </a:ext>
              </a:extLst>
            </p:cNvPr>
            <p:cNvSpPr>
              <a:spLocks/>
            </p:cNvSpPr>
            <p:nvPr/>
          </p:nvSpPr>
          <p:spPr bwMode="auto">
            <a:xfrm>
              <a:off x="1444949" y="2355527"/>
              <a:ext cx="81754" cy="19579"/>
            </a:xfrm>
            <a:custGeom>
              <a:avLst/>
              <a:gdLst>
                <a:gd name="T0" fmla="*/ 0 w 20"/>
                <a:gd name="T1" fmla="*/ 0 h 7"/>
                <a:gd name="T2" fmla="*/ 2147483646 w 20"/>
                <a:gd name="T3" fmla="*/ 0 h 7"/>
                <a:gd name="T4" fmla="*/ 2147483646 w 20"/>
                <a:gd name="T5" fmla="*/ 0 h 7"/>
                <a:gd name="T6" fmla="*/ 2147483646 w 20"/>
                <a:gd name="T7" fmla="*/ 2147483646 h 7"/>
                <a:gd name="T8" fmla="*/ 2147483646 w 20"/>
                <a:gd name="T9" fmla="*/ 214748364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7">
                  <a:moveTo>
                    <a:pt x="0" y="0"/>
                  </a:moveTo>
                  <a:lnTo>
                    <a:pt x="3" y="0"/>
                  </a:lnTo>
                  <a:lnTo>
                    <a:pt x="8" y="0"/>
                  </a:lnTo>
                  <a:lnTo>
                    <a:pt x="15" y="3"/>
                  </a:lnTo>
                  <a:lnTo>
                    <a:pt x="20" y="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19" name="Freeform 156">
              <a:extLst>
                <a:ext uri="{FF2B5EF4-FFF2-40B4-BE49-F238E27FC236}">
                  <a16:creationId xmlns:a16="http://schemas.microsoft.com/office/drawing/2014/main" id="{E1217B08-DEBC-5F1F-C78C-D8FE0D22440C}"/>
                </a:ext>
              </a:extLst>
            </p:cNvPr>
            <p:cNvSpPr>
              <a:spLocks/>
            </p:cNvSpPr>
            <p:nvPr/>
          </p:nvSpPr>
          <p:spPr bwMode="auto">
            <a:xfrm>
              <a:off x="1404071" y="2509357"/>
              <a:ext cx="114454" cy="111877"/>
            </a:xfrm>
            <a:custGeom>
              <a:avLst/>
              <a:gdLst>
                <a:gd name="T0" fmla="*/ 0 w 28"/>
                <a:gd name="T1" fmla="*/ 0 h 40"/>
                <a:gd name="T2" fmla="*/ 2147483646 w 28"/>
                <a:gd name="T3" fmla="*/ 0 h 40"/>
                <a:gd name="T4" fmla="*/ 2147483646 w 28"/>
                <a:gd name="T5" fmla="*/ 0 h 40"/>
                <a:gd name="T6" fmla="*/ 2147483646 w 28"/>
                <a:gd name="T7" fmla="*/ 0 h 40"/>
                <a:gd name="T8" fmla="*/ 2147483646 w 28"/>
                <a:gd name="T9" fmla="*/ 2147483646 h 40"/>
                <a:gd name="T10" fmla="*/ 2147483646 w 28"/>
                <a:gd name="T11" fmla="*/ 2147483646 h 40"/>
                <a:gd name="T12" fmla="*/ 2147483646 w 28"/>
                <a:gd name="T13" fmla="*/ 2147483646 h 40"/>
                <a:gd name="T14" fmla="*/ 2147483646 w 28"/>
                <a:gd name="T15" fmla="*/ 2147483646 h 40"/>
                <a:gd name="T16" fmla="*/ 2147483646 w 28"/>
                <a:gd name="T17" fmla="*/ 2147483646 h 40"/>
                <a:gd name="T18" fmla="*/ 2147483646 w 28"/>
                <a:gd name="T19" fmla="*/ 2147483646 h 40"/>
                <a:gd name="T20" fmla="*/ 2147483646 w 28"/>
                <a:gd name="T21" fmla="*/ 2147483646 h 40"/>
                <a:gd name="T22" fmla="*/ 2147483646 w 28"/>
                <a:gd name="T23" fmla="*/ 2147483646 h 40"/>
                <a:gd name="T24" fmla="*/ 2147483646 w 28"/>
                <a:gd name="T25" fmla="*/ 2147483646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40">
                  <a:moveTo>
                    <a:pt x="0" y="0"/>
                  </a:moveTo>
                  <a:lnTo>
                    <a:pt x="1" y="0"/>
                  </a:lnTo>
                  <a:lnTo>
                    <a:pt x="5" y="0"/>
                  </a:lnTo>
                  <a:lnTo>
                    <a:pt x="13" y="0"/>
                  </a:lnTo>
                  <a:lnTo>
                    <a:pt x="22" y="5"/>
                  </a:lnTo>
                  <a:lnTo>
                    <a:pt x="26" y="9"/>
                  </a:lnTo>
                  <a:lnTo>
                    <a:pt x="28" y="16"/>
                  </a:lnTo>
                  <a:lnTo>
                    <a:pt x="28" y="22"/>
                  </a:lnTo>
                  <a:lnTo>
                    <a:pt x="25" y="28"/>
                  </a:lnTo>
                  <a:lnTo>
                    <a:pt x="17" y="36"/>
                  </a:lnTo>
                  <a:lnTo>
                    <a:pt x="9" y="38"/>
                  </a:lnTo>
                  <a:lnTo>
                    <a:pt x="6" y="40"/>
                  </a:lnTo>
                  <a:lnTo>
                    <a:pt x="5" y="4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20" name="Freeform 157">
              <a:extLst>
                <a:ext uri="{FF2B5EF4-FFF2-40B4-BE49-F238E27FC236}">
                  <a16:creationId xmlns:a16="http://schemas.microsoft.com/office/drawing/2014/main" id="{29EAEA97-B7F5-5A26-AD0C-AC0ED32359AF}"/>
                </a:ext>
              </a:extLst>
            </p:cNvPr>
            <p:cNvSpPr>
              <a:spLocks/>
            </p:cNvSpPr>
            <p:nvPr/>
          </p:nvSpPr>
          <p:spPr bwMode="auto">
            <a:xfrm>
              <a:off x="835886" y="2112192"/>
              <a:ext cx="707166" cy="422337"/>
            </a:xfrm>
            <a:custGeom>
              <a:avLst/>
              <a:gdLst>
                <a:gd name="T0" fmla="*/ 2147483646 w 173"/>
                <a:gd name="T1" fmla="*/ 2147483646 h 151"/>
                <a:gd name="T2" fmla="*/ 2147483646 w 173"/>
                <a:gd name="T3" fmla="*/ 2147483646 h 151"/>
                <a:gd name="T4" fmla="*/ 2147483646 w 173"/>
                <a:gd name="T5" fmla="*/ 2147483646 h 151"/>
                <a:gd name="T6" fmla="*/ 2147483646 w 173"/>
                <a:gd name="T7" fmla="*/ 2147483646 h 151"/>
                <a:gd name="T8" fmla="*/ 2147483646 w 173"/>
                <a:gd name="T9" fmla="*/ 2147483646 h 151"/>
                <a:gd name="T10" fmla="*/ 2147483646 w 173"/>
                <a:gd name="T11" fmla="*/ 2147483646 h 151"/>
                <a:gd name="T12" fmla="*/ 2147483646 w 173"/>
                <a:gd name="T13" fmla="*/ 2147483646 h 151"/>
                <a:gd name="T14" fmla="*/ 2147483646 w 173"/>
                <a:gd name="T15" fmla="*/ 2147483646 h 151"/>
                <a:gd name="T16" fmla="*/ 2147483646 w 173"/>
                <a:gd name="T17" fmla="*/ 2147483646 h 151"/>
                <a:gd name="T18" fmla="*/ 2147483646 w 173"/>
                <a:gd name="T19" fmla="*/ 2147483646 h 151"/>
                <a:gd name="T20" fmla="*/ 2147483646 w 173"/>
                <a:gd name="T21" fmla="*/ 2147483646 h 151"/>
                <a:gd name="T22" fmla="*/ 2147483646 w 173"/>
                <a:gd name="T23" fmla="*/ 2147483646 h 151"/>
                <a:gd name="T24" fmla="*/ 2147483646 w 173"/>
                <a:gd name="T25" fmla="*/ 2147483646 h 151"/>
                <a:gd name="T26" fmla="*/ 2147483646 w 173"/>
                <a:gd name="T27" fmla="*/ 2147483646 h 151"/>
                <a:gd name="T28" fmla="*/ 2147483646 w 173"/>
                <a:gd name="T29" fmla="*/ 2147483646 h 151"/>
                <a:gd name="T30" fmla="*/ 2147483646 w 173"/>
                <a:gd name="T31" fmla="*/ 2147483646 h 151"/>
                <a:gd name="T32" fmla="*/ 2147483646 w 173"/>
                <a:gd name="T33" fmla="*/ 2147483646 h 151"/>
                <a:gd name="T34" fmla="*/ 2147483646 w 173"/>
                <a:gd name="T35" fmla="*/ 2147483646 h 151"/>
                <a:gd name="T36" fmla="*/ 2147483646 w 173"/>
                <a:gd name="T37" fmla="*/ 2147483646 h 151"/>
                <a:gd name="T38" fmla="*/ 2147483646 w 173"/>
                <a:gd name="T39" fmla="*/ 2147483646 h 151"/>
                <a:gd name="T40" fmla="*/ 2147483646 w 173"/>
                <a:gd name="T41" fmla="*/ 2147483646 h 151"/>
                <a:gd name="T42" fmla="*/ 2147483646 w 173"/>
                <a:gd name="T43" fmla="*/ 2147483646 h 151"/>
                <a:gd name="T44" fmla="*/ 2147483646 w 173"/>
                <a:gd name="T45" fmla="*/ 2147483646 h 151"/>
                <a:gd name="T46" fmla="*/ 2147483646 w 173"/>
                <a:gd name="T47" fmla="*/ 2147483646 h 151"/>
                <a:gd name="T48" fmla="*/ 2147483646 w 173"/>
                <a:gd name="T49" fmla="*/ 2147483646 h 151"/>
                <a:gd name="T50" fmla="*/ 2147483646 w 173"/>
                <a:gd name="T51" fmla="*/ 2147483646 h 151"/>
                <a:gd name="T52" fmla="*/ 2147483646 w 173"/>
                <a:gd name="T53" fmla="*/ 2147483646 h 151"/>
                <a:gd name="T54" fmla="*/ 2147483646 w 173"/>
                <a:gd name="T55" fmla="*/ 2147483646 h 151"/>
                <a:gd name="T56" fmla="*/ 2147483646 w 173"/>
                <a:gd name="T57" fmla="*/ 2147483646 h 151"/>
                <a:gd name="T58" fmla="*/ 2147483646 w 173"/>
                <a:gd name="T59" fmla="*/ 2147483646 h 151"/>
                <a:gd name="T60" fmla="*/ 2147483646 w 173"/>
                <a:gd name="T61" fmla="*/ 2147483646 h 151"/>
                <a:gd name="T62" fmla="*/ 2147483646 w 173"/>
                <a:gd name="T63" fmla="*/ 2147483646 h 151"/>
                <a:gd name="T64" fmla="*/ 2147483646 w 173"/>
                <a:gd name="T65" fmla="*/ 2147483646 h 151"/>
                <a:gd name="T66" fmla="*/ 2147483646 w 173"/>
                <a:gd name="T67" fmla="*/ 0 h 151"/>
                <a:gd name="T68" fmla="*/ 2147483646 w 173"/>
                <a:gd name="T69" fmla="*/ 0 h 151"/>
                <a:gd name="T70" fmla="*/ 2147483646 w 173"/>
                <a:gd name="T71" fmla="*/ 2147483646 h 151"/>
                <a:gd name="T72" fmla="*/ 2147483646 w 173"/>
                <a:gd name="T73" fmla="*/ 2147483646 h 151"/>
                <a:gd name="T74" fmla="*/ 2147483646 w 173"/>
                <a:gd name="T75" fmla="*/ 2147483646 h 151"/>
                <a:gd name="T76" fmla="*/ 2147483646 w 173"/>
                <a:gd name="T77" fmla="*/ 2147483646 h 151"/>
                <a:gd name="T78" fmla="*/ 2147483646 w 173"/>
                <a:gd name="T79" fmla="*/ 2147483646 h 151"/>
                <a:gd name="T80" fmla="*/ 2147483646 w 173"/>
                <a:gd name="T81" fmla="*/ 2147483646 h 151"/>
                <a:gd name="T82" fmla="*/ 2147483646 w 173"/>
                <a:gd name="T83" fmla="*/ 2147483646 h 151"/>
                <a:gd name="T84" fmla="*/ 2147483646 w 173"/>
                <a:gd name="T85" fmla="*/ 2147483646 h 151"/>
                <a:gd name="T86" fmla="*/ 2147483646 w 173"/>
                <a:gd name="T87" fmla="*/ 2147483646 h 151"/>
                <a:gd name="T88" fmla="*/ 2147483646 w 173"/>
                <a:gd name="T89" fmla="*/ 2147483646 h 151"/>
                <a:gd name="T90" fmla="*/ 2147483646 w 173"/>
                <a:gd name="T91" fmla="*/ 2147483646 h 151"/>
                <a:gd name="T92" fmla="*/ 2147483646 w 173"/>
                <a:gd name="T93" fmla="*/ 2147483646 h 151"/>
                <a:gd name="T94" fmla="*/ 2147483646 w 173"/>
                <a:gd name="T95" fmla="*/ 2147483646 h 151"/>
                <a:gd name="T96" fmla="*/ 2147483646 w 173"/>
                <a:gd name="T97" fmla="*/ 2147483646 h 151"/>
                <a:gd name="T98" fmla="*/ 0 w 173"/>
                <a:gd name="T99" fmla="*/ 2147483646 h 151"/>
                <a:gd name="T100" fmla="*/ 0 w 173"/>
                <a:gd name="T101" fmla="*/ 2147483646 h 151"/>
                <a:gd name="T102" fmla="*/ 0 w 173"/>
                <a:gd name="T103" fmla="*/ 2147483646 h 151"/>
                <a:gd name="T104" fmla="*/ 2147483646 w 173"/>
                <a:gd name="T105" fmla="*/ 2147483646 h 151"/>
                <a:gd name="T106" fmla="*/ 2147483646 w 173"/>
                <a:gd name="T107" fmla="*/ 2147483646 h 151"/>
                <a:gd name="T108" fmla="*/ 2147483646 w 173"/>
                <a:gd name="T109" fmla="*/ 2147483646 h 151"/>
                <a:gd name="T110" fmla="*/ 2147483646 w 173"/>
                <a:gd name="T111" fmla="*/ 2147483646 h 151"/>
                <a:gd name="T112" fmla="*/ 2147483646 w 173"/>
                <a:gd name="T113" fmla="*/ 2147483646 h 151"/>
                <a:gd name="T114" fmla="*/ 2147483646 w 173"/>
                <a:gd name="T115" fmla="*/ 2147483646 h 151"/>
                <a:gd name="T116" fmla="*/ 2147483646 w 173"/>
                <a:gd name="T117" fmla="*/ 2147483646 h 151"/>
                <a:gd name="T118" fmla="*/ 2147483646 w 173"/>
                <a:gd name="T119" fmla="*/ 2147483646 h 151"/>
                <a:gd name="T120" fmla="*/ 2147483646 w 173"/>
                <a:gd name="T121" fmla="*/ 2147483646 h 1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3" h="151">
                  <a:moveTo>
                    <a:pt x="55" y="143"/>
                  </a:moveTo>
                  <a:lnTo>
                    <a:pt x="54" y="142"/>
                  </a:lnTo>
                  <a:lnTo>
                    <a:pt x="52" y="139"/>
                  </a:lnTo>
                  <a:lnTo>
                    <a:pt x="50" y="134"/>
                  </a:lnTo>
                  <a:lnTo>
                    <a:pt x="48" y="127"/>
                  </a:lnTo>
                  <a:lnTo>
                    <a:pt x="46" y="119"/>
                  </a:lnTo>
                  <a:lnTo>
                    <a:pt x="46" y="111"/>
                  </a:lnTo>
                  <a:lnTo>
                    <a:pt x="48" y="104"/>
                  </a:lnTo>
                  <a:lnTo>
                    <a:pt x="52" y="99"/>
                  </a:lnTo>
                  <a:lnTo>
                    <a:pt x="62" y="90"/>
                  </a:lnTo>
                  <a:lnTo>
                    <a:pt x="67" y="84"/>
                  </a:lnTo>
                  <a:lnTo>
                    <a:pt x="72" y="83"/>
                  </a:lnTo>
                  <a:lnTo>
                    <a:pt x="79" y="83"/>
                  </a:lnTo>
                  <a:lnTo>
                    <a:pt x="86" y="83"/>
                  </a:lnTo>
                  <a:lnTo>
                    <a:pt x="88" y="83"/>
                  </a:lnTo>
                  <a:lnTo>
                    <a:pt x="91" y="83"/>
                  </a:lnTo>
                  <a:lnTo>
                    <a:pt x="92" y="83"/>
                  </a:lnTo>
                  <a:lnTo>
                    <a:pt x="96" y="82"/>
                  </a:lnTo>
                  <a:lnTo>
                    <a:pt x="103" y="82"/>
                  </a:lnTo>
                  <a:lnTo>
                    <a:pt x="110" y="80"/>
                  </a:lnTo>
                  <a:lnTo>
                    <a:pt x="125" y="76"/>
                  </a:lnTo>
                  <a:lnTo>
                    <a:pt x="133" y="75"/>
                  </a:lnTo>
                  <a:lnTo>
                    <a:pt x="139" y="74"/>
                  </a:lnTo>
                  <a:lnTo>
                    <a:pt x="149" y="68"/>
                  </a:lnTo>
                  <a:lnTo>
                    <a:pt x="156" y="66"/>
                  </a:lnTo>
                  <a:lnTo>
                    <a:pt x="163" y="62"/>
                  </a:lnTo>
                  <a:lnTo>
                    <a:pt x="168" y="55"/>
                  </a:lnTo>
                  <a:lnTo>
                    <a:pt x="172" y="47"/>
                  </a:lnTo>
                  <a:lnTo>
                    <a:pt x="173" y="36"/>
                  </a:lnTo>
                  <a:lnTo>
                    <a:pt x="173" y="23"/>
                  </a:lnTo>
                  <a:lnTo>
                    <a:pt x="171" y="11"/>
                  </a:lnTo>
                  <a:lnTo>
                    <a:pt x="164" y="4"/>
                  </a:lnTo>
                  <a:lnTo>
                    <a:pt x="156" y="0"/>
                  </a:lnTo>
                  <a:lnTo>
                    <a:pt x="148" y="0"/>
                  </a:lnTo>
                  <a:lnTo>
                    <a:pt x="140" y="2"/>
                  </a:lnTo>
                  <a:lnTo>
                    <a:pt x="131" y="3"/>
                  </a:lnTo>
                  <a:lnTo>
                    <a:pt x="124" y="6"/>
                  </a:lnTo>
                  <a:lnTo>
                    <a:pt x="119" y="7"/>
                  </a:lnTo>
                  <a:lnTo>
                    <a:pt x="116" y="7"/>
                  </a:lnTo>
                  <a:lnTo>
                    <a:pt x="112" y="7"/>
                  </a:lnTo>
                  <a:lnTo>
                    <a:pt x="100" y="8"/>
                  </a:lnTo>
                  <a:lnTo>
                    <a:pt x="84" y="11"/>
                  </a:lnTo>
                  <a:lnTo>
                    <a:pt x="67" y="15"/>
                  </a:lnTo>
                  <a:lnTo>
                    <a:pt x="50" y="20"/>
                  </a:lnTo>
                  <a:lnTo>
                    <a:pt x="34" y="28"/>
                  </a:lnTo>
                  <a:lnTo>
                    <a:pt x="19" y="38"/>
                  </a:lnTo>
                  <a:lnTo>
                    <a:pt x="10" y="50"/>
                  </a:lnTo>
                  <a:lnTo>
                    <a:pt x="3" y="62"/>
                  </a:lnTo>
                  <a:lnTo>
                    <a:pt x="0" y="74"/>
                  </a:lnTo>
                  <a:lnTo>
                    <a:pt x="0" y="86"/>
                  </a:lnTo>
                  <a:lnTo>
                    <a:pt x="0" y="96"/>
                  </a:lnTo>
                  <a:lnTo>
                    <a:pt x="7" y="122"/>
                  </a:lnTo>
                  <a:lnTo>
                    <a:pt x="11" y="135"/>
                  </a:lnTo>
                  <a:lnTo>
                    <a:pt x="16" y="150"/>
                  </a:lnTo>
                  <a:lnTo>
                    <a:pt x="18" y="150"/>
                  </a:lnTo>
                  <a:lnTo>
                    <a:pt x="20" y="150"/>
                  </a:lnTo>
                  <a:lnTo>
                    <a:pt x="31" y="151"/>
                  </a:lnTo>
                  <a:lnTo>
                    <a:pt x="43" y="148"/>
                  </a:lnTo>
                  <a:lnTo>
                    <a:pt x="55" y="143"/>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1521" name="Freeform 158">
              <a:extLst>
                <a:ext uri="{FF2B5EF4-FFF2-40B4-BE49-F238E27FC236}">
                  <a16:creationId xmlns:a16="http://schemas.microsoft.com/office/drawing/2014/main" id="{6D4660AD-81F3-CBB3-142C-33BDC831285D}"/>
                </a:ext>
              </a:extLst>
            </p:cNvPr>
            <p:cNvSpPr>
              <a:spLocks/>
            </p:cNvSpPr>
            <p:nvPr/>
          </p:nvSpPr>
          <p:spPr bwMode="auto">
            <a:xfrm>
              <a:off x="1105670" y="2791848"/>
              <a:ext cx="748042" cy="595749"/>
            </a:xfrm>
            <a:custGeom>
              <a:avLst/>
              <a:gdLst>
                <a:gd name="T0" fmla="*/ 2147483646 w 183"/>
                <a:gd name="T1" fmla="*/ 0 h 213"/>
                <a:gd name="T2" fmla="*/ 2147483646 w 183"/>
                <a:gd name="T3" fmla="*/ 0 h 213"/>
                <a:gd name="T4" fmla="*/ 2147483646 w 183"/>
                <a:gd name="T5" fmla="*/ 2147483646 h 213"/>
                <a:gd name="T6" fmla="*/ 2147483646 w 183"/>
                <a:gd name="T7" fmla="*/ 2147483646 h 213"/>
                <a:gd name="T8" fmla="*/ 2147483646 w 183"/>
                <a:gd name="T9" fmla="*/ 2147483646 h 213"/>
                <a:gd name="T10" fmla="*/ 2147483646 w 183"/>
                <a:gd name="T11" fmla="*/ 2147483646 h 213"/>
                <a:gd name="T12" fmla="*/ 2147483646 w 183"/>
                <a:gd name="T13" fmla="*/ 2147483646 h 213"/>
                <a:gd name="T14" fmla="*/ 2147483646 w 183"/>
                <a:gd name="T15" fmla="*/ 2147483646 h 213"/>
                <a:gd name="T16" fmla="*/ 2147483646 w 183"/>
                <a:gd name="T17" fmla="*/ 2147483646 h 213"/>
                <a:gd name="T18" fmla="*/ 2147483646 w 183"/>
                <a:gd name="T19" fmla="*/ 2147483646 h 213"/>
                <a:gd name="T20" fmla="*/ 2147483646 w 183"/>
                <a:gd name="T21" fmla="*/ 2147483646 h 213"/>
                <a:gd name="T22" fmla="*/ 2147483646 w 183"/>
                <a:gd name="T23" fmla="*/ 2147483646 h 213"/>
                <a:gd name="T24" fmla="*/ 2147483646 w 183"/>
                <a:gd name="T25" fmla="*/ 2147483646 h 213"/>
                <a:gd name="T26" fmla="*/ 2147483646 w 183"/>
                <a:gd name="T27" fmla="*/ 2147483646 h 213"/>
                <a:gd name="T28" fmla="*/ 2147483646 w 183"/>
                <a:gd name="T29" fmla="*/ 2147483646 h 213"/>
                <a:gd name="T30" fmla="*/ 2147483646 w 183"/>
                <a:gd name="T31" fmla="*/ 2147483646 h 213"/>
                <a:gd name="T32" fmla="*/ 2147483646 w 183"/>
                <a:gd name="T33" fmla="*/ 2147483646 h 213"/>
                <a:gd name="T34" fmla="*/ 2147483646 w 183"/>
                <a:gd name="T35" fmla="*/ 2147483646 h 213"/>
                <a:gd name="T36" fmla="*/ 2147483646 w 183"/>
                <a:gd name="T37" fmla="*/ 2147483646 h 213"/>
                <a:gd name="T38" fmla="*/ 2147483646 w 183"/>
                <a:gd name="T39" fmla="*/ 2147483646 h 213"/>
                <a:gd name="T40" fmla="*/ 2147483646 w 183"/>
                <a:gd name="T41" fmla="*/ 2147483646 h 213"/>
                <a:gd name="T42" fmla="*/ 2147483646 w 183"/>
                <a:gd name="T43" fmla="*/ 2147483646 h 213"/>
                <a:gd name="T44" fmla="*/ 2147483646 w 183"/>
                <a:gd name="T45" fmla="*/ 2147483646 h 213"/>
                <a:gd name="T46" fmla="*/ 2147483646 w 183"/>
                <a:gd name="T47" fmla="*/ 2147483646 h 213"/>
                <a:gd name="T48" fmla="*/ 2147483646 w 183"/>
                <a:gd name="T49" fmla="*/ 2147483646 h 213"/>
                <a:gd name="T50" fmla="*/ 2147483646 w 183"/>
                <a:gd name="T51" fmla="*/ 2147483646 h 213"/>
                <a:gd name="T52" fmla="*/ 2147483646 w 183"/>
                <a:gd name="T53" fmla="*/ 2147483646 h 213"/>
                <a:gd name="T54" fmla="*/ 2147483646 w 183"/>
                <a:gd name="T55" fmla="*/ 2147483646 h 213"/>
                <a:gd name="T56" fmla="*/ 2147483646 w 183"/>
                <a:gd name="T57" fmla="*/ 2147483646 h 213"/>
                <a:gd name="T58" fmla="*/ 2147483646 w 183"/>
                <a:gd name="T59" fmla="*/ 2147483646 h 213"/>
                <a:gd name="T60" fmla="*/ 2147483646 w 183"/>
                <a:gd name="T61" fmla="*/ 2147483646 h 213"/>
                <a:gd name="T62" fmla="*/ 2147483646 w 183"/>
                <a:gd name="T63" fmla="*/ 2147483646 h 213"/>
                <a:gd name="T64" fmla="*/ 2147483646 w 183"/>
                <a:gd name="T65" fmla="*/ 2147483646 h 213"/>
                <a:gd name="T66" fmla="*/ 2147483646 w 183"/>
                <a:gd name="T67" fmla="*/ 2147483646 h 213"/>
                <a:gd name="T68" fmla="*/ 2147483646 w 183"/>
                <a:gd name="T69" fmla="*/ 2147483646 h 213"/>
                <a:gd name="T70" fmla="*/ 2147483646 w 183"/>
                <a:gd name="T71" fmla="*/ 2147483646 h 213"/>
                <a:gd name="T72" fmla="*/ 2147483646 w 183"/>
                <a:gd name="T73" fmla="*/ 2147483646 h 213"/>
                <a:gd name="T74" fmla="*/ 2147483646 w 183"/>
                <a:gd name="T75" fmla="*/ 2147483646 h 213"/>
                <a:gd name="T76" fmla="*/ 2147483646 w 183"/>
                <a:gd name="T77" fmla="*/ 2147483646 h 213"/>
                <a:gd name="T78" fmla="*/ 2147483646 w 183"/>
                <a:gd name="T79" fmla="*/ 2147483646 h 213"/>
                <a:gd name="T80" fmla="*/ 2147483646 w 183"/>
                <a:gd name="T81" fmla="*/ 2147483646 h 213"/>
                <a:gd name="T82" fmla="*/ 2147483646 w 183"/>
                <a:gd name="T83" fmla="*/ 2147483646 h 213"/>
                <a:gd name="T84" fmla="*/ 2147483646 w 183"/>
                <a:gd name="T85" fmla="*/ 2147483646 h 213"/>
                <a:gd name="T86" fmla="*/ 2147483646 w 183"/>
                <a:gd name="T87" fmla="*/ 2147483646 h 213"/>
                <a:gd name="T88" fmla="*/ 2147483646 w 183"/>
                <a:gd name="T89" fmla="*/ 2147483646 h 213"/>
                <a:gd name="T90" fmla="*/ 2147483646 w 183"/>
                <a:gd name="T91" fmla="*/ 2147483646 h 213"/>
                <a:gd name="T92" fmla="*/ 2147483646 w 183"/>
                <a:gd name="T93" fmla="*/ 2147483646 h 213"/>
                <a:gd name="T94" fmla="*/ 2147483646 w 183"/>
                <a:gd name="T95" fmla="*/ 2147483646 h 213"/>
                <a:gd name="T96" fmla="*/ 2147483646 w 183"/>
                <a:gd name="T97" fmla="*/ 2147483646 h 213"/>
                <a:gd name="T98" fmla="*/ 2147483646 w 183"/>
                <a:gd name="T99" fmla="*/ 2147483646 h 213"/>
                <a:gd name="T100" fmla="*/ 2147483646 w 183"/>
                <a:gd name="T101" fmla="*/ 2147483646 h 213"/>
                <a:gd name="T102" fmla="*/ 2147483646 w 183"/>
                <a:gd name="T103" fmla="*/ 2147483646 h 213"/>
                <a:gd name="T104" fmla="*/ 2147483646 w 183"/>
                <a:gd name="T105" fmla="*/ 2147483646 h 213"/>
                <a:gd name="T106" fmla="*/ 2147483646 w 183"/>
                <a:gd name="T107" fmla="*/ 2147483646 h 213"/>
                <a:gd name="T108" fmla="*/ 0 w 183"/>
                <a:gd name="T109" fmla="*/ 2147483646 h 213"/>
                <a:gd name="T110" fmla="*/ 2147483646 w 183"/>
                <a:gd name="T111" fmla="*/ 0 h 21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83" h="213">
                  <a:moveTo>
                    <a:pt x="103" y="0"/>
                  </a:moveTo>
                  <a:lnTo>
                    <a:pt x="105" y="0"/>
                  </a:lnTo>
                  <a:lnTo>
                    <a:pt x="107" y="3"/>
                  </a:lnTo>
                  <a:lnTo>
                    <a:pt x="113" y="8"/>
                  </a:lnTo>
                  <a:lnTo>
                    <a:pt x="119" y="15"/>
                  </a:lnTo>
                  <a:lnTo>
                    <a:pt x="126" y="24"/>
                  </a:lnTo>
                  <a:lnTo>
                    <a:pt x="133" y="36"/>
                  </a:lnTo>
                  <a:lnTo>
                    <a:pt x="138" y="51"/>
                  </a:lnTo>
                  <a:lnTo>
                    <a:pt x="143" y="69"/>
                  </a:lnTo>
                  <a:lnTo>
                    <a:pt x="145" y="69"/>
                  </a:lnTo>
                  <a:lnTo>
                    <a:pt x="147" y="67"/>
                  </a:lnTo>
                  <a:lnTo>
                    <a:pt x="153" y="65"/>
                  </a:lnTo>
                  <a:lnTo>
                    <a:pt x="159" y="64"/>
                  </a:lnTo>
                  <a:lnTo>
                    <a:pt x="166" y="64"/>
                  </a:lnTo>
                  <a:lnTo>
                    <a:pt x="171" y="67"/>
                  </a:lnTo>
                  <a:lnTo>
                    <a:pt x="178" y="72"/>
                  </a:lnTo>
                  <a:lnTo>
                    <a:pt x="182" y="80"/>
                  </a:lnTo>
                  <a:lnTo>
                    <a:pt x="183" y="88"/>
                  </a:lnTo>
                  <a:lnTo>
                    <a:pt x="183" y="95"/>
                  </a:lnTo>
                  <a:lnTo>
                    <a:pt x="179" y="104"/>
                  </a:lnTo>
                  <a:lnTo>
                    <a:pt x="172" y="111"/>
                  </a:lnTo>
                  <a:lnTo>
                    <a:pt x="171" y="112"/>
                  </a:lnTo>
                  <a:lnTo>
                    <a:pt x="170" y="112"/>
                  </a:lnTo>
                  <a:lnTo>
                    <a:pt x="170" y="113"/>
                  </a:lnTo>
                  <a:lnTo>
                    <a:pt x="171" y="115"/>
                  </a:lnTo>
                  <a:lnTo>
                    <a:pt x="171" y="124"/>
                  </a:lnTo>
                  <a:lnTo>
                    <a:pt x="171" y="135"/>
                  </a:lnTo>
                  <a:lnTo>
                    <a:pt x="169" y="148"/>
                  </a:lnTo>
                  <a:lnTo>
                    <a:pt x="167" y="148"/>
                  </a:lnTo>
                  <a:lnTo>
                    <a:pt x="163" y="148"/>
                  </a:lnTo>
                  <a:lnTo>
                    <a:pt x="158" y="149"/>
                  </a:lnTo>
                  <a:lnTo>
                    <a:pt x="153" y="149"/>
                  </a:lnTo>
                  <a:lnTo>
                    <a:pt x="138" y="147"/>
                  </a:lnTo>
                  <a:lnTo>
                    <a:pt x="131" y="144"/>
                  </a:lnTo>
                  <a:lnTo>
                    <a:pt x="125" y="140"/>
                  </a:lnTo>
                  <a:lnTo>
                    <a:pt x="126" y="141"/>
                  </a:lnTo>
                  <a:lnTo>
                    <a:pt x="127" y="144"/>
                  </a:lnTo>
                  <a:lnTo>
                    <a:pt x="131" y="153"/>
                  </a:lnTo>
                  <a:lnTo>
                    <a:pt x="138" y="166"/>
                  </a:lnTo>
                  <a:lnTo>
                    <a:pt x="147" y="177"/>
                  </a:lnTo>
                  <a:lnTo>
                    <a:pt x="146" y="178"/>
                  </a:lnTo>
                  <a:lnTo>
                    <a:pt x="142" y="182"/>
                  </a:lnTo>
                  <a:lnTo>
                    <a:pt x="135" y="188"/>
                  </a:lnTo>
                  <a:lnTo>
                    <a:pt x="125" y="194"/>
                  </a:lnTo>
                  <a:lnTo>
                    <a:pt x="113" y="201"/>
                  </a:lnTo>
                  <a:lnTo>
                    <a:pt x="99" y="206"/>
                  </a:lnTo>
                  <a:lnTo>
                    <a:pt x="83" y="212"/>
                  </a:lnTo>
                  <a:lnTo>
                    <a:pt x="66" y="213"/>
                  </a:lnTo>
                  <a:lnTo>
                    <a:pt x="45" y="194"/>
                  </a:lnTo>
                  <a:lnTo>
                    <a:pt x="28" y="181"/>
                  </a:lnTo>
                  <a:lnTo>
                    <a:pt x="17" y="170"/>
                  </a:lnTo>
                  <a:lnTo>
                    <a:pt x="9" y="164"/>
                  </a:lnTo>
                  <a:lnTo>
                    <a:pt x="4" y="158"/>
                  </a:lnTo>
                  <a:lnTo>
                    <a:pt x="1" y="157"/>
                  </a:lnTo>
                  <a:lnTo>
                    <a:pt x="0" y="156"/>
                  </a:lnTo>
                  <a:lnTo>
                    <a:pt x="103" y="0"/>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21522" name="Freeform 159">
              <a:extLst>
                <a:ext uri="{FF2B5EF4-FFF2-40B4-BE49-F238E27FC236}">
                  <a16:creationId xmlns:a16="http://schemas.microsoft.com/office/drawing/2014/main" id="{BAFC9FFF-9B3C-AE43-10AE-8E7621DF0C12}"/>
                </a:ext>
              </a:extLst>
            </p:cNvPr>
            <p:cNvSpPr>
              <a:spLocks/>
            </p:cNvSpPr>
            <p:nvPr/>
          </p:nvSpPr>
          <p:spPr bwMode="auto">
            <a:xfrm>
              <a:off x="942163" y="2710738"/>
              <a:ext cx="694902" cy="646093"/>
            </a:xfrm>
            <a:custGeom>
              <a:avLst/>
              <a:gdLst>
                <a:gd name="T0" fmla="*/ 2147483646 w 170"/>
                <a:gd name="T1" fmla="*/ 2147483646 h 231"/>
                <a:gd name="T2" fmla="*/ 2147483646 w 170"/>
                <a:gd name="T3" fmla="*/ 2147483646 h 231"/>
                <a:gd name="T4" fmla="*/ 2147483646 w 170"/>
                <a:gd name="T5" fmla="*/ 2147483646 h 231"/>
                <a:gd name="T6" fmla="*/ 2147483646 w 170"/>
                <a:gd name="T7" fmla="*/ 2147483646 h 231"/>
                <a:gd name="T8" fmla="*/ 0 w 170"/>
                <a:gd name="T9" fmla="*/ 2147483646 h 231"/>
                <a:gd name="T10" fmla="*/ 0 w 170"/>
                <a:gd name="T11" fmla="*/ 2147483646 h 231"/>
                <a:gd name="T12" fmla="*/ 2147483646 w 170"/>
                <a:gd name="T13" fmla="*/ 2147483646 h 231"/>
                <a:gd name="T14" fmla="*/ 2147483646 w 170"/>
                <a:gd name="T15" fmla="*/ 2147483646 h 231"/>
                <a:gd name="T16" fmla="*/ 2147483646 w 170"/>
                <a:gd name="T17" fmla="*/ 2147483646 h 231"/>
                <a:gd name="T18" fmla="*/ 2147483646 w 170"/>
                <a:gd name="T19" fmla="*/ 2147483646 h 231"/>
                <a:gd name="T20" fmla="*/ 2147483646 w 170"/>
                <a:gd name="T21" fmla="*/ 0 h 231"/>
                <a:gd name="T22" fmla="*/ 2147483646 w 170"/>
                <a:gd name="T23" fmla="*/ 2147483646 h 231"/>
                <a:gd name="T24" fmla="*/ 2147483646 w 170"/>
                <a:gd name="T25" fmla="*/ 2147483646 h 231"/>
                <a:gd name="T26" fmla="*/ 2147483646 w 170"/>
                <a:gd name="T27" fmla="*/ 2147483646 h 231"/>
                <a:gd name="T28" fmla="*/ 2147483646 w 170"/>
                <a:gd name="T29" fmla="*/ 2147483646 h 231"/>
                <a:gd name="T30" fmla="*/ 2147483646 w 170"/>
                <a:gd name="T31" fmla="*/ 2147483646 h 231"/>
                <a:gd name="T32" fmla="*/ 2147483646 w 170"/>
                <a:gd name="T33" fmla="*/ 2147483646 h 231"/>
                <a:gd name="T34" fmla="*/ 2147483646 w 170"/>
                <a:gd name="T35" fmla="*/ 2147483646 h 231"/>
                <a:gd name="T36" fmla="*/ 2147483646 w 170"/>
                <a:gd name="T37" fmla="*/ 2147483646 h 231"/>
                <a:gd name="T38" fmla="*/ 2147483646 w 170"/>
                <a:gd name="T39" fmla="*/ 2147483646 h 231"/>
                <a:gd name="T40" fmla="*/ 2147483646 w 170"/>
                <a:gd name="T41" fmla="*/ 2147483646 h 231"/>
                <a:gd name="T42" fmla="*/ 2147483646 w 170"/>
                <a:gd name="T43" fmla="*/ 2147483646 h 231"/>
                <a:gd name="T44" fmla="*/ 2147483646 w 170"/>
                <a:gd name="T45" fmla="*/ 2147483646 h 231"/>
                <a:gd name="T46" fmla="*/ 2147483646 w 170"/>
                <a:gd name="T47" fmla="*/ 2147483646 h 231"/>
                <a:gd name="T48" fmla="*/ 2147483646 w 170"/>
                <a:gd name="T49" fmla="*/ 2147483646 h 231"/>
                <a:gd name="T50" fmla="*/ 2147483646 w 170"/>
                <a:gd name="T51" fmla="*/ 2147483646 h 231"/>
                <a:gd name="T52" fmla="*/ 2147483646 w 170"/>
                <a:gd name="T53" fmla="*/ 2147483646 h 231"/>
                <a:gd name="T54" fmla="*/ 2147483646 w 170"/>
                <a:gd name="T55" fmla="*/ 2147483646 h 231"/>
                <a:gd name="T56" fmla="*/ 2147483646 w 170"/>
                <a:gd name="T57" fmla="*/ 2147483646 h 231"/>
                <a:gd name="T58" fmla="*/ 2147483646 w 170"/>
                <a:gd name="T59" fmla="*/ 2147483646 h 231"/>
                <a:gd name="T60" fmla="*/ 2147483646 w 170"/>
                <a:gd name="T61" fmla="*/ 2147483646 h 231"/>
                <a:gd name="T62" fmla="*/ 2147483646 w 170"/>
                <a:gd name="T63" fmla="*/ 2147483646 h 2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0" h="231">
                  <a:moveTo>
                    <a:pt x="73" y="231"/>
                  </a:moveTo>
                  <a:lnTo>
                    <a:pt x="73" y="231"/>
                  </a:lnTo>
                  <a:lnTo>
                    <a:pt x="70" y="230"/>
                  </a:lnTo>
                  <a:lnTo>
                    <a:pt x="60" y="225"/>
                  </a:lnTo>
                  <a:lnTo>
                    <a:pt x="48" y="217"/>
                  </a:lnTo>
                  <a:lnTo>
                    <a:pt x="33" y="205"/>
                  </a:lnTo>
                  <a:lnTo>
                    <a:pt x="20" y="190"/>
                  </a:lnTo>
                  <a:lnTo>
                    <a:pt x="8" y="169"/>
                  </a:lnTo>
                  <a:lnTo>
                    <a:pt x="4" y="157"/>
                  </a:lnTo>
                  <a:lnTo>
                    <a:pt x="0" y="144"/>
                  </a:lnTo>
                  <a:lnTo>
                    <a:pt x="0" y="129"/>
                  </a:lnTo>
                  <a:lnTo>
                    <a:pt x="0" y="114"/>
                  </a:lnTo>
                  <a:lnTo>
                    <a:pt x="5" y="98"/>
                  </a:lnTo>
                  <a:lnTo>
                    <a:pt x="14" y="81"/>
                  </a:lnTo>
                  <a:lnTo>
                    <a:pt x="26" y="65"/>
                  </a:lnTo>
                  <a:lnTo>
                    <a:pt x="40" y="49"/>
                  </a:lnTo>
                  <a:lnTo>
                    <a:pt x="56" y="33"/>
                  </a:lnTo>
                  <a:lnTo>
                    <a:pt x="72" y="21"/>
                  </a:lnTo>
                  <a:lnTo>
                    <a:pt x="86" y="12"/>
                  </a:lnTo>
                  <a:lnTo>
                    <a:pt x="99" y="5"/>
                  </a:lnTo>
                  <a:lnTo>
                    <a:pt x="122" y="1"/>
                  </a:lnTo>
                  <a:lnTo>
                    <a:pt x="141" y="0"/>
                  </a:lnTo>
                  <a:lnTo>
                    <a:pt x="153" y="2"/>
                  </a:lnTo>
                  <a:lnTo>
                    <a:pt x="157" y="4"/>
                  </a:lnTo>
                  <a:lnTo>
                    <a:pt x="159" y="5"/>
                  </a:lnTo>
                  <a:lnTo>
                    <a:pt x="165" y="10"/>
                  </a:lnTo>
                  <a:lnTo>
                    <a:pt x="170" y="18"/>
                  </a:lnTo>
                  <a:lnTo>
                    <a:pt x="170" y="24"/>
                  </a:lnTo>
                  <a:lnTo>
                    <a:pt x="170" y="32"/>
                  </a:lnTo>
                  <a:lnTo>
                    <a:pt x="167" y="40"/>
                  </a:lnTo>
                  <a:lnTo>
                    <a:pt x="161" y="50"/>
                  </a:lnTo>
                  <a:lnTo>
                    <a:pt x="154" y="60"/>
                  </a:lnTo>
                  <a:lnTo>
                    <a:pt x="147" y="66"/>
                  </a:lnTo>
                  <a:lnTo>
                    <a:pt x="133" y="76"/>
                  </a:lnTo>
                  <a:lnTo>
                    <a:pt x="121" y="85"/>
                  </a:lnTo>
                  <a:lnTo>
                    <a:pt x="117" y="90"/>
                  </a:lnTo>
                  <a:lnTo>
                    <a:pt x="114" y="97"/>
                  </a:lnTo>
                  <a:lnTo>
                    <a:pt x="113" y="104"/>
                  </a:lnTo>
                  <a:lnTo>
                    <a:pt x="114" y="110"/>
                  </a:lnTo>
                  <a:lnTo>
                    <a:pt x="118" y="122"/>
                  </a:lnTo>
                  <a:lnTo>
                    <a:pt x="123" y="132"/>
                  </a:lnTo>
                  <a:lnTo>
                    <a:pt x="126" y="138"/>
                  </a:lnTo>
                  <a:lnTo>
                    <a:pt x="125" y="142"/>
                  </a:lnTo>
                  <a:lnTo>
                    <a:pt x="122" y="145"/>
                  </a:lnTo>
                  <a:lnTo>
                    <a:pt x="118" y="148"/>
                  </a:lnTo>
                  <a:lnTo>
                    <a:pt x="111" y="149"/>
                  </a:lnTo>
                  <a:lnTo>
                    <a:pt x="102" y="149"/>
                  </a:lnTo>
                  <a:lnTo>
                    <a:pt x="93" y="150"/>
                  </a:lnTo>
                  <a:lnTo>
                    <a:pt x="85" y="154"/>
                  </a:lnTo>
                  <a:lnTo>
                    <a:pt x="82" y="157"/>
                  </a:lnTo>
                  <a:lnTo>
                    <a:pt x="81" y="161"/>
                  </a:lnTo>
                  <a:lnTo>
                    <a:pt x="82" y="169"/>
                  </a:lnTo>
                  <a:lnTo>
                    <a:pt x="87" y="173"/>
                  </a:lnTo>
                  <a:lnTo>
                    <a:pt x="93" y="177"/>
                  </a:lnTo>
                  <a:lnTo>
                    <a:pt x="97" y="181"/>
                  </a:lnTo>
                  <a:lnTo>
                    <a:pt x="98" y="187"/>
                  </a:lnTo>
                  <a:lnTo>
                    <a:pt x="97" y="195"/>
                  </a:lnTo>
                  <a:lnTo>
                    <a:pt x="93" y="203"/>
                  </a:lnTo>
                  <a:lnTo>
                    <a:pt x="89" y="213"/>
                  </a:lnTo>
                  <a:lnTo>
                    <a:pt x="84" y="219"/>
                  </a:lnTo>
                  <a:lnTo>
                    <a:pt x="78" y="226"/>
                  </a:lnTo>
                  <a:lnTo>
                    <a:pt x="76" y="230"/>
                  </a:lnTo>
                  <a:lnTo>
                    <a:pt x="73" y="231"/>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1523" name="Freeform 160">
              <a:extLst>
                <a:ext uri="{FF2B5EF4-FFF2-40B4-BE49-F238E27FC236}">
                  <a16:creationId xmlns:a16="http://schemas.microsoft.com/office/drawing/2014/main" id="{AEA1D877-FD1D-C5CA-B293-8E31531BFDE1}"/>
                </a:ext>
              </a:extLst>
            </p:cNvPr>
            <p:cNvSpPr>
              <a:spLocks/>
            </p:cNvSpPr>
            <p:nvPr/>
          </p:nvSpPr>
          <p:spPr bwMode="auto">
            <a:xfrm>
              <a:off x="1142463" y="3323269"/>
              <a:ext cx="441466" cy="97893"/>
            </a:xfrm>
            <a:custGeom>
              <a:avLst/>
              <a:gdLst>
                <a:gd name="T0" fmla="*/ 2147483646 w 108"/>
                <a:gd name="T1" fmla="*/ 2147483646 h 35"/>
                <a:gd name="T2" fmla="*/ 2147483646 w 108"/>
                <a:gd name="T3" fmla="*/ 0 h 35"/>
                <a:gd name="T4" fmla="*/ 2147483646 w 108"/>
                <a:gd name="T5" fmla="*/ 0 h 35"/>
                <a:gd name="T6" fmla="*/ 2147483646 w 108"/>
                <a:gd name="T7" fmla="*/ 0 h 35"/>
                <a:gd name="T8" fmla="*/ 2147483646 w 108"/>
                <a:gd name="T9" fmla="*/ 0 h 35"/>
                <a:gd name="T10" fmla="*/ 2147483646 w 108"/>
                <a:gd name="T11" fmla="*/ 2147483646 h 35"/>
                <a:gd name="T12" fmla="*/ 2147483646 w 108"/>
                <a:gd name="T13" fmla="*/ 2147483646 h 35"/>
                <a:gd name="T14" fmla="*/ 2147483646 w 108"/>
                <a:gd name="T15" fmla="*/ 2147483646 h 35"/>
                <a:gd name="T16" fmla="*/ 0 w 108"/>
                <a:gd name="T17" fmla="*/ 2147483646 h 35"/>
                <a:gd name="T18" fmla="*/ 2147483646 w 108"/>
                <a:gd name="T19" fmla="*/ 2147483646 h 35"/>
                <a:gd name="T20" fmla="*/ 2147483646 w 108"/>
                <a:gd name="T21" fmla="*/ 2147483646 h 35"/>
                <a:gd name="T22" fmla="*/ 2147483646 w 108"/>
                <a:gd name="T23" fmla="*/ 2147483646 h 35"/>
                <a:gd name="T24" fmla="*/ 2147483646 w 108"/>
                <a:gd name="T25" fmla="*/ 2147483646 h 35"/>
                <a:gd name="T26" fmla="*/ 2147483646 w 108"/>
                <a:gd name="T27" fmla="*/ 2147483646 h 35"/>
                <a:gd name="T28" fmla="*/ 2147483646 w 108"/>
                <a:gd name="T29" fmla="*/ 2147483646 h 35"/>
                <a:gd name="T30" fmla="*/ 2147483646 w 108"/>
                <a:gd name="T31" fmla="*/ 2147483646 h 35"/>
                <a:gd name="T32" fmla="*/ 2147483646 w 108"/>
                <a:gd name="T33" fmla="*/ 2147483646 h 35"/>
                <a:gd name="T34" fmla="*/ 2147483646 w 108"/>
                <a:gd name="T35" fmla="*/ 2147483646 h 35"/>
                <a:gd name="T36" fmla="*/ 2147483646 w 108"/>
                <a:gd name="T37" fmla="*/ 2147483646 h 35"/>
                <a:gd name="T38" fmla="*/ 2147483646 w 108"/>
                <a:gd name="T39" fmla="*/ 2147483646 h 35"/>
                <a:gd name="T40" fmla="*/ 2147483646 w 108"/>
                <a:gd name="T41" fmla="*/ 2147483646 h 35"/>
                <a:gd name="T42" fmla="*/ 2147483646 w 108"/>
                <a:gd name="T43" fmla="*/ 2147483646 h 35"/>
                <a:gd name="T44" fmla="*/ 2147483646 w 108"/>
                <a:gd name="T45" fmla="*/ 2147483646 h 35"/>
                <a:gd name="T46" fmla="*/ 2147483646 w 108"/>
                <a:gd name="T47" fmla="*/ 2147483646 h 35"/>
                <a:gd name="T48" fmla="*/ 2147483646 w 108"/>
                <a:gd name="T49" fmla="*/ 2147483646 h 35"/>
                <a:gd name="T50" fmla="*/ 2147483646 w 108"/>
                <a:gd name="T51" fmla="*/ 2147483646 h 35"/>
                <a:gd name="T52" fmla="*/ 2147483646 w 108"/>
                <a:gd name="T53" fmla="*/ 2147483646 h 35"/>
                <a:gd name="T54" fmla="*/ 2147483646 w 108"/>
                <a:gd name="T55" fmla="*/ 2147483646 h 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08" h="35">
                  <a:moveTo>
                    <a:pt x="66" y="2"/>
                  </a:moveTo>
                  <a:lnTo>
                    <a:pt x="56" y="0"/>
                  </a:lnTo>
                  <a:lnTo>
                    <a:pt x="41" y="0"/>
                  </a:lnTo>
                  <a:lnTo>
                    <a:pt x="27" y="0"/>
                  </a:lnTo>
                  <a:lnTo>
                    <a:pt x="9" y="0"/>
                  </a:lnTo>
                  <a:lnTo>
                    <a:pt x="9" y="3"/>
                  </a:lnTo>
                  <a:lnTo>
                    <a:pt x="7" y="11"/>
                  </a:lnTo>
                  <a:lnTo>
                    <a:pt x="3" y="22"/>
                  </a:lnTo>
                  <a:lnTo>
                    <a:pt x="0" y="35"/>
                  </a:lnTo>
                  <a:lnTo>
                    <a:pt x="19" y="34"/>
                  </a:lnTo>
                  <a:lnTo>
                    <a:pt x="36" y="32"/>
                  </a:lnTo>
                  <a:lnTo>
                    <a:pt x="50" y="31"/>
                  </a:lnTo>
                  <a:lnTo>
                    <a:pt x="62" y="30"/>
                  </a:lnTo>
                  <a:lnTo>
                    <a:pt x="73" y="28"/>
                  </a:lnTo>
                  <a:lnTo>
                    <a:pt x="81" y="28"/>
                  </a:lnTo>
                  <a:lnTo>
                    <a:pt x="89" y="27"/>
                  </a:lnTo>
                  <a:lnTo>
                    <a:pt x="94" y="27"/>
                  </a:lnTo>
                  <a:lnTo>
                    <a:pt x="102" y="26"/>
                  </a:lnTo>
                  <a:lnTo>
                    <a:pt x="106" y="26"/>
                  </a:lnTo>
                  <a:lnTo>
                    <a:pt x="108" y="26"/>
                  </a:lnTo>
                  <a:lnTo>
                    <a:pt x="106" y="23"/>
                  </a:lnTo>
                  <a:lnTo>
                    <a:pt x="100" y="16"/>
                  </a:lnTo>
                  <a:lnTo>
                    <a:pt x="94" y="12"/>
                  </a:lnTo>
                  <a:lnTo>
                    <a:pt x="86" y="8"/>
                  </a:lnTo>
                  <a:lnTo>
                    <a:pt x="78" y="6"/>
                  </a:lnTo>
                  <a:lnTo>
                    <a:pt x="66" y="2"/>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21524" name="Freeform 161">
              <a:extLst>
                <a:ext uri="{FF2B5EF4-FFF2-40B4-BE49-F238E27FC236}">
                  <a16:creationId xmlns:a16="http://schemas.microsoft.com/office/drawing/2014/main" id="{7578D19D-85DA-308A-F5DC-108F88D1A46C}"/>
                </a:ext>
              </a:extLst>
            </p:cNvPr>
            <p:cNvSpPr>
              <a:spLocks/>
            </p:cNvSpPr>
            <p:nvPr/>
          </p:nvSpPr>
          <p:spPr bwMode="auto">
            <a:xfrm>
              <a:off x="1923201" y="3465908"/>
              <a:ext cx="306575" cy="246130"/>
            </a:xfrm>
            <a:custGeom>
              <a:avLst/>
              <a:gdLst>
                <a:gd name="T0" fmla="*/ 2147483646 w 75"/>
                <a:gd name="T1" fmla="*/ 2147483646 h 88"/>
                <a:gd name="T2" fmla="*/ 2147483646 w 75"/>
                <a:gd name="T3" fmla="*/ 2147483646 h 88"/>
                <a:gd name="T4" fmla="*/ 2147483646 w 75"/>
                <a:gd name="T5" fmla="*/ 2147483646 h 88"/>
                <a:gd name="T6" fmla="*/ 2147483646 w 75"/>
                <a:gd name="T7" fmla="*/ 2147483646 h 88"/>
                <a:gd name="T8" fmla="*/ 2147483646 w 75"/>
                <a:gd name="T9" fmla="*/ 2147483646 h 88"/>
                <a:gd name="T10" fmla="*/ 2147483646 w 75"/>
                <a:gd name="T11" fmla="*/ 2147483646 h 88"/>
                <a:gd name="T12" fmla="*/ 0 w 75"/>
                <a:gd name="T13" fmla="*/ 2147483646 h 88"/>
                <a:gd name="T14" fmla="*/ 2147483646 w 75"/>
                <a:gd name="T15" fmla="*/ 2147483646 h 88"/>
                <a:gd name="T16" fmla="*/ 2147483646 w 75"/>
                <a:gd name="T17" fmla="*/ 2147483646 h 88"/>
                <a:gd name="T18" fmla="*/ 2147483646 w 75"/>
                <a:gd name="T19" fmla="*/ 2147483646 h 88"/>
                <a:gd name="T20" fmla="*/ 2147483646 w 75"/>
                <a:gd name="T21" fmla="*/ 0 h 88"/>
                <a:gd name="T22" fmla="*/ 2147483646 w 75"/>
                <a:gd name="T23" fmla="*/ 2147483646 h 88"/>
                <a:gd name="T24" fmla="*/ 2147483646 w 75"/>
                <a:gd name="T25" fmla="*/ 2147483646 h 88"/>
                <a:gd name="T26" fmla="*/ 2147483646 w 75"/>
                <a:gd name="T27" fmla="*/ 2147483646 h 88"/>
                <a:gd name="T28" fmla="*/ 2147483646 w 75"/>
                <a:gd name="T29" fmla="*/ 2147483646 h 88"/>
                <a:gd name="T30" fmla="*/ 2147483646 w 75"/>
                <a:gd name="T31" fmla="*/ 2147483646 h 88"/>
                <a:gd name="T32" fmla="*/ 2147483646 w 75"/>
                <a:gd name="T33" fmla="*/ 2147483646 h 88"/>
                <a:gd name="T34" fmla="*/ 2147483646 w 75"/>
                <a:gd name="T35" fmla="*/ 2147483646 h 88"/>
                <a:gd name="T36" fmla="*/ 2147483646 w 75"/>
                <a:gd name="T37" fmla="*/ 2147483646 h 88"/>
                <a:gd name="T38" fmla="*/ 2147483646 w 75"/>
                <a:gd name="T39" fmla="*/ 2147483646 h 88"/>
                <a:gd name="T40" fmla="*/ 2147483646 w 75"/>
                <a:gd name="T41" fmla="*/ 2147483646 h 88"/>
                <a:gd name="T42" fmla="*/ 2147483646 w 75"/>
                <a:gd name="T43" fmla="*/ 2147483646 h 88"/>
                <a:gd name="T44" fmla="*/ 2147483646 w 75"/>
                <a:gd name="T45" fmla="*/ 2147483646 h 88"/>
                <a:gd name="T46" fmla="*/ 2147483646 w 75"/>
                <a:gd name="T47" fmla="*/ 2147483646 h 88"/>
                <a:gd name="T48" fmla="*/ 2147483646 w 75"/>
                <a:gd name="T49" fmla="*/ 2147483646 h 88"/>
                <a:gd name="T50" fmla="*/ 2147483646 w 75"/>
                <a:gd name="T51" fmla="*/ 2147483646 h 88"/>
                <a:gd name="T52" fmla="*/ 2147483646 w 75"/>
                <a:gd name="T53" fmla="*/ 2147483646 h 88"/>
                <a:gd name="T54" fmla="*/ 2147483646 w 75"/>
                <a:gd name="T55" fmla="*/ 2147483646 h 88"/>
                <a:gd name="T56" fmla="*/ 2147483646 w 75"/>
                <a:gd name="T57" fmla="*/ 2147483646 h 88"/>
                <a:gd name="T58" fmla="*/ 2147483646 w 75"/>
                <a:gd name="T59" fmla="*/ 2147483646 h 88"/>
                <a:gd name="T60" fmla="*/ 2147483646 w 75"/>
                <a:gd name="T61" fmla="*/ 2147483646 h 88"/>
                <a:gd name="T62" fmla="*/ 2147483646 w 75"/>
                <a:gd name="T63" fmla="*/ 2147483646 h 88"/>
                <a:gd name="T64" fmla="*/ 2147483646 w 75"/>
                <a:gd name="T65" fmla="*/ 2147483646 h 88"/>
                <a:gd name="T66" fmla="*/ 2147483646 w 75"/>
                <a:gd name="T67" fmla="*/ 2147483646 h 88"/>
                <a:gd name="T68" fmla="*/ 2147483646 w 75"/>
                <a:gd name="T69" fmla="*/ 2147483646 h 88"/>
                <a:gd name="T70" fmla="*/ 2147483646 w 75"/>
                <a:gd name="T71" fmla="*/ 2147483646 h 88"/>
                <a:gd name="T72" fmla="*/ 2147483646 w 75"/>
                <a:gd name="T73" fmla="*/ 2147483646 h 88"/>
                <a:gd name="T74" fmla="*/ 2147483646 w 75"/>
                <a:gd name="T75" fmla="*/ 2147483646 h 88"/>
                <a:gd name="T76" fmla="*/ 2147483646 w 75"/>
                <a:gd name="T77" fmla="*/ 2147483646 h 88"/>
                <a:gd name="T78" fmla="*/ 2147483646 w 75"/>
                <a:gd name="T79" fmla="*/ 2147483646 h 88"/>
                <a:gd name="T80" fmla="*/ 2147483646 w 75"/>
                <a:gd name="T81" fmla="*/ 2147483646 h 8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5" h="88">
                  <a:moveTo>
                    <a:pt x="6" y="47"/>
                  </a:moveTo>
                  <a:lnTo>
                    <a:pt x="8" y="41"/>
                  </a:lnTo>
                  <a:lnTo>
                    <a:pt x="8" y="39"/>
                  </a:lnTo>
                  <a:lnTo>
                    <a:pt x="7" y="36"/>
                  </a:lnTo>
                  <a:lnTo>
                    <a:pt x="4" y="29"/>
                  </a:lnTo>
                  <a:lnTo>
                    <a:pt x="0" y="20"/>
                  </a:lnTo>
                  <a:lnTo>
                    <a:pt x="2" y="12"/>
                  </a:lnTo>
                  <a:lnTo>
                    <a:pt x="6" y="5"/>
                  </a:lnTo>
                  <a:lnTo>
                    <a:pt x="14" y="1"/>
                  </a:lnTo>
                  <a:lnTo>
                    <a:pt x="22" y="0"/>
                  </a:lnTo>
                  <a:lnTo>
                    <a:pt x="27" y="4"/>
                  </a:lnTo>
                  <a:lnTo>
                    <a:pt x="30" y="9"/>
                  </a:lnTo>
                  <a:lnTo>
                    <a:pt x="31" y="13"/>
                  </a:lnTo>
                  <a:lnTo>
                    <a:pt x="32" y="16"/>
                  </a:lnTo>
                  <a:lnTo>
                    <a:pt x="32" y="17"/>
                  </a:lnTo>
                  <a:lnTo>
                    <a:pt x="35" y="16"/>
                  </a:lnTo>
                  <a:lnTo>
                    <a:pt x="42" y="12"/>
                  </a:lnTo>
                  <a:lnTo>
                    <a:pt x="51" y="9"/>
                  </a:lnTo>
                  <a:lnTo>
                    <a:pt x="55" y="9"/>
                  </a:lnTo>
                  <a:lnTo>
                    <a:pt x="59" y="11"/>
                  </a:lnTo>
                  <a:lnTo>
                    <a:pt x="64" y="16"/>
                  </a:lnTo>
                  <a:lnTo>
                    <a:pt x="66" y="21"/>
                  </a:lnTo>
                  <a:lnTo>
                    <a:pt x="66" y="24"/>
                  </a:lnTo>
                  <a:lnTo>
                    <a:pt x="66" y="25"/>
                  </a:lnTo>
                  <a:lnTo>
                    <a:pt x="67" y="27"/>
                  </a:lnTo>
                  <a:lnTo>
                    <a:pt x="70" y="29"/>
                  </a:lnTo>
                  <a:lnTo>
                    <a:pt x="72" y="35"/>
                  </a:lnTo>
                  <a:lnTo>
                    <a:pt x="72" y="40"/>
                  </a:lnTo>
                  <a:lnTo>
                    <a:pt x="74" y="41"/>
                  </a:lnTo>
                  <a:lnTo>
                    <a:pt x="75" y="45"/>
                  </a:lnTo>
                  <a:lnTo>
                    <a:pt x="75" y="51"/>
                  </a:lnTo>
                  <a:lnTo>
                    <a:pt x="72" y="60"/>
                  </a:lnTo>
                  <a:lnTo>
                    <a:pt x="70" y="65"/>
                  </a:lnTo>
                  <a:lnTo>
                    <a:pt x="66" y="71"/>
                  </a:lnTo>
                  <a:lnTo>
                    <a:pt x="55" y="80"/>
                  </a:lnTo>
                  <a:lnTo>
                    <a:pt x="46" y="87"/>
                  </a:lnTo>
                  <a:lnTo>
                    <a:pt x="43" y="88"/>
                  </a:lnTo>
                  <a:lnTo>
                    <a:pt x="42" y="88"/>
                  </a:lnTo>
                  <a:lnTo>
                    <a:pt x="6" y="47"/>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25" name="Freeform 162">
              <a:extLst>
                <a:ext uri="{FF2B5EF4-FFF2-40B4-BE49-F238E27FC236}">
                  <a16:creationId xmlns:a16="http://schemas.microsoft.com/office/drawing/2014/main" id="{A419E798-2831-2C72-031E-7283FACB4640}"/>
                </a:ext>
              </a:extLst>
            </p:cNvPr>
            <p:cNvSpPr>
              <a:spLocks/>
            </p:cNvSpPr>
            <p:nvPr/>
          </p:nvSpPr>
          <p:spPr bwMode="auto">
            <a:xfrm>
              <a:off x="832930" y="3380882"/>
              <a:ext cx="1265427" cy="641319"/>
            </a:xfrm>
            <a:custGeom>
              <a:avLst/>
              <a:gdLst>
                <a:gd name="T0" fmla="*/ 2147483647 w 310"/>
                <a:gd name="T1" fmla="*/ 2147483647 h 230"/>
                <a:gd name="T2" fmla="*/ 2147483647 w 310"/>
                <a:gd name="T3" fmla="*/ 2147483647 h 230"/>
                <a:gd name="T4" fmla="*/ 2147483647 w 310"/>
                <a:gd name="T5" fmla="*/ 2147483647 h 230"/>
                <a:gd name="T6" fmla="*/ 2147483647 w 310"/>
                <a:gd name="T7" fmla="*/ 2147483647 h 230"/>
                <a:gd name="T8" fmla="*/ 2147483647 w 310"/>
                <a:gd name="T9" fmla="*/ 2147483647 h 230"/>
                <a:gd name="T10" fmla="*/ 2147483647 w 310"/>
                <a:gd name="T11" fmla="*/ 2147483647 h 230"/>
                <a:gd name="T12" fmla="*/ 2147483647 w 310"/>
                <a:gd name="T13" fmla="*/ 2147483647 h 230"/>
                <a:gd name="T14" fmla="*/ 2147483647 w 310"/>
                <a:gd name="T15" fmla="*/ 2147483647 h 230"/>
                <a:gd name="T16" fmla="*/ 2147483647 w 310"/>
                <a:gd name="T17" fmla="*/ 2147483647 h 230"/>
                <a:gd name="T18" fmla="*/ 2147483647 w 310"/>
                <a:gd name="T19" fmla="*/ 2147483647 h 230"/>
                <a:gd name="T20" fmla="*/ 2147483647 w 310"/>
                <a:gd name="T21" fmla="*/ 2147483647 h 230"/>
                <a:gd name="T22" fmla="*/ 2147483647 w 310"/>
                <a:gd name="T23" fmla="*/ 2147483647 h 230"/>
                <a:gd name="T24" fmla="*/ 2147483647 w 310"/>
                <a:gd name="T25" fmla="*/ 2147483647 h 230"/>
                <a:gd name="T26" fmla="*/ 2147483647 w 310"/>
                <a:gd name="T27" fmla="*/ 2147483647 h 230"/>
                <a:gd name="T28" fmla="*/ 2147483647 w 310"/>
                <a:gd name="T29" fmla="*/ 2147483647 h 230"/>
                <a:gd name="T30" fmla="*/ 2147483647 w 310"/>
                <a:gd name="T31" fmla="*/ 2147483647 h 230"/>
                <a:gd name="T32" fmla="*/ 2147483647 w 310"/>
                <a:gd name="T33" fmla="*/ 2147483647 h 230"/>
                <a:gd name="T34" fmla="*/ 2147483647 w 310"/>
                <a:gd name="T35" fmla="*/ 2147483647 h 230"/>
                <a:gd name="T36" fmla="*/ 2147483647 w 310"/>
                <a:gd name="T37" fmla="*/ 2147483647 h 230"/>
                <a:gd name="T38" fmla="*/ 2147483647 w 310"/>
                <a:gd name="T39" fmla="*/ 2147483647 h 230"/>
                <a:gd name="T40" fmla="*/ 2147483647 w 310"/>
                <a:gd name="T41" fmla="*/ 2147483647 h 230"/>
                <a:gd name="T42" fmla="*/ 2147483647 w 310"/>
                <a:gd name="T43" fmla="*/ 2147483647 h 230"/>
                <a:gd name="T44" fmla="*/ 2147483647 w 310"/>
                <a:gd name="T45" fmla="*/ 0 h 230"/>
                <a:gd name="T46" fmla="*/ 2147483647 w 310"/>
                <a:gd name="T47" fmla="*/ 2147483647 h 230"/>
                <a:gd name="T48" fmla="*/ 2147483647 w 310"/>
                <a:gd name="T49" fmla="*/ 2147483647 h 230"/>
                <a:gd name="T50" fmla="*/ 2147483647 w 310"/>
                <a:gd name="T51" fmla="*/ 2147483647 h 230"/>
                <a:gd name="T52" fmla="*/ 2147483647 w 310"/>
                <a:gd name="T53" fmla="*/ 2147483647 h 230"/>
                <a:gd name="T54" fmla="*/ 2147483647 w 310"/>
                <a:gd name="T55" fmla="*/ 2147483647 h 230"/>
                <a:gd name="T56" fmla="*/ 2147483647 w 310"/>
                <a:gd name="T57" fmla="*/ 2147483647 h 230"/>
                <a:gd name="T58" fmla="*/ 2147483647 w 310"/>
                <a:gd name="T59" fmla="*/ 2147483647 h 230"/>
                <a:gd name="T60" fmla="*/ 2147483647 w 310"/>
                <a:gd name="T61" fmla="*/ 2147483647 h 230"/>
                <a:gd name="T62" fmla="*/ 2147483647 w 310"/>
                <a:gd name="T63" fmla="*/ 2147483647 h 230"/>
                <a:gd name="T64" fmla="*/ 2147483647 w 310"/>
                <a:gd name="T65" fmla="*/ 2147483647 h 230"/>
                <a:gd name="T66" fmla="*/ 2147483647 w 310"/>
                <a:gd name="T67" fmla="*/ 2147483647 h 230"/>
                <a:gd name="T68" fmla="*/ 2147483647 w 310"/>
                <a:gd name="T69" fmla="*/ 2147483647 h 230"/>
                <a:gd name="T70" fmla="*/ 0 w 310"/>
                <a:gd name="T71" fmla="*/ 2147483647 h 230"/>
                <a:gd name="T72" fmla="*/ 2147483647 w 310"/>
                <a:gd name="T73" fmla="*/ 2147483647 h 230"/>
                <a:gd name="T74" fmla="*/ 2147483647 w 310"/>
                <a:gd name="T75" fmla="*/ 2147483647 h 230"/>
                <a:gd name="T76" fmla="*/ 2147483647 w 310"/>
                <a:gd name="T77" fmla="*/ 2147483647 h 230"/>
                <a:gd name="T78" fmla="*/ 2147483647 w 310"/>
                <a:gd name="T79" fmla="*/ 2147483647 h 230"/>
                <a:gd name="T80" fmla="*/ 2147483647 w 310"/>
                <a:gd name="T81" fmla="*/ 2147483647 h 230"/>
                <a:gd name="T82" fmla="*/ 2147483647 w 310"/>
                <a:gd name="T83" fmla="*/ 2147483647 h 230"/>
                <a:gd name="T84" fmla="*/ 2147483647 w 310"/>
                <a:gd name="T85" fmla="*/ 2147483647 h 23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10" h="230">
                  <a:moveTo>
                    <a:pt x="190" y="208"/>
                  </a:moveTo>
                  <a:lnTo>
                    <a:pt x="194" y="191"/>
                  </a:lnTo>
                  <a:lnTo>
                    <a:pt x="197" y="178"/>
                  </a:lnTo>
                  <a:lnTo>
                    <a:pt x="200" y="168"/>
                  </a:lnTo>
                  <a:lnTo>
                    <a:pt x="201" y="162"/>
                  </a:lnTo>
                  <a:lnTo>
                    <a:pt x="202" y="158"/>
                  </a:lnTo>
                  <a:lnTo>
                    <a:pt x="202" y="156"/>
                  </a:lnTo>
                  <a:lnTo>
                    <a:pt x="202" y="155"/>
                  </a:lnTo>
                  <a:lnTo>
                    <a:pt x="204" y="156"/>
                  </a:lnTo>
                  <a:lnTo>
                    <a:pt x="205" y="159"/>
                  </a:lnTo>
                  <a:lnTo>
                    <a:pt x="209" y="167"/>
                  </a:lnTo>
                  <a:lnTo>
                    <a:pt x="217" y="174"/>
                  </a:lnTo>
                  <a:lnTo>
                    <a:pt x="221" y="176"/>
                  </a:lnTo>
                  <a:lnTo>
                    <a:pt x="226" y="178"/>
                  </a:lnTo>
                  <a:lnTo>
                    <a:pt x="237" y="176"/>
                  </a:lnTo>
                  <a:lnTo>
                    <a:pt x="249" y="171"/>
                  </a:lnTo>
                  <a:lnTo>
                    <a:pt x="261" y="164"/>
                  </a:lnTo>
                  <a:lnTo>
                    <a:pt x="273" y="156"/>
                  </a:lnTo>
                  <a:lnTo>
                    <a:pt x="293" y="139"/>
                  </a:lnTo>
                  <a:lnTo>
                    <a:pt x="302" y="131"/>
                  </a:lnTo>
                  <a:lnTo>
                    <a:pt x="310" y="123"/>
                  </a:lnTo>
                  <a:lnTo>
                    <a:pt x="306" y="112"/>
                  </a:lnTo>
                  <a:lnTo>
                    <a:pt x="302" y="104"/>
                  </a:lnTo>
                  <a:lnTo>
                    <a:pt x="289" y="88"/>
                  </a:lnTo>
                  <a:lnTo>
                    <a:pt x="282" y="83"/>
                  </a:lnTo>
                  <a:lnTo>
                    <a:pt x="277" y="79"/>
                  </a:lnTo>
                  <a:lnTo>
                    <a:pt x="273" y="76"/>
                  </a:lnTo>
                  <a:lnTo>
                    <a:pt x="271" y="75"/>
                  </a:lnTo>
                  <a:lnTo>
                    <a:pt x="263" y="80"/>
                  </a:lnTo>
                  <a:lnTo>
                    <a:pt x="257" y="83"/>
                  </a:lnTo>
                  <a:lnTo>
                    <a:pt x="253" y="86"/>
                  </a:lnTo>
                  <a:lnTo>
                    <a:pt x="250" y="87"/>
                  </a:lnTo>
                  <a:lnTo>
                    <a:pt x="247" y="90"/>
                  </a:lnTo>
                  <a:lnTo>
                    <a:pt x="247" y="88"/>
                  </a:lnTo>
                  <a:lnTo>
                    <a:pt x="247" y="84"/>
                  </a:lnTo>
                  <a:lnTo>
                    <a:pt x="246" y="75"/>
                  </a:lnTo>
                  <a:lnTo>
                    <a:pt x="243" y="62"/>
                  </a:lnTo>
                  <a:lnTo>
                    <a:pt x="239" y="47"/>
                  </a:lnTo>
                  <a:lnTo>
                    <a:pt x="236" y="40"/>
                  </a:lnTo>
                  <a:lnTo>
                    <a:pt x="230" y="32"/>
                  </a:lnTo>
                  <a:lnTo>
                    <a:pt x="214" y="19"/>
                  </a:lnTo>
                  <a:lnTo>
                    <a:pt x="200" y="10"/>
                  </a:lnTo>
                  <a:lnTo>
                    <a:pt x="186" y="3"/>
                  </a:lnTo>
                  <a:lnTo>
                    <a:pt x="178" y="2"/>
                  </a:lnTo>
                  <a:lnTo>
                    <a:pt x="166" y="0"/>
                  </a:lnTo>
                  <a:lnTo>
                    <a:pt x="152" y="0"/>
                  </a:lnTo>
                  <a:lnTo>
                    <a:pt x="137" y="2"/>
                  </a:lnTo>
                  <a:lnTo>
                    <a:pt x="122" y="2"/>
                  </a:lnTo>
                  <a:lnTo>
                    <a:pt x="109" y="3"/>
                  </a:lnTo>
                  <a:lnTo>
                    <a:pt x="99" y="3"/>
                  </a:lnTo>
                  <a:lnTo>
                    <a:pt x="93" y="3"/>
                  </a:lnTo>
                  <a:lnTo>
                    <a:pt x="85" y="6"/>
                  </a:lnTo>
                  <a:lnTo>
                    <a:pt x="72" y="12"/>
                  </a:lnTo>
                  <a:lnTo>
                    <a:pt x="64" y="18"/>
                  </a:lnTo>
                  <a:lnTo>
                    <a:pt x="55" y="24"/>
                  </a:lnTo>
                  <a:lnTo>
                    <a:pt x="45" y="34"/>
                  </a:lnTo>
                  <a:lnTo>
                    <a:pt x="33" y="44"/>
                  </a:lnTo>
                  <a:lnTo>
                    <a:pt x="21" y="60"/>
                  </a:lnTo>
                  <a:lnTo>
                    <a:pt x="13" y="79"/>
                  </a:lnTo>
                  <a:lnTo>
                    <a:pt x="9" y="99"/>
                  </a:lnTo>
                  <a:lnTo>
                    <a:pt x="7" y="119"/>
                  </a:lnTo>
                  <a:lnTo>
                    <a:pt x="7" y="138"/>
                  </a:lnTo>
                  <a:lnTo>
                    <a:pt x="7" y="154"/>
                  </a:lnTo>
                  <a:lnTo>
                    <a:pt x="8" y="167"/>
                  </a:lnTo>
                  <a:lnTo>
                    <a:pt x="9" y="171"/>
                  </a:lnTo>
                  <a:lnTo>
                    <a:pt x="9" y="174"/>
                  </a:lnTo>
                  <a:lnTo>
                    <a:pt x="7" y="184"/>
                  </a:lnTo>
                  <a:lnTo>
                    <a:pt x="4" y="196"/>
                  </a:lnTo>
                  <a:lnTo>
                    <a:pt x="1" y="207"/>
                  </a:lnTo>
                  <a:lnTo>
                    <a:pt x="0" y="208"/>
                  </a:lnTo>
                  <a:lnTo>
                    <a:pt x="0" y="210"/>
                  </a:lnTo>
                  <a:lnTo>
                    <a:pt x="0" y="211"/>
                  </a:lnTo>
                  <a:lnTo>
                    <a:pt x="3" y="212"/>
                  </a:lnTo>
                  <a:lnTo>
                    <a:pt x="8" y="214"/>
                  </a:lnTo>
                  <a:lnTo>
                    <a:pt x="15" y="216"/>
                  </a:lnTo>
                  <a:lnTo>
                    <a:pt x="23" y="219"/>
                  </a:lnTo>
                  <a:lnTo>
                    <a:pt x="32" y="222"/>
                  </a:lnTo>
                  <a:lnTo>
                    <a:pt x="56" y="227"/>
                  </a:lnTo>
                  <a:lnTo>
                    <a:pt x="85" y="230"/>
                  </a:lnTo>
                  <a:lnTo>
                    <a:pt x="117" y="228"/>
                  </a:lnTo>
                  <a:lnTo>
                    <a:pt x="134" y="226"/>
                  </a:lnTo>
                  <a:lnTo>
                    <a:pt x="152" y="222"/>
                  </a:lnTo>
                  <a:lnTo>
                    <a:pt x="172" y="216"/>
                  </a:lnTo>
                  <a:lnTo>
                    <a:pt x="190" y="208"/>
                  </a:lnTo>
                  <a:close/>
                </a:path>
              </a:pathLst>
            </a:custGeom>
            <a:solidFill>
              <a:srgbClr val="FFCC99"/>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21526" name="Freeform 163">
              <a:extLst>
                <a:ext uri="{FF2B5EF4-FFF2-40B4-BE49-F238E27FC236}">
                  <a16:creationId xmlns:a16="http://schemas.microsoft.com/office/drawing/2014/main" id="{9B622E5E-0E23-9CB5-6762-ECD1E68A65B5}"/>
                </a:ext>
              </a:extLst>
            </p:cNvPr>
            <p:cNvSpPr>
              <a:spLocks/>
            </p:cNvSpPr>
            <p:nvPr/>
          </p:nvSpPr>
          <p:spPr bwMode="auto">
            <a:xfrm>
              <a:off x="1890500" y="3608555"/>
              <a:ext cx="143070" cy="159426"/>
            </a:xfrm>
            <a:custGeom>
              <a:avLst/>
              <a:gdLst>
                <a:gd name="T0" fmla="*/ 0 w 35"/>
                <a:gd name="T1" fmla="*/ 0 h 57"/>
                <a:gd name="T2" fmla="*/ 2147483646 w 35"/>
                <a:gd name="T3" fmla="*/ 2147483646 h 57"/>
                <a:gd name="T4" fmla="*/ 2147483646 w 35"/>
                <a:gd name="T5" fmla="*/ 2147483646 h 57"/>
                <a:gd name="T6" fmla="*/ 2147483646 w 35"/>
                <a:gd name="T7" fmla="*/ 2147483646 h 57"/>
                <a:gd name="T8" fmla="*/ 2147483646 w 35"/>
                <a:gd name="T9" fmla="*/ 2147483646 h 57"/>
                <a:gd name="T10" fmla="*/ 2147483646 w 35"/>
                <a:gd name="T11" fmla="*/ 2147483646 h 57"/>
                <a:gd name="T12" fmla="*/ 2147483646 w 35"/>
                <a:gd name="T13" fmla="*/ 2147483646 h 57"/>
                <a:gd name="T14" fmla="*/ 2147483646 w 35"/>
                <a:gd name="T15" fmla="*/ 2147483646 h 57"/>
                <a:gd name="T16" fmla="*/ 2147483646 w 35"/>
                <a:gd name="T17" fmla="*/ 21474836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57">
                  <a:moveTo>
                    <a:pt x="0" y="0"/>
                  </a:moveTo>
                  <a:lnTo>
                    <a:pt x="2" y="2"/>
                  </a:lnTo>
                  <a:lnTo>
                    <a:pt x="6" y="5"/>
                  </a:lnTo>
                  <a:lnTo>
                    <a:pt x="11" y="12"/>
                  </a:lnTo>
                  <a:lnTo>
                    <a:pt x="18" y="18"/>
                  </a:lnTo>
                  <a:lnTo>
                    <a:pt x="23" y="28"/>
                  </a:lnTo>
                  <a:lnTo>
                    <a:pt x="30" y="37"/>
                  </a:lnTo>
                  <a:lnTo>
                    <a:pt x="34" y="46"/>
                  </a:lnTo>
                  <a:lnTo>
                    <a:pt x="35" y="57"/>
                  </a:lnTo>
                </a:path>
              </a:pathLst>
            </a:custGeom>
            <a:noFill/>
            <a:ln w="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27" name="Freeform 164">
              <a:extLst>
                <a:ext uri="{FF2B5EF4-FFF2-40B4-BE49-F238E27FC236}">
                  <a16:creationId xmlns:a16="http://schemas.microsoft.com/office/drawing/2014/main" id="{6A9AF07A-83D5-049D-62EC-F7EF2BB5875D}"/>
                </a:ext>
              </a:extLst>
            </p:cNvPr>
            <p:cNvSpPr>
              <a:spLocks/>
            </p:cNvSpPr>
            <p:nvPr/>
          </p:nvSpPr>
          <p:spPr bwMode="auto">
            <a:xfrm>
              <a:off x="1555312" y="3658899"/>
              <a:ext cx="102192" cy="153832"/>
            </a:xfrm>
            <a:custGeom>
              <a:avLst/>
              <a:gdLst>
                <a:gd name="T0" fmla="*/ 0 w 25"/>
                <a:gd name="T1" fmla="*/ 0 h 55"/>
                <a:gd name="T2" fmla="*/ 2147483646 w 25"/>
                <a:gd name="T3" fmla="*/ 2147483646 h 55"/>
                <a:gd name="T4" fmla="*/ 2147483646 w 25"/>
                <a:gd name="T5" fmla="*/ 2147483646 h 55"/>
                <a:gd name="T6" fmla="*/ 2147483646 w 25"/>
                <a:gd name="T7" fmla="*/ 2147483646 h 55"/>
                <a:gd name="T8" fmla="*/ 2147483646 w 25"/>
                <a:gd name="T9" fmla="*/ 2147483646 h 55"/>
                <a:gd name="T10" fmla="*/ 2147483646 w 25"/>
                <a:gd name="T11" fmla="*/ 2147483646 h 55"/>
                <a:gd name="T12" fmla="*/ 2147483646 w 25"/>
                <a:gd name="T13" fmla="*/ 2147483646 h 55"/>
                <a:gd name="T14" fmla="*/ 2147483646 w 25"/>
                <a:gd name="T15" fmla="*/ 2147483646 h 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55">
                  <a:moveTo>
                    <a:pt x="0" y="0"/>
                  </a:moveTo>
                  <a:lnTo>
                    <a:pt x="1" y="2"/>
                  </a:lnTo>
                  <a:lnTo>
                    <a:pt x="3" y="7"/>
                  </a:lnTo>
                  <a:lnTo>
                    <a:pt x="7" y="15"/>
                  </a:lnTo>
                  <a:lnTo>
                    <a:pt x="11" y="23"/>
                  </a:lnTo>
                  <a:lnTo>
                    <a:pt x="19" y="40"/>
                  </a:lnTo>
                  <a:lnTo>
                    <a:pt x="23" y="48"/>
                  </a:lnTo>
                  <a:lnTo>
                    <a:pt x="25" y="55"/>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28" name="Freeform 165">
              <a:extLst>
                <a:ext uri="{FF2B5EF4-FFF2-40B4-BE49-F238E27FC236}">
                  <a16:creationId xmlns:a16="http://schemas.microsoft.com/office/drawing/2014/main" id="{8B212B15-E1D7-76AF-8DFA-9EC660085063}"/>
                </a:ext>
              </a:extLst>
            </p:cNvPr>
            <p:cNvSpPr>
              <a:spLocks/>
            </p:cNvSpPr>
            <p:nvPr/>
          </p:nvSpPr>
          <p:spPr bwMode="auto">
            <a:xfrm>
              <a:off x="1567578" y="3135871"/>
              <a:ext cx="57227" cy="75519"/>
            </a:xfrm>
            <a:custGeom>
              <a:avLst/>
              <a:gdLst>
                <a:gd name="T0" fmla="*/ 2147483646 w 14"/>
                <a:gd name="T1" fmla="*/ 0 h 27"/>
                <a:gd name="T2" fmla="*/ 2147483646 w 14"/>
                <a:gd name="T3" fmla="*/ 2147483646 h 27"/>
                <a:gd name="T4" fmla="*/ 2147483646 w 14"/>
                <a:gd name="T5" fmla="*/ 2147483646 h 27"/>
                <a:gd name="T6" fmla="*/ 2147483646 w 14"/>
                <a:gd name="T7" fmla="*/ 2147483646 h 27"/>
                <a:gd name="T8" fmla="*/ 2147483646 w 14"/>
                <a:gd name="T9" fmla="*/ 2147483646 h 27"/>
                <a:gd name="T10" fmla="*/ 2147483646 w 14"/>
                <a:gd name="T11" fmla="*/ 2147483646 h 27"/>
                <a:gd name="T12" fmla="*/ 0 w 14"/>
                <a:gd name="T13" fmla="*/ 2147483646 h 27"/>
                <a:gd name="T14" fmla="*/ 2147483646 w 14"/>
                <a:gd name="T15" fmla="*/ 0 h 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 h="27">
                  <a:moveTo>
                    <a:pt x="14" y="0"/>
                  </a:moveTo>
                  <a:lnTo>
                    <a:pt x="14" y="1"/>
                  </a:lnTo>
                  <a:lnTo>
                    <a:pt x="14" y="4"/>
                  </a:lnTo>
                  <a:lnTo>
                    <a:pt x="14" y="10"/>
                  </a:lnTo>
                  <a:lnTo>
                    <a:pt x="9" y="20"/>
                  </a:lnTo>
                  <a:lnTo>
                    <a:pt x="5" y="25"/>
                  </a:lnTo>
                  <a:lnTo>
                    <a:pt x="0" y="27"/>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29" name="Freeform 166">
              <a:extLst>
                <a:ext uri="{FF2B5EF4-FFF2-40B4-BE49-F238E27FC236}">
                  <a16:creationId xmlns:a16="http://schemas.microsoft.com/office/drawing/2014/main" id="{56F36F34-E923-62FE-C6CC-B4803CA15619}"/>
                </a:ext>
              </a:extLst>
            </p:cNvPr>
            <p:cNvSpPr>
              <a:spLocks/>
            </p:cNvSpPr>
            <p:nvPr/>
          </p:nvSpPr>
          <p:spPr bwMode="auto">
            <a:xfrm>
              <a:off x="1567578" y="3135871"/>
              <a:ext cx="57227" cy="75519"/>
            </a:xfrm>
            <a:custGeom>
              <a:avLst/>
              <a:gdLst>
                <a:gd name="T0" fmla="*/ 2147483646 w 14"/>
                <a:gd name="T1" fmla="*/ 0 h 27"/>
                <a:gd name="T2" fmla="*/ 2147483646 w 14"/>
                <a:gd name="T3" fmla="*/ 2147483646 h 27"/>
                <a:gd name="T4" fmla="*/ 2147483646 w 14"/>
                <a:gd name="T5" fmla="*/ 2147483646 h 27"/>
                <a:gd name="T6" fmla="*/ 2147483646 w 14"/>
                <a:gd name="T7" fmla="*/ 2147483646 h 27"/>
                <a:gd name="T8" fmla="*/ 2147483646 w 14"/>
                <a:gd name="T9" fmla="*/ 2147483646 h 27"/>
                <a:gd name="T10" fmla="*/ 2147483646 w 14"/>
                <a:gd name="T11" fmla="*/ 2147483646 h 27"/>
                <a:gd name="T12" fmla="*/ 0 w 14"/>
                <a:gd name="T13" fmla="*/ 2147483646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27">
                  <a:moveTo>
                    <a:pt x="14" y="0"/>
                  </a:moveTo>
                  <a:lnTo>
                    <a:pt x="14" y="1"/>
                  </a:lnTo>
                  <a:lnTo>
                    <a:pt x="14" y="4"/>
                  </a:lnTo>
                  <a:lnTo>
                    <a:pt x="14" y="10"/>
                  </a:lnTo>
                  <a:lnTo>
                    <a:pt x="9" y="20"/>
                  </a:lnTo>
                  <a:lnTo>
                    <a:pt x="5" y="25"/>
                  </a:lnTo>
                  <a:lnTo>
                    <a:pt x="0" y="2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30" name="Freeform 167">
              <a:extLst>
                <a:ext uri="{FF2B5EF4-FFF2-40B4-BE49-F238E27FC236}">
                  <a16:creationId xmlns:a16="http://schemas.microsoft.com/office/drawing/2014/main" id="{4B702CA6-3655-E4E7-B0EA-DCB7BF59B98F}"/>
                </a:ext>
              </a:extLst>
            </p:cNvPr>
            <p:cNvSpPr>
              <a:spLocks/>
            </p:cNvSpPr>
            <p:nvPr/>
          </p:nvSpPr>
          <p:spPr bwMode="auto">
            <a:xfrm>
              <a:off x="1555312" y="2903727"/>
              <a:ext cx="81754" cy="53144"/>
            </a:xfrm>
            <a:custGeom>
              <a:avLst/>
              <a:gdLst>
                <a:gd name="T0" fmla="*/ 0 w 20"/>
                <a:gd name="T1" fmla="*/ 2147483646 h 19"/>
                <a:gd name="T2" fmla="*/ 0 w 20"/>
                <a:gd name="T3" fmla="*/ 2147483646 h 19"/>
                <a:gd name="T4" fmla="*/ 0 w 20"/>
                <a:gd name="T5" fmla="*/ 2147483646 h 19"/>
                <a:gd name="T6" fmla="*/ 2147483646 w 20"/>
                <a:gd name="T7" fmla="*/ 2147483646 h 19"/>
                <a:gd name="T8" fmla="*/ 2147483646 w 20"/>
                <a:gd name="T9" fmla="*/ 2147483646 h 19"/>
                <a:gd name="T10" fmla="*/ 2147483646 w 20"/>
                <a:gd name="T11" fmla="*/ 0 h 19"/>
                <a:gd name="T12" fmla="*/ 2147483646 w 20"/>
                <a:gd name="T13" fmla="*/ 2147483646 h 19"/>
                <a:gd name="T14" fmla="*/ 2147483646 w 20"/>
                <a:gd name="T15" fmla="*/ 2147483646 h 19"/>
                <a:gd name="T16" fmla="*/ 2147483646 w 20"/>
                <a:gd name="T17" fmla="*/ 2147483646 h 19"/>
                <a:gd name="T18" fmla="*/ 0 w 20"/>
                <a:gd name="T19" fmla="*/ 2147483646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19">
                  <a:moveTo>
                    <a:pt x="0" y="19"/>
                  </a:moveTo>
                  <a:lnTo>
                    <a:pt x="0" y="16"/>
                  </a:lnTo>
                  <a:lnTo>
                    <a:pt x="0" y="12"/>
                  </a:lnTo>
                  <a:lnTo>
                    <a:pt x="3" y="5"/>
                  </a:lnTo>
                  <a:lnTo>
                    <a:pt x="7" y="1"/>
                  </a:lnTo>
                  <a:lnTo>
                    <a:pt x="12" y="0"/>
                  </a:lnTo>
                  <a:lnTo>
                    <a:pt x="16" y="1"/>
                  </a:lnTo>
                  <a:lnTo>
                    <a:pt x="19" y="4"/>
                  </a:lnTo>
                  <a:lnTo>
                    <a:pt x="20" y="4"/>
                  </a:lnTo>
                  <a:lnTo>
                    <a:pt x="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31" name="Freeform 168">
              <a:extLst>
                <a:ext uri="{FF2B5EF4-FFF2-40B4-BE49-F238E27FC236}">
                  <a16:creationId xmlns:a16="http://schemas.microsoft.com/office/drawing/2014/main" id="{E8BC6110-F6E9-281E-19CF-45ED609B836B}"/>
                </a:ext>
              </a:extLst>
            </p:cNvPr>
            <p:cNvSpPr>
              <a:spLocks/>
            </p:cNvSpPr>
            <p:nvPr/>
          </p:nvSpPr>
          <p:spPr bwMode="auto">
            <a:xfrm>
              <a:off x="1555312" y="2903727"/>
              <a:ext cx="81754" cy="53144"/>
            </a:xfrm>
            <a:custGeom>
              <a:avLst/>
              <a:gdLst>
                <a:gd name="T0" fmla="*/ 0 w 20"/>
                <a:gd name="T1" fmla="*/ 2147483646 h 19"/>
                <a:gd name="T2" fmla="*/ 0 w 20"/>
                <a:gd name="T3" fmla="*/ 2147483646 h 19"/>
                <a:gd name="T4" fmla="*/ 0 w 20"/>
                <a:gd name="T5" fmla="*/ 2147483646 h 19"/>
                <a:gd name="T6" fmla="*/ 2147483646 w 20"/>
                <a:gd name="T7" fmla="*/ 2147483646 h 19"/>
                <a:gd name="T8" fmla="*/ 2147483646 w 20"/>
                <a:gd name="T9" fmla="*/ 2147483646 h 19"/>
                <a:gd name="T10" fmla="*/ 2147483646 w 20"/>
                <a:gd name="T11" fmla="*/ 0 h 19"/>
                <a:gd name="T12" fmla="*/ 2147483646 w 20"/>
                <a:gd name="T13" fmla="*/ 2147483646 h 19"/>
                <a:gd name="T14" fmla="*/ 2147483646 w 20"/>
                <a:gd name="T15" fmla="*/ 2147483646 h 19"/>
                <a:gd name="T16" fmla="*/ 2147483646 w 20"/>
                <a:gd name="T17" fmla="*/ 2147483646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19">
                  <a:moveTo>
                    <a:pt x="0" y="19"/>
                  </a:moveTo>
                  <a:lnTo>
                    <a:pt x="0" y="16"/>
                  </a:lnTo>
                  <a:lnTo>
                    <a:pt x="0" y="12"/>
                  </a:lnTo>
                  <a:lnTo>
                    <a:pt x="3" y="5"/>
                  </a:lnTo>
                  <a:lnTo>
                    <a:pt x="7" y="1"/>
                  </a:lnTo>
                  <a:lnTo>
                    <a:pt x="12" y="0"/>
                  </a:lnTo>
                  <a:lnTo>
                    <a:pt x="16" y="1"/>
                  </a:lnTo>
                  <a:lnTo>
                    <a:pt x="19" y="4"/>
                  </a:lnTo>
                  <a:lnTo>
                    <a:pt x="20" y="4"/>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32" name="Freeform 169">
              <a:extLst>
                <a:ext uri="{FF2B5EF4-FFF2-40B4-BE49-F238E27FC236}">
                  <a16:creationId xmlns:a16="http://schemas.microsoft.com/office/drawing/2014/main" id="{6CB24B3E-894A-2B86-BEFD-8BA41923813C}"/>
                </a:ext>
              </a:extLst>
            </p:cNvPr>
            <p:cNvSpPr>
              <a:spLocks/>
            </p:cNvSpPr>
            <p:nvPr/>
          </p:nvSpPr>
          <p:spPr bwMode="auto">
            <a:xfrm>
              <a:off x="1346844" y="3161045"/>
              <a:ext cx="57227" cy="19579"/>
            </a:xfrm>
            <a:custGeom>
              <a:avLst/>
              <a:gdLst>
                <a:gd name="T0" fmla="*/ 0 w 14"/>
                <a:gd name="T1" fmla="*/ 0 h 7"/>
                <a:gd name="T2" fmla="*/ 2147483646 w 14"/>
                <a:gd name="T3" fmla="*/ 0 h 7"/>
                <a:gd name="T4" fmla="*/ 2147483646 w 14"/>
                <a:gd name="T5" fmla="*/ 0 h 7"/>
                <a:gd name="T6" fmla="*/ 2147483646 w 14"/>
                <a:gd name="T7" fmla="*/ 2147483646 h 7"/>
                <a:gd name="T8" fmla="*/ 2147483646 w 14"/>
                <a:gd name="T9" fmla="*/ 2147483646 h 7"/>
                <a:gd name="T10" fmla="*/ 0 w 1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7">
                  <a:moveTo>
                    <a:pt x="0" y="0"/>
                  </a:moveTo>
                  <a:lnTo>
                    <a:pt x="2" y="0"/>
                  </a:lnTo>
                  <a:lnTo>
                    <a:pt x="6" y="0"/>
                  </a:lnTo>
                  <a:lnTo>
                    <a:pt x="10" y="1"/>
                  </a:lnTo>
                  <a:lnTo>
                    <a:pt x="14" y="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33" name="Freeform 170">
              <a:extLst>
                <a:ext uri="{FF2B5EF4-FFF2-40B4-BE49-F238E27FC236}">
                  <a16:creationId xmlns:a16="http://schemas.microsoft.com/office/drawing/2014/main" id="{92AB41D4-D4F8-C081-17C8-1939F64D4D81}"/>
                </a:ext>
              </a:extLst>
            </p:cNvPr>
            <p:cNvSpPr>
              <a:spLocks/>
            </p:cNvSpPr>
            <p:nvPr/>
          </p:nvSpPr>
          <p:spPr bwMode="auto">
            <a:xfrm>
              <a:off x="1346844" y="3161045"/>
              <a:ext cx="57227" cy="19579"/>
            </a:xfrm>
            <a:custGeom>
              <a:avLst/>
              <a:gdLst>
                <a:gd name="T0" fmla="*/ 0 w 14"/>
                <a:gd name="T1" fmla="*/ 0 h 7"/>
                <a:gd name="T2" fmla="*/ 2147483646 w 14"/>
                <a:gd name="T3" fmla="*/ 0 h 7"/>
                <a:gd name="T4" fmla="*/ 2147483646 w 14"/>
                <a:gd name="T5" fmla="*/ 0 h 7"/>
                <a:gd name="T6" fmla="*/ 2147483646 w 14"/>
                <a:gd name="T7" fmla="*/ 2147483646 h 7"/>
                <a:gd name="T8" fmla="*/ 2147483646 w 14"/>
                <a:gd name="T9" fmla="*/ 214748364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7">
                  <a:moveTo>
                    <a:pt x="0" y="0"/>
                  </a:moveTo>
                  <a:lnTo>
                    <a:pt x="2" y="0"/>
                  </a:lnTo>
                  <a:lnTo>
                    <a:pt x="6" y="0"/>
                  </a:lnTo>
                  <a:lnTo>
                    <a:pt x="10" y="1"/>
                  </a:lnTo>
                  <a:lnTo>
                    <a:pt x="14" y="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34" name="Freeform 171">
              <a:extLst>
                <a:ext uri="{FF2B5EF4-FFF2-40B4-BE49-F238E27FC236}">
                  <a16:creationId xmlns:a16="http://schemas.microsoft.com/office/drawing/2014/main" id="{3E089A21-03DA-12DC-4AD1-92F7CE01260F}"/>
                </a:ext>
              </a:extLst>
            </p:cNvPr>
            <p:cNvSpPr>
              <a:spLocks/>
            </p:cNvSpPr>
            <p:nvPr/>
          </p:nvSpPr>
          <p:spPr bwMode="auto">
            <a:xfrm>
              <a:off x="1608454" y="2973648"/>
              <a:ext cx="44965" cy="41956"/>
            </a:xfrm>
            <a:custGeom>
              <a:avLst/>
              <a:gdLst>
                <a:gd name="T0" fmla="*/ 2147483646 w 11"/>
                <a:gd name="T1" fmla="*/ 2147483646 h 15"/>
                <a:gd name="T2" fmla="*/ 2147483646 w 11"/>
                <a:gd name="T3" fmla="*/ 2147483646 h 15"/>
                <a:gd name="T4" fmla="*/ 2147483646 w 11"/>
                <a:gd name="T5" fmla="*/ 2147483646 h 15"/>
                <a:gd name="T6" fmla="*/ 2147483646 w 11"/>
                <a:gd name="T7" fmla="*/ 2147483646 h 15"/>
                <a:gd name="T8" fmla="*/ 0 w 11"/>
                <a:gd name="T9" fmla="*/ 2147483646 h 15"/>
                <a:gd name="T10" fmla="*/ 0 w 11"/>
                <a:gd name="T11" fmla="*/ 2147483646 h 15"/>
                <a:gd name="T12" fmla="*/ 2147483646 w 11"/>
                <a:gd name="T13" fmla="*/ 0 h 15"/>
                <a:gd name="T14" fmla="*/ 2147483646 w 11"/>
                <a:gd name="T15" fmla="*/ 2147483646 h 15"/>
                <a:gd name="T16" fmla="*/ 2147483646 w 11"/>
                <a:gd name="T17" fmla="*/ 2147483646 h 15"/>
                <a:gd name="T18" fmla="*/ 2147483646 w 11"/>
                <a:gd name="T19" fmla="*/ 2147483646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 h="15">
                  <a:moveTo>
                    <a:pt x="11" y="6"/>
                  </a:moveTo>
                  <a:lnTo>
                    <a:pt x="11" y="11"/>
                  </a:lnTo>
                  <a:lnTo>
                    <a:pt x="8" y="15"/>
                  </a:lnTo>
                  <a:lnTo>
                    <a:pt x="4" y="14"/>
                  </a:lnTo>
                  <a:lnTo>
                    <a:pt x="0" y="10"/>
                  </a:lnTo>
                  <a:lnTo>
                    <a:pt x="0" y="4"/>
                  </a:lnTo>
                  <a:lnTo>
                    <a:pt x="3" y="0"/>
                  </a:lnTo>
                  <a:lnTo>
                    <a:pt x="7" y="2"/>
                  </a:lnTo>
                  <a:lnTo>
                    <a:pt x="11"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35" name="Freeform 172">
              <a:extLst>
                <a:ext uri="{FF2B5EF4-FFF2-40B4-BE49-F238E27FC236}">
                  <a16:creationId xmlns:a16="http://schemas.microsoft.com/office/drawing/2014/main" id="{6E8526B1-1D4C-8430-3A62-F70EE161EA63}"/>
                </a:ext>
              </a:extLst>
            </p:cNvPr>
            <p:cNvSpPr>
              <a:spLocks/>
            </p:cNvSpPr>
            <p:nvPr/>
          </p:nvSpPr>
          <p:spPr bwMode="auto">
            <a:xfrm>
              <a:off x="3447898" y="2173725"/>
              <a:ext cx="237084" cy="223756"/>
            </a:xfrm>
            <a:custGeom>
              <a:avLst/>
              <a:gdLst>
                <a:gd name="T0" fmla="*/ 0 w 58"/>
                <a:gd name="T1" fmla="*/ 2147483646 h 80"/>
                <a:gd name="T2" fmla="*/ 2147483646 w 58"/>
                <a:gd name="T3" fmla="*/ 2147483646 h 80"/>
                <a:gd name="T4" fmla="*/ 2147483646 w 58"/>
                <a:gd name="T5" fmla="*/ 2147483646 h 80"/>
                <a:gd name="T6" fmla="*/ 2147483646 w 58"/>
                <a:gd name="T7" fmla="*/ 2147483646 h 80"/>
                <a:gd name="T8" fmla="*/ 2147483646 w 58"/>
                <a:gd name="T9" fmla="*/ 2147483646 h 80"/>
                <a:gd name="T10" fmla="*/ 2147483646 w 58"/>
                <a:gd name="T11" fmla="*/ 2147483646 h 80"/>
                <a:gd name="T12" fmla="*/ 2147483646 w 58"/>
                <a:gd name="T13" fmla="*/ 2147483646 h 80"/>
                <a:gd name="T14" fmla="*/ 2147483646 w 58"/>
                <a:gd name="T15" fmla="*/ 2147483646 h 80"/>
                <a:gd name="T16" fmla="*/ 2147483646 w 58"/>
                <a:gd name="T17" fmla="*/ 2147483646 h 80"/>
                <a:gd name="T18" fmla="*/ 2147483646 w 58"/>
                <a:gd name="T19" fmla="*/ 2147483646 h 80"/>
                <a:gd name="T20" fmla="*/ 2147483646 w 58"/>
                <a:gd name="T21" fmla="*/ 2147483646 h 80"/>
                <a:gd name="T22" fmla="*/ 2147483646 w 58"/>
                <a:gd name="T23" fmla="*/ 2147483646 h 80"/>
                <a:gd name="T24" fmla="*/ 2147483646 w 58"/>
                <a:gd name="T25" fmla="*/ 2147483646 h 80"/>
                <a:gd name="T26" fmla="*/ 2147483646 w 58"/>
                <a:gd name="T27" fmla="*/ 2147483646 h 80"/>
                <a:gd name="T28" fmla="*/ 2147483646 w 58"/>
                <a:gd name="T29" fmla="*/ 2147483646 h 80"/>
                <a:gd name="T30" fmla="*/ 2147483646 w 58"/>
                <a:gd name="T31" fmla="*/ 2147483646 h 80"/>
                <a:gd name="T32" fmla="*/ 2147483646 w 58"/>
                <a:gd name="T33" fmla="*/ 2147483646 h 80"/>
                <a:gd name="T34" fmla="*/ 2147483646 w 58"/>
                <a:gd name="T35" fmla="*/ 2147483646 h 80"/>
                <a:gd name="T36" fmla="*/ 2147483646 w 58"/>
                <a:gd name="T37" fmla="*/ 2147483646 h 80"/>
                <a:gd name="T38" fmla="*/ 2147483646 w 58"/>
                <a:gd name="T39" fmla="*/ 2147483646 h 80"/>
                <a:gd name="T40" fmla="*/ 2147483646 w 58"/>
                <a:gd name="T41" fmla="*/ 2147483646 h 80"/>
                <a:gd name="T42" fmla="*/ 2147483646 w 58"/>
                <a:gd name="T43" fmla="*/ 0 h 80"/>
                <a:gd name="T44" fmla="*/ 2147483646 w 58"/>
                <a:gd name="T45" fmla="*/ 0 h 80"/>
                <a:gd name="T46" fmla="*/ 2147483646 w 58"/>
                <a:gd name="T47" fmla="*/ 0 h 80"/>
                <a:gd name="T48" fmla="*/ 0 w 58"/>
                <a:gd name="T49" fmla="*/ 2147483646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8" h="80">
                  <a:moveTo>
                    <a:pt x="0" y="41"/>
                  </a:moveTo>
                  <a:lnTo>
                    <a:pt x="1" y="44"/>
                  </a:lnTo>
                  <a:lnTo>
                    <a:pt x="6" y="50"/>
                  </a:lnTo>
                  <a:lnTo>
                    <a:pt x="13" y="57"/>
                  </a:lnTo>
                  <a:lnTo>
                    <a:pt x="22" y="64"/>
                  </a:lnTo>
                  <a:lnTo>
                    <a:pt x="33" y="69"/>
                  </a:lnTo>
                  <a:lnTo>
                    <a:pt x="44" y="74"/>
                  </a:lnTo>
                  <a:lnTo>
                    <a:pt x="53" y="78"/>
                  </a:lnTo>
                  <a:lnTo>
                    <a:pt x="54" y="80"/>
                  </a:lnTo>
                  <a:lnTo>
                    <a:pt x="56" y="80"/>
                  </a:lnTo>
                  <a:lnTo>
                    <a:pt x="57" y="60"/>
                  </a:lnTo>
                  <a:lnTo>
                    <a:pt x="58" y="45"/>
                  </a:lnTo>
                  <a:lnTo>
                    <a:pt x="58" y="34"/>
                  </a:lnTo>
                  <a:lnTo>
                    <a:pt x="58" y="26"/>
                  </a:lnTo>
                  <a:lnTo>
                    <a:pt x="58" y="22"/>
                  </a:lnTo>
                  <a:lnTo>
                    <a:pt x="58" y="20"/>
                  </a:lnTo>
                  <a:lnTo>
                    <a:pt x="45" y="13"/>
                  </a:lnTo>
                  <a:lnTo>
                    <a:pt x="36" y="8"/>
                  </a:lnTo>
                  <a:lnTo>
                    <a:pt x="29" y="4"/>
                  </a:lnTo>
                  <a:lnTo>
                    <a:pt x="24" y="2"/>
                  </a:lnTo>
                  <a:lnTo>
                    <a:pt x="21" y="0"/>
                  </a:lnTo>
                  <a:lnTo>
                    <a:pt x="20" y="0"/>
                  </a:lnTo>
                  <a:lnTo>
                    <a:pt x="0" y="41"/>
                  </a:lnTo>
                  <a:close/>
                </a:path>
              </a:pathLst>
            </a:custGeom>
            <a:solidFill>
              <a:schemeClr val="bg2"/>
            </a:solidFill>
            <a:ln w="12">
              <a:solidFill>
                <a:srgbClr val="000000"/>
              </a:solidFill>
              <a:prstDash val="solid"/>
              <a:round/>
              <a:headEnd/>
              <a:tailEnd/>
            </a:ln>
          </p:spPr>
          <p:txBody>
            <a:bodyPr/>
            <a:lstStyle/>
            <a:p>
              <a:endParaRPr lang="ja-JP" altLang="en-US"/>
            </a:p>
          </p:txBody>
        </p:sp>
        <p:sp>
          <p:nvSpPr>
            <p:cNvPr id="21536" name="Freeform 173">
              <a:extLst>
                <a:ext uri="{FF2B5EF4-FFF2-40B4-BE49-F238E27FC236}">
                  <a16:creationId xmlns:a16="http://schemas.microsoft.com/office/drawing/2014/main" id="{126C7DB2-EF67-6644-2BBC-CCA6944307C0}"/>
                </a:ext>
              </a:extLst>
            </p:cNvPr>
            <p:cNvSpPr>
              <a:spLocks/>
            </p:cNvSpPr>
            <p:nvPr/>
          </p:nvSpPr>
          <p:spPr bwMode="auto">
            <a:xfrm>
              <a:off x="3627755" y="2212883"/>
              <a:ext cx="351538" cy="223756"/>
            </a:xfrm>
            <a:custGeom>
              <a:avLst/>
              <a:gdLst>
                <a:gd name="T0" fmla="*/ 0 w 86"/>
                <a:gd name="T1" fmla="*/ 2147483646 h 80"/>
                <a:gd name="T2" fmla="*/ 0 w 86"/>
                <a:gd name="T3" fmla="*/ 2147483646 h 80"/>
                <a:gd name="T4" fmla="*/ 0 w 86"/>
                <a:gd name="T5" fmla="*/ 2147483646 h 80"/>
                <a:gd name="T6" fmla="*/ 0 w 86"/>
                <a:gd name="T7" fmla="*/ 2147483646 h 80"/>
                <a:gd name="T8" fmla="*/ 0 w 86"/>
                <a:gd name="T9" fmla="*/ 2147483646 h 80"/>
                <a:gd name="T10" fmla="*/ 2147483646 w 86"/>
                <a:gd name="T11" fmla="*/ 2147483646 h 80"/>
                <a:gd name="T12" fmla="*/ 2147483646 w 86"/>
                <a:gd name="T13" fmla="*/ 2147483646 h 80"/>
                <a:gd name="T14" fmla="*/ 2147483646 w 86"/>
                <a:gd name="T15" fmla="*/ 2147483646 h 80"/>
                <a:gd name="T16" fmla="*/ 2147483646 w 86"/>
                <a:gd name="T17" fmla="*/ 2147483646 h 80"/>
                <a:gd name="T18" fmla="*/ 2147483646 w 86"/>
                <a:gd name="T19" fmla="*/ 2147483646 h 80"/>
                <a:gd name="T20" fmla="*/ 2147483646 w 86"/>
                <a:gd name="T21" fmla="*/ 2147483646 h 80"/>
                <a:gd name="T22" fmla="*/ 2147483646 w 86"/>
                <a:gd name="T23" fmla="*/ 2147483646 h 80"/>
                <a:gd name="T24" fmla="*/ 2147483646 w 86"/>
                <a:gd name="T25" fmla="*/ 2147483646 h 80"/>
                <a:gd name="T26" fmla="*/ 2147483646 w 86"/>
                <a:gd name="T27" fmla="*/ 2147483646 h 80"/>
                <a:gd name="T28" fmla="*/ 2147483646 w 86"/>
                <a:gd name="T29" fmla="*/ 2147483646 h 80"/>
                <a:gd name="T30" fmla="*/ 2147483646 w 86"/>
                <a:gd name="T31" fmla="*/ 2147483646 h 80"/>
                <a:gd name="T32" fmla="*/ 2147483646 w 86"/>
                <a:gd name="T33" fmla="*/ 2147483646 h 80"/>
                <a:gd name="T34" fmla="*/ 2147483646 w 86"/>
                <a:gd name="T35" fmla="*/ 2147483646 h 80"/>
                <a:gd name="T36" fmla="*/ 2147483646 w 86"/>
                <a:gd name="T37" fmla="*/ 2147483646 h 80"/>
                <a:gd name="T38" fmla="*/ 2147483646 w 86"/>
                <a:gd name="T39" fmla="*/ 2147483646 h 80"/>
                <a:gd name="T40" fmla="*/ 2147483646 w 86"/>
                <a:gd name="T41" fmla="*/ 2147483646 h 80"/>
                <a:gd name="T42" fmla="*/ 2147483646 w 86"/>
                <a:gd name="T43" fmla="*/ 2147483646 h 80"/>
                <a:gd name="T44" fmla="*/ 2147483646 w 86"/>
                <a:gd name="T45" fmla="*/ 0 h 80"/>
                <a:gd name="T46" fmla="*/ 2147483646 w 86"/>
                <a:gd name="T47" fmla="*/ 0 h 80"/>
                <a:gd name="T48" fmla="*/ 0 w 86"/>
                <a:gd name="T49" fmla="*/ 2147483646 h 80"/>
                <a:gd name="T50" fmla="*/ 0 w 86"/>
                <a:gd name="T51" fmla="*/ 2147483646 h 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6" h="80">
                  <a:moveTo>
                    <a:pt x="0" y="3"/>
                  </a:moveTo>
                  <a:lnTo>
                    <a:pt x="0" y="6"/>
                  </a:lnTo>
                  <a:lnTo>
                    <a:pt x="0" y="11"/>
                  </a:lnTo>
                  <a:lnTo>
                    <a:pt x="0" y="19"/>
                  </a:lnTo>
                  <a:lnTo>
                    <a:pt x="0" y="28"/>
                  </a:lnTo>
                  <a:lnTo>
                    <a:pt x="1" y="40"/>
                  </a:lnTo>
                  <a:lnTo>
                    <a:pt x="1" y="54"/>
                  </a:lnTo>
                  <a:lnTo>
                    <a:pt x="6" y="80"/>
                  </a:lnTo>
                  <a:lnTo>
                    <a:pt x="9" y="78"/>
                  </a:lnTo>
                  <a:lnTo>
                    <a:pt x="17" y="72"/>
                  </a:lnTo>
                  <a:lnTo>
                    <a:pt x="28" y="64"/>
                  </a:lnTo>
                  <a:lnTo>
                    <a:pt x="41" y="55"/>
                  </a:lnTo>
                  <a:lnTo>
                    <a:pt x="55" y="43"/>
                  </a:lnTo>
                  <a:lnTo>
                    <a:pt x="67" y="34"/>
                  </a:lnTo>
                  <a:lnTo>
                    <a:pt x="79" y="23"/>
                  </a:lnTo>
                  <a:lnTo>
                    <a:pt x="86" y="15"/>
                  </a:lnTo>
                  <a:lnTo>
                    <a:pt x="83" y="14"/>
                  </a:lnTo>
                  <a:lnTo>
                    <a:pt x="78" y="11"/>
                  </a:lnTo>
                  <a:lnTo>
                    <a:pt x="69" y="8"/>
                  </a:lnTo>
                  <a:lnTo>
                    <a:pt x="58" y="4"/>
                  </a:lnTo>
                  <a:lnTo>
                    <a:pt x="46" y="2"/>
                  </a:lnTo>
                  <a:lnTo>
                    <a:pt x="32" y="0"/>
                  </a:lnTo>
                  <a:lnTo>
                    <a:pt x="16" y="0"/>
                  </a:lnTo>
                  <a:lnTo>
                    <a:pt x="0" y="3"/>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21537" name="Freeform 174">
              <a:extLst>
                <a:ext uri="{FF2B5EF4-FFF2-40B4-BE49-F238E27FC236}">
                  <a16:creationId xmlns:a16="http://schemas.microsoft.com/office/drawing/2014/main" id="{4B32C2B4-642E-C9A5-908F-ADE506C167E7}"/>
                </a:ext>
              </a:extLst>
            </p:cNvPr>
            <p:cNvSpPr>
              <a:spLocks/>
            </p:cNvSpPr>
            <p:nvPr/>
          </p:nvSpPr>
          <p:spPr bwMode="auto">
            <a:xfrm>
              <a:off x="3202638" y="2117785"/>
              <a:ext cx="331101" cy="173409"/>
            </a:xfrm>
            <a:custGeom>
              <a:avLst/>
              <a:gdLst>
                <a:gd name="T0" fmla="*/ 2147483646 w 81"/>
                <a:gd name="T1" fmla="*/ 2147483646 h 62"/>
                <a:gd name="T2" fmla="*/ 2147483646 w 81"/>
                <a:gd name="T3" fmla="*/ 2147483646 h 62"/>
                <a:gd name="T4" fmla="*/ 2147483646 w 81"/>
                <a:gd name="T5" fmla="*/ 2147483646 h 62"/>
                <a:gd name="T6" fmla="*/ 2147483646 w 81"/>
                <a:gd name="T7" fmla="*/ 2147483646 h 62"/>
                <a:gd name="T8" fmla="*/ 2147483646 w 81"/>
                <a:gd name="T9" fmla="*/ 2147483646 h 62"/>
                <a:gd name="T10" fmla="*/ 2147483646 w 81"/>
                <a:gd name="T11" fmla="*/ 2147483646 h 62"/>
                <a:gd name="T12" fmla="*/ 0 w 81"/>
                <a:gd name="T13" fmla="*/ 2147483646 h 62"/>
                <a:gd name="T14" fmla="*/ 0 w 81"/>
                <a:gd name="T15" fmla="*/ 2147483646 h 62"/>
                <a:gd name="T16" fmla="*/ 2147483646 w 81"/>
                <a:gd name="T17" fmla="*/ 2147483646 h 62"/>
                <a:gd name="T18" fmla="*/ 2147483646 w 81"/>
                <a:gd name="T19" fmla="*/ 2147483646 h 62"/>
                <a:gd name="T20" fmla="*/ 2147483646 w 81"/>
                <a:gd name="T21" fmla="*/ 2147483646 h 62"/>
                <a:gd name="T22" fmla="*/ 2147483646 w 81"/>
                <a:gd name="T23" fmla="*/ 2147483646 h 62"/>
                <a:gd name="T24" fmla="*/ 2147483646 w 81"/>
                <a:gd name="T25" fmla="*/ 2147483646 h 62"/>
                <a:gd name="T26" fmla="*/ 2147483646 w 81"/>
                <a:gd name="T27" fmla="*/ 0 h 62"/>
                <a:gd name="T28" fmla="*/ 2147483646 w 81"/>
                <a:gd name="T29" fmla="*/ 2147483646 h 62"/>
                <a:gd name="T30" fmla="*/ 2147483646 w 81"/>
                <a:gd name="T31" fmla="*/ 2147483646 h 62"/>
                <a:gd name="T32" fmla="*/ 2147483646 w 81"/>
                <a:gd name="T33" fmla="*/ 2147483646 h 62"/>
                <a:gd name="T34" fmla="*/ 2147483646 w 81"/>
                <a:gd name="T35" fmla="*/ 2147483646 h 62"/>
                <a:gd name="T36" fmla="*/ 2147483646 w 81"/>
                <a:gd name="T37" fmla="*/ 2147483646 h 62"/>
                <a:gd name="T38" fmla="*/ 2147483646 w 81"/>
                <a:gd name="T39" fmla="*/ 2147483646 h 62"/>
                <a:gd name="T40" fmla="*/ 2147483646 w 81"/>
                <a:gd name="T41" fmla="*/ 2147483646 h 62"/>
                <a:gd name="T42" fmla="*/ 2147483646 w 81"/>
                <a:gd name="T43" fmla="*/ 2147483646 h 62"/>
                <a:gd name="T44" fmla="*/ 2147483646 w 81"/>
                <a:gd name="T45" fmla="*/ 2147483646 h 62"/>
                <a:gd name="T46" fmla="*/ 2147483646 w 81"/>
                <a:gd name="T47" fmla="*/ 2147483646 h 62"/>
                <a:gd name="T48" fmla="*/ 2147483646 w 81"/>
                <a:gd name="T49" fmla="*/ 2147483646 h 62"/>
                <a:gd name="T50" fmla="*/ 2147483646 w 81"/>
                <a:gd name="T51" fmla="*/ 2147483646 h 62"/>
                <a:gd name="T52" fmla="*/ 2147483646 w 81"/>
                <a:gd name="T53" fmla="*/ 2147483646 h 62"/>
                <a:gd name="T54" fmla="*/ 2147483646 w 81"/>
                <a:gd name="T55" fmla="*/ 2147483646 h 62"/>
                <a:gd name="T56" fmla="*/ 2147483646 w 81"/>
                <a:gd name="T57" fmla="*/ 2147483646 h 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 h="62">
                  <a:moveTo>
                    <a:pt x="24" y="60"/>
                  </a:moveTo>
                  <a:lnTo>
                    <a:pt x="23" y="60"/>
                  </a:lnTo>
                  <a:lnTo>
                    <a:pt x="20" y="58"/>
                  </a:lnTo>
                  <a:lnTo>
                    <a:pt x="12" y="54"/>
                  </a:lnTo>
                  <a:lnTo>
                    <a:pt x="4" y="49"/>
                  </a:lnTo>
                  <a:lnTo>
                    <a:pt x="1" y="45"/>
                  </a:lnTo>
                  <a:lnTo>
                    <a:pt x="0" y="41"/>
                  </a:lnTo>
                  <a:lnTo>
                    <a:pt x="0" y="30"/>
                  </a:lnTo>
                  <a:lnTo>
                    <a:pt x="1" y="24"/>
                  </a:lnTo>
                  <a:lnTo>
                    <a:pt x="8" y="18"/>
                  </a:lnTo>
                  <a:lnTo>
                    <a:pt x="17" y="12"/>
                  </a:lnTo>
                  <a:lnTo>
                    <a:pt x="30" y="5"/>
                  </a:lnTo>
                  <a:lnTo>
                    <a:pt x="42" y="1"/>
                  </a:lnTo>
                  <a:lnTo>
                    <a:pt x="53" y="0"/>
                  </a:lnTo>
                  <a:lnTo>
                    <a:pt x="62" y="2"/>
                  </a:lnTo>
                  <a:lnTo>
                    <a:pt x="72" y="8"/>
                  </a:lnTo>
                  <a:lnTo>
                    <a:pt x="77" y="14"/>
                  </a:lnTo>
                  <a:lnTo>
                    <a:pt x="80" y="25"/>
                  </a:lnTo>
                  <a:lnTo>
                    <a:pt x="81" y="32"/>
                  </a:lnTo>
                  <a:lnTo>
                    <a:pt x="80" y="41"/>
                  </a:lnTo>
                  <a:lnTo>
                    <a:pt x="77" y="50"/>
                  </a:lnTo>
                  <a:lnTo>
                    <a:pt x="70" y="57"/>
                  </a:lnTo>
                  <a:lnTo>
                    <a:pt x="62" y="60"/>
                  </a:lnTo>
                  <a:lnTo>
                    <a:pt x="52" y="62"/>
                  </a:lnTo>
                  <a:lnTo>
                    <a:pt x="42" y="62"/>
                  </a:lnTo>
                  <a:lnTo>
                    <a:pt x="33" y="62"/>
                  </a:lnTo>
                  <a:lnTo>
                    <a:pt x="26" y="61"/>
                  </a:lnTo>
                  <a:lnTo>
                    <a:pt x="24" y="60"/>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38" name="Freeform 175">
              <a:extLst>
                <a:ext uri="{FF2B5EF4-FFF2-40B4-BE49-F238E27FC236}">
                  <a16:creationId xmlns:a16="http://schemas.microsoft.com/office/drawing/2014/main" id="{05426BBC-EC69-365E-6DDB-1D32A96A4157}"/>
                </a:ext>
              </a:extLst>
            </p:cNvPr>
            <p:cNvSpPr>
              <a:spLocks/>
            </p:cNvSpPr>
            <p:nvPr/>
          </p:nvSpPr>
          <p:spPr bwMode="auto">
            <a:xfrm>
              <a:off x="3325267" y="2089818"/>
              <a:ext cx="106278" cy="64330"/>
            </a:xfrm>
            <a:custGeom>
              <a:avLst/>
              <a:gdLst>
                <a:gd name="T0" fmla="*/ 2147483646 w 26"/>
                <a:gd name="T1" fmla="*/ 2147483646 h 23"/>
                <a:gd name="T2" fmla="*/ 2147483646 w 26"/>
                <a:gd name="T3" fmla="*/ 2147483646 h 23"/>
                <a:gd name="T4" fmla="*/ 2147483646 w 26"/>
                <a:gd name="T5" fmla="*/ 2147483646 h 23"/>
                <a:gd name="T6" fmla="*/ 0 w 26"/>
                <a:gd name="T7" fmla="*/ 2147483646 h 23"/>
                <a:gd name="T8" fmla="*/ 2147483646 w 26"/>
                <a:gd name="T9" fmla="*/ 2147483646 h 23"/>
                <a:gd name="T10" fmla="*/ 2147483646 w 26"/>
                <a:gd name="T11" fmla="*/ 2147483646 h 23"/>
                <a:gd name="T12" fmla="*/ 2147483646 w 26"/>
                <a:gd name="T13" fmla="*/ 0 h 23"/>
                <a:gd name="T14" fmla="*/ 2147483646 w 26"/>
                <a:gd name="T15" fmla="*/ 2147483646 h 23"/>
                <a:gd name="T16" fmla="*/ 2147483646 w 26"/>
                <a:gd name="T17" fmla="*/ 2147483646 h 23"/>
                <a:gd name="T18" fmla="*/ 2147483646 w 26"/>
                <a:gd name="T19" fmla="*/ 2147483646 h 23"/>
                <a:gd name="T20" fmla="*/ 2147483646 w 26"/>
                <a:gd name="T21" fmla="*/ 2147483646 h 23"/>
                <a:gd name="T22" fmla="*/ 2147483646 w 26"/>
                <a:gd name="T23" fmla="*/ 2147483646 h 23"/>
                <a:gd name="T24" fmla="*/ 2147483646 w 26"/>
                <a:gd name="T25" fmla="*/ 2147483646 h 23"/>
                <a:gd name="T26" fmla="*/ 2147483646 w 26"/>
                <a:gd name="T27" fmla="*/ 2147483646 h 23"/>
                <a:gd name="T28" fmla="*/ 2147483646 w 26"/>
                <a:gd name="T29" fmla="*/ 2147483646 h 23"/>
                <a:gd name="T30" fmla="*/ 2147483646 w 26"/>
                <a:gd name="T31" fmla="*/ 2147483646 h 23"/>
                <a:gd name="T32" fmla="*/ 2147483646 w 26"/>
                <a:gd name="T33" fmla="*/ 2147483646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6" h="23">
                  <a:moveTo>
                    <a:pt x="6" y="18"/>
                  </a:moveTo>
                  <a:lnTo>
                    <a:pt x="4" y="16"/>
                  </a:lnTo>
                  <a:lnTo>
                    <a:pt x="2" y="14"/>
                  </a:lnTo>
                  <a:lnTo>
                    <a:pt x="0" y="11"/>
                  </a:lnTo>
                  <a:lnTo>
                    <a:pt x="3" y="6"/>
                  </a:lnTo>
                  <a:lnTo>
                    <a:pt x="8" y="2"/>
                  </a:lnTo>
                  <a:lnTo>
                    <a:pt x="15" y="0"/>
                  </a:lnTo>
                  <a:lnTo>
                    <a:pt x="20" y="2"/>
                  </a:lnTo>
                  <a:lnTo>
                    <a:pt x="23" y="6"/>
                  </a:lnTo>
                  <a:lnTo>
                    <a:pt x="26" y="12"/>
                  </a:lnTo>
                  <a:lnTo>
                    <a:pt x="24" y="18"/>
                  </a:lnTo>
                  <a:lnTo>
                    <a:pt x="20" y="23"/>
                  </a:lnTo>
                  <a:lnTo>
                    <a:pt x="16" y="23"/>
                  </a:lnTo>
                  <a:lnTo>
                    <a:pt x="12" y="20"/>
                  </a:lnTo>
                  <a:lnTo>
                    <a:pt x="7" y="19"/>
                  </a:lnTo>
                  <a:lnTo>
                    <a:pt x="6" y="18"/>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39" name="Freeform 176">
              <a:extLst>
                <a:ext uri="{FF2B5EF4-FFF2-40B4-BE49-F238E27FC236}">
                  <a16:creationId xmlns:a16="http://schemas.microsoft.com/office/drawing/2014/main" id="{FA99A142-DD46-0DA1-30A1-336792FC9969}"/>
                </a:ext>
              </a:extLst>
            </p:cNvPr>
            <p:cNvSpPr>
              <a:spLocks/>
            </p:cNvSpPr>
            <p:nvPr/>
          </p:nvSpPr>
          <p:spPr bwMode="auto">
            <a:xfrm>
              <a:off x="3272125" y="2098210"/>
              <a:ext cx="102192" cy="64330"/>
            </a:xfrm>
            <a:custGeom>
              <a:avLst/>
              <a:gdLst>
                <a:gd name="T0" fmla="*/ 2147483646 w 25"/>
                <a:gd name="T1" fmla="*/ 2147483646 h 23"/>
                <a:gd name="T2" fmla="*/ 2147483646 w 25"/>
                <a:gd name="T3" fmla="*/ 2147483646 h 23"/>
                <a:gd name="T4" fmla="*/ 2147483646 w 25"/>
                <a:gd name="T5" fmla="*/ 2147483646 h 23"/>
                <a:gd name="T6" fmla="*/ 0 w 25"/>
                <a:gd name="T7" fmla="*/ 2147483646 h 23"/>
                <a:gd name="T8" fmla="*/ 2147483646 w 25"/>
                <a:gd name="T9" fmla="*/ 2147483646 h 23"/>
                <a:gd name="T10" fmla="*/ 2147483646 w 25"/>
                <a:gd name="T11" fmla="*/ 2147483646 h 23"/>
                <a:gd name="T12" fmla="*/ 2147483646 w 25"/>
                <a:gd name="T13" fmla="*/ 0 h 23"/>
                <a:gd name="T14" fmla="*/ 2147483646 w 25"/>
                <a:gd name="T15" fmla="*/ 2147483646 h 23"/>
                <a:gd name="T16" fmla="*/ 2147483646 w 25"/>
                <a:gd name="T17" fmla="*/ 2147483646 h 23"/>
                <a:gd name="T18" fmla="*/ 2147483646 w 25"/>
                <a:gd name="T19" fmla="*/ 2147483646 h 23"/>
                <a:gd name="T20" fmla="*/ 2147483646 w 25"/>
                <a:gd name="T21" fmla="*/ 2147483646 h 23"/>
                <a:gd name="T22" fmla="*/ 2147483646 w 25"/>
                <a:gd name="T23" fmla="*/ 2147483646 h 23"/>
                <a:gd name="T24" fmla="*/ 2147483646 w 25"/>
                <a:gd name="T25" fmla="*/ 2147483646 h 23"/>
                <a:gd name="T26" fmla="*/ 2147483646 w 25"/>
                <a:gd name="T27" fmla="*/ 2147483646 h 23"/>
                <a:gd name="T28" fmla="*/ 2147483646 w 25"/>
                <a:gd name="T29" fmla="*/ 2147483646 h 23"/>
                <a:gd name="T30" fmla="*/ 2147483646 w 25"/>
                <a:gd name="T31" fmla="*/ 2147483646 h 23"/>
                <a:gd name="T32" fmla="*/ 2147483646 w 25"/>
                <a:gd name="T33" fmla="*/ 2147483646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5" h="23">
                  <a:moveTo>
                    <a:pt x="6" y="17"/>
                  </a:moveTo>
                  <a:lnTo>
                    <a:pt x="4" y="17"/>
                  </a:lnTo>
                  <a:lnTo>
                    <a:pt x="3" y="15"/>
                  </a:lnTo>
                  <a:lnTo>
                    <a:pt x="0" y="11"/>
                  </a:lnTo>
                  <a:lnTo>
                    <a:pt x="3" y="7"/>
                  </a:lnTo>
                  <a:lnTo>
                    <a:pt x="9" y="3"/>
                  </a:lnTo>
                  <a:lnTo>
                    <a:pt x="15" y="0"/>
                  </a:lnTo>
                  <a:lnTo>
                    <a:pt x="20" y="1"/>
                  </a:lnTo>
                  <a:lnTo>
                    <a:pt x="24" y="7"/>
                  </a:lnTo>
                  <a:lnTo>
                    <a:pt x="25" y="12"/>
                  </a:lnTo>
                  <a:lnTo>
                    <a:pt x="25" y="17"/>
                  </a:lnTo>
                  <a:lnTo>
                    <a:pt x="20" y="23"/>
                  </a:lnTo>
                  <a:lnTo>
                    <a:pt x="17" y="23"/>
                  </a:lnTo>
                  <a:lnTo>
                    <a:pt x="12" y="21"/>
                  </a:lnTo>
                  <a:lnTo>
                    <a:pt x="8" y="19"/>
                  </a:lnTo>
                  <a:lnTo>
                    <a:pt x="6" y="17"/>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40" name="Freeform 177">
              <a:extLst>
                <a:ext uri="{FF2B5EF4-FFF2-40B4-BE49-F238E27FC236}">
                  <a16:creationId xmlns:a16="http://schemas.microsoft.com/office/drawing/2014/main" id="{07DF18A6-70C5-C7CC-2297-50595399D7E0}"/>
                </a:ext>
              </a:extLst>
            </p:cNvPr>
            <p:cNvSpPr>
              <a:spLocks/>
            </p:cNvSpPr>
            <p:nvPr/>
          </p:nvSpPr>
          <p:spPr bwMode="auto">
            <a:xfrm>
              <a:off x="3223077" y="2120585"/>
              <a:ext cx="110367" cy="69923"/>
            </a:xfrm>
            <a:custGeom>
              <a:avLst/>
              <a:gdLst>
                <a:gd name="T0" fmla="*/ 2147483646 w 27"/>
                <a:gd name="T1" fmla="*/ 2147483646 h 25"/>
                <a:gd name="T2" fmla="*/ 2147483646 w 27"/>
                <a:gd name="T3" fmla="*/ 2147483646 h 25"/>
                <a:gd name="T4" fmla="*/ 2147483646 w 27"/>
                <a:gd name="T5" fmla="*/ 2147483646 h 25"/>
                <a:gd name="T6" fmla="*/ 0 w 27"/>
                <a:gd name="T7" fmla="*/ 2147483646 h 25"/>
                <a:gd name="T8" fmla="*/ 0 w 27"/>
                <a:gd name="T9" fmla="*/ 2147483646 h 25"/>
                <a:gd name="T10" fmla="*/ 2147483646 w 27"/>
                <a:gd name="T11" fmla="*/ 2147483646 h 25"/>
                <a:gd name="T12" fmla="*/ 2147483646 w 27"/>
                <a:gd name="T13" fmla="*/ 2147483646 h 25"/>
                <a:gd name="T14" fmla="*/ 2147483646 w 27"/>
                <a:gd name="T15" fmla="*/ 0 h 25"/>
                <a:gd name="T16" fmla="*/ 2147483646 w 27"/>
                <a:gd name="T17" fmla="*/ 2147483646 h 25"/>
                <a:gd name="T18" fmla="*/ 2147483646 w 27"/>
                <a:gd name="T19" fmla="*/ 2147483646 h 25"/>
                <a:gd name="T20" fmla="*/ 2147483646 w 27"/>
                <a:gd name="T21" fmla="*/ 2147483646 h 25"/>
                <a:gd name="T22" fmla="*/ 2147483646 w 27"/>
                <a:gd name="T23" fmla="*/ 2147483646 h 25"/>
                <a:gd name="T24" fmla="*/ 2147483646 w 27"/>
                <a:gd name="T25" fmla="*/ 2147483646 h 25"/>
                <a:gd name="T26" fmla="*/ 2147483646 w 27"/>
                <a:gd name="T27" fmla="*/ 2147483646 h 25"/>
                <a:gd name="T28" fmla="*/ 2147483646 w 27"/>
                <a:gd name="T29" fmla="*/ 2147483646 h 25"/>
                <a:gd name="T30" fmla="*/ 2147483646 w 27"/>
                <a:gd name="T31" fmla="*/ 2147483646 h 25"/>
                <a:gd name="T32" fmla="*/ 2147483646 w 27"/>
                <a:gd name="T33" fmla="*/ 2147483646 h 25"/>
                <a:gd name="T34" fmla="*/ 2147483646 w 27"/>
                <a:gd name="T35" fmla="*/ 2147483646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 h="25">
                  <a:moveTo>
                    <a:pt x="6" y="19"/>
                  </a:moveTo>
                  <a:lnTo>
                    <a:pt x="4" y="17"/>
                  </a:lnTo>
                  <a:lnTo>
                    <a:pt x="2" y="16"/>
                  </a:lnTo>
                  <a:lnTo>
                    <a:pt x="0" y="12"/>
                  </a:lnTo>
                  <a:lnTo>
                    <a:pt x="0" y="9"/>
                  </a:lnTo>
                  <a:lnTo>
                    <a:pt x="3" y="7"/>
                  </a:lnTo>
                  <a:lnTo>
                    <a:pt x="10" y="1"/>
                  </a:lnTo>
                  <a:lnTo>
                    <a:pt x="15" y="0"/>
                  </a:lnTo>
                  <a:lnTo>
                    <a:pt x="20" y="1"/>
                  </a:lnTo>
                  <a:lnTo>
                    <a:pt x="25" y="7"/>
                  </a:lnTo>
                  <a:lnTo>
                    <a:pt x="27" y="15"/>
                  </a:lnTo>
                  <a:lnTo>
                    <a:pt x="25" y="19"/>
                  </a:lnTo>
                  <a:lnTo>
                    <a:pt x="21" y="24"/>
                  </a:lnTo>
                  <a:lnTo>
                    <a:pt x="18" y="25"/>
                  </a:lnTo>
                  <a:lnTo>
                    <a:pt x="12" y="23"/>
                  </a:lnTo>
                  <a:lnTo>
                    <a:pt x="8" y="20"/>
                  </a:lnTo>
                  <a:lnTo>
                    <a:pt x="6" y="19"/>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41" name="Freeform 178">
              <a:extLst>
                <a:ext uri="{FF2B5EF4-FFF2-40B4-BE49-F238E27FC236}">
                  <a16:creationId xmlns:a16="http://schemas.microsoft.com/office/drawing/2014/main" id="{C0721098-6566-8A3F-7D56-5EA1D19246B9}"/>
                </a:ext>
              </a:extLst>
            </p:cNvPr>
            <p:cNvSpPr>
              <a:spLocks/>
            </p:cNvSpPr>
            <p:nvPr/>
          </p:nvSpPr>
          <p:spPr bwMode="auto">
            <a:xfrm>
              <a:off x="3198548" y="2162538"/>
              <a:ext cx="106278" cy="69923"/>
            </a:xfrm>
            <a:custGeom>
              <a:avLst/>
              <a:gdLst>
                <a:gd name="T0" fmla="*/ 2147483646 w 26"/>
                <a:gd name="T1" fmla="*/ 2147483646 h 25"/>
                <a:gd name="T2" fmla="*/ 2147483646 w 26"/>
                <a:gd name="T3" fmla="*/ 2147483646 h 25"/>
                <a:gd name="T4" fmla="*/ 2147483646 w 26"/>
                <a:gd name="T5" fmla="*/ 2147483646 h 25"/>
                <a:gd name="T6" fmla="*/ 0 w 26"/>
                <a:gd name="T7" fmla="*/ 2147483646 h 25"/>
                <a:gd name="T8" fmla="*/ 2147483646 w 26"/>
                <a:gd name="T9" fmla="*/ 2147483646 h 25"/>
                <a:gd name="T10" fmla="*/ 2147483646 w 26"/>
                <a:gd name="T11" fmla="*/ 2147483646 h 25"/>
                <a:gd name="T12" fmla="*/ 2147483646 w 26"/>
                <a:gd name="T13" fmla="*/ 2147483646 h 25"/>
                <a:gd name="T14" fmla="*/ 2147483646 w 26"/>
                <a:gd name="T15" fmla="*/ 0 h 25"/>
                <a:gd name="T16" fmla="*/ 2147483646 w 26"/>
                <a:gd name="T17" fmla="*/ 2147483646 h 25"/>
                <a:gd name="T18" fmla="*/ 2147483646 w 26"/>
                <a:gd name="T19" fmla="*/ 2147483646 h 25"/>
                <a:gd name="T20" fmla="*/ 2147483646 w 26"/>
                <a:gd name="T21" fmla="*/ 2147483646 h 25"/>
                <a:gd name="T22" fmla="*/ 2147483646 w 26"/>
                <a:gd name="T23" fmla="*/ 2147483646 h 25"/>
                <a:gd name="T24" fmla="*/ 2147483646 w 26"/>
                <a:gd name="T25" fmla="*/ 2147483646 h 25"/>
                <a:gd name="T26" fmla="*/ 2147483646 w 26"/>
                <a:gd name="T27" fmla="*/ 2147483646 h 25"/>
                <a:gd name="T28" fmla="*/ 2147483646 w 26"/>
                <a:gd name="T29" fmla="*/ 2147483646 h 25"/>
                <a:gd name="T30" fmla="*/ 2147483646 w 26"/>
                <a:gd name="T31" fmla="*/ 2147483646 h 25"/>
                <a:gd name="T32" fmla="*/ 2147483646 w 26"/>
                <a:gd name="T33" fmla="*/ 2147483646 h 25"/>
                <a:gd name="T34" fmla="*/ 2147483646 w 26"/>
                <a:gd name="T35" fmla="*/ 2147483646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 h="25">
                  <a:moveTo>
                    <a:pt x="5" y="18"/>
                  </a:moveTo>
                  <a:lnTo>
                    <a:pt x="4" y="17"/>
                  </a:lnTo>
                  <a:lnTo>
                    <a:pt x="1" y="16"/>
                  </a:lnTo>
                  <a:lnTo>
                    <a:pt x="0" y="12"/>
                  </a:lnTo>
                  <a:lnTo>
                    <a:pt x="1" y="9"/>
                  </a:lnTo>
                  <a:lnTo>
                    <a:pt x="2" y="6"/>
                  </a:lnTo>
                  <a:lnTo>
                    <a:pt x="9" y="2"/>
                  </a:lnTo>
                  <a:lnTo>
                    <a:pt x="14" y="0"/>
                  </a:lnTo>
                  <a:lnTo>
                    <a:pt x="21" y="2"/>
                  </a:lnTo>
                  <a:lnTo>
                    <a:pt x="25" y="6"/>
                  </a:lnTo>
                  <a:lnTo>
                    <a:pt x="26" y="14"/>
                  </a:lnTo>
                  <a:lnTo>
                    <a:pt x="25" y="18"/>
                  </a:lnTo>
                  <a:lnTo>
                    <a:pt x="21" y="24"/>
                  </a:lnTo>
                  <a:lnTo>
                    <a:pt x="17" y="25"/>
                  </a:lnTo>
                  <a:lnTo>
                    <a:pt x="12" y="22"/>
                  </a:lnTo>
                  <a:lnTo>
                    <a:pt x="8" y="20"/>
                  </a:lnTo>
                  <a:lnTo>
                    <a:pt x="5" y="18"/>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42" name="Freeform 179">
              <a:extLst>
                <a:ext uri="{FF2B5EF4-FFF2-40B4-BE49-F238E27FC236}">
                  <a16:creationId xmlns:a16="http://schemas.microsoft.com/office/drawing/2014/main" id="{0FD9553E-A3C1-D4C5-5EC4-5E190186FBFD}"/>
                </a:ext>
              </a:extLst>
            </p:cNvPr>
            <p:cNvSpPr>
              <a:spLocks/>
            </p:cNvSpPr>
            <p:nvPr/>
          </p:nvSpPr>
          <p:spPr bwMode="auto">
            <a:xfrm>
              <a:off x="3337529" y="2218476"/>
              <a:ext cx="114454" cy="44751"/>
            </a:xfrm>
            <a:custGeom>
              <a:avLst/>
              <a:gdLst>
                <a:gd name="T0" fmla="*/ 0 w 28"/>
                <a:gd name="T1" fmla="*/ 2147483646 h 16"/>
                <a:gd name="T2" fmla="*/ 2147483646 w 28"/>
                <a:gd name="T3" fmla="*/ 2147483646 h 16"/>
                <a:gd name="T4" fmla="*/ 2147483646 w 28"/>
                <a:gd name="T5" fmla="*/ 2147483646 h 16"/>
                <a:gd name="T6" fmla="*/ 2147483646 w 28"/>
                <a:gd name="T7" fmla="*/ 2147483646 h 16"/>
                <a:gd name="T8" fmla="*/ 2147483646 w 28"/>
                <a:gd name="T9" fmla="*/ 0 h 16"/>
                <a:gd name="T10" fmla="*/ 2147483646 w 28"/>
                <a:gd name="T11" fmla="*/ 0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 h="16">
                  <a:moveTo>
                    <a:pt x="0" y="9"/>
                  </a:moveTo>
                  <a:lnTo>
                    <a:pt x="1" y="8"/>
                  </a:lnTo>
                  <a:lnTo>
                    <a:pt x="5" y="5"/>
                  </a:lnTo>
                  <a:lnTo>
                    <a:pt x="9" y="2"/>
                  </a:lnTo>
                  <a:lnTo>
                    <a:pt x="15" y="0"/>
                  </a:lnTo>
                  <a:lnTo>
                    <a:pt x="20" y="0"/>
                  </a:lnTo>
                  <a:lnTo>
                    <a:pt x="25" y="2"/>
                  </a:lnTo>
                  <a:lnTo>
                    <a:pt x="27" y="6"/>
                  </a:lnTo>
                  <a:lnTo>
                    <a:pt x="28" y="12"/>
                  </a:lnTo>
                  <a:lnTo>
                    <a:pt x="28" y="16"/>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43" name="Freeform 180">
              <a:extLst>
                <a:ext uri="{FF2B5EF4-FFF2-40B4-BE49-F238E27FC236}">
                  <a16:creationId xmlns:a16="http://schemas.microsoft.com/office/drawing/2014/main" id="{F5A411CA-FBFB-8423-46D3-3201D11ACAEB}"/>
                </a:ext>
              </a:extLst>
            </p:cNvPr>
            <p:cNvSpPr>
              <a:spLocks/>
            </p:cNvSpPr>
            <p:nvPr/>
          </p:nvSpPr>
          <p:spPr bwMode="auto">
            <a:xfrm>
              <a:off x="3480599" y="2187713"/>
              <a:ext cx="102192" cy="131456"/>
            </a:xfrm>
            <a:custGeom>
              <a:avLst/>
              <a:gdLst>
                <a:gd name="T0" fmla="*/ 2147483646 w 25"/>
                <a:gd name="T1" fmla="*/ 0 h 47"/>
                <a:gd name="T2" fmla="*/ 2147483646 w 25"/>
                <a:gd name="T3" fmla="*/ 2147483646 h 47"/>
                <a:gd name="T4" fmla="*/ 2147483646 w 25"/>
                <a:gd name="T5" fmla="*/ 2147483646 h 47"/>
                <a:gd name="T6" fmla="*/ 2147483646 w 25"/>
                <a:gd name="T7" fmla="*/ 2147483646 h 47"/>
                <a:gd name="T8" fmla="*/ 2147483646 w 25"/>
                <a:gd name="T9" fmla="*/ 2147483646 h 47"/>
                <a:gd name="T10" fmla="*/ 2147483646 w 25"/>
                <a:gd name="T11" fmla="*/ 2147483646 h 47"/>
                <a:gd name="T12" fmla="*/ 2147483646 w 25"/>
                <a:gd name="T13" fmla="*/ 2147483646 h 47"/>
                <a:gd name="T14" fmla="*/ 2147483646 w 25"/>
                <a:gd name="T15" fmla="*/ 2147483646 h 47"/>
                <a:gd name="T16" fmla="*/ 0 w 25"/>
                <a:gd name="T17" fmla="*/ 2147483646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47">
                  <a:moveTo>
                    <a:pt x="24" y="0"/>
                  </a:moveTo>
                  <a:lnTo>
                    <a:pt x="24" y="3"/>
                  </a:lnTo>
                  <a:lnTo>
                    <a:pt x="25" y="7"/>
                  </a:lnTo>
                  <a:lnTo>
                    <a:pt x="25" y="12"/>
                  </a:lnTo>
                  <a:lnTo>
                    <a:pt x="24" y="20"/>
                  </a:lnTo>
                  <a:lnTo>
                    <a:pt x="21" y="28"/>
                  </a:lnTo>
                  <a:lnTo>
                    <a:pt x="17" y="35"/>
                  </a:lnTo>
                  <a:lnTo>
                    <a:pt x="10" y="41"/>
                  </a:lnTo>
                  <a:lnTo>
                    <a:pt x="0" y="47"/>
                  </a:lnTo>
                </a:path>
              </a:pathLst>
            </a:custGeom>
            <a:solidFill>
              <a:schemeClr val="bg2"/>
            </a:solidFill>
            <a:ln w="7">
              <a:solidFill>
                <a:srgbClr val="000000"/>
              </a:solidFill>
              <a:prstDash val="solid"/>
              <a:round/>
              <a:headEnd/>
              <a:tailEnd/>
            </a:ln>
          </p:spPr>
          <p:txBody>
            <a:bodyPr/>
            <a:lstStyle/>
            <a:p>
              <a:endParaRPr lang="ja-JP" altLang="en-US"/>
            </a:p>
          </p:txBody>
        </p:sp>
        <p:sp>
          <p:nvSpPr>
            <p:cNvPr id="21544" name="Freeform 181">
              <a:extLst>
                <a:ext uri="{FF2B5EF4-FFF2-40B4-BE49-F238E27FC236}">
                  <a16:creationId xmlns:a16="http://schemas.microsoft.com/office/drawing/2014/main" id="{67B232C5-7A24-C665-DE74-D439AE2F443E}"/>
                </a:ext>
              </a:extLst>
            </p:cNvPr>
            <p:cNvSpPr>
              <a:spLocks/>
            </p:cNvSpPr>
            <p:nvPr/>
          </p:nvSpPr>
          <p:spPr bwMode="auto">
            <a:xfrm>
              <a:off x="3202638" y="2274415"/>
              <a:ext cx="282049" cy="226553"/>
            </a:xfrm>
            <a:custGeom>
              <a:avLst/>
              <a:gdLst>
                <a:gd name="T0" fmla="*/ 2147483646 w 69"/>
                <a:gd name="T1" fmla="*/ 2147483646 h 81"/>
                <a:gd name="T2" fmla="*/ 2147483646 w 69"/>
                <a:gd name="T3" fmla="*/ 2147483646 h 81"/>
                <a:gd name="T4" fmla="*/ 2147483646 w 69"/>
                <a:gd name="T5" fmla="*/ 2147483646 h 81"/>
                <a:gd name="T6" fmla="*/ 2147483646 w 69"/>
                <a:gd name="T7" fmla="*/ 2147483646 h 81"/>
                <a:gd name="T8" fmla="*/ 2147483646 w 69"/>
                <a:gd name="T9" fmla="*/ 2147483646 h 81"/>
                <a:gd name="T10" fmla="*/ 2147483646 w 69"/>
                <a:gd name="T11" fmla="*/ 2147483646 h 81"/>
                <a:gd name="T12" fmla="*/ 2147483646 w 69"/>
                <a:gd name="T13" fmla="*/ 2147483646 h 81"/>
                <a:gd name="T14" fmla="*/ 2147483646 w 69"/>
                <a:gd name="T15" fmla="*/ 2147483646 h 81"/>
                <a:gd name="T16" fmla="*/ 0 w 69"/>
                <a:gd name="T17" fmla="*/ 2147483646 h 81"/>
                <a:gd name="T18" fmla="*/ 0 w 69"/>
                <a:gd name="T19" fmla="*/ 2147483646 h 81"/>
                <a:gd name="T20" fmla="*/ 2147483646 w 69"/>
                <a:gd name="T21" fmla="*/ 2147483646 h 81"/>
                <a:gd name="T22" fmla="*/ 2147483646 w 69"/>
                <a:gd name="T23" fmla="*/ 2147483646 h 81"/>
                <a:gd name="T24" fmla="*/ 2147483646 w 69"/>
                <a:gd name="T25" fmla="*/ 2147483646 h 81"/>
                <a:gd name="T26" fmla="*/ 2147483646 w 69"/>
                <a:gd name="T27" fmla="*/ 2147483646 h 81"/>
                <a:gd name="T28" fmla="*/ 2147483646 w 69"/>
                <a:gd name="T29" fmla="*/ 2147483646 h 81"/>
                <a:gd name="T30" fmla="*/ 2147483646 w 69"/>
                <a:gd name="T31" fmla="*/ 2147483646 h 81"/>
                <a:gd name="T32" fmla="*/ 2147483646 w 69"/>
                <a:gd name="T33" fmla="*/ 2147483646 h 81"/>
                <a:gd name="T34" fmla="*/ 2147483646 w 69"/>
                <a:gd name="T35" fmla="*/ 2147483646 h 81"/>
                <a:gd name="T36" fmla="*/ 2147483646 w 69"/>
                <a:gd name="T37" fmla="*/ 2147483646 h 81"/>
                <a:gd name="T38" fmla="*/ 2147483646 w 69"/>
                <a:gd name="T39" fmla="*/ 2147483646 h 81"/>
                <a:gd name="T40" fmla="*/ 2147483646 w 69"/>
                <a:gd name="T41" fmla="*/ 2147483646 h 81"/>
                <a:gd name="T42" fmla="*/ 2147483646 w 69"/>
                <a:gd name="T43" fmla="*/ 2147483646 h 81"/>
                <a:gd name="T44" fmla="*/ 2147483646 w 69"/>
                <a:gd name="T45" fmla="*/ 2147483646 h 81"/>
                <a:gd name="T46" fmla="*/ 2147483646 w 69"/>
                <a:gd name="T47" fmla="*/ 0 h 81"/>
                <a:gd name="T48" fmla="*/ 2147483646 w 69"/>
                <a:gd name="T49" fmla="*/ 2147483646 h 81"/>
                <a:gd name="T50" fmla="*/ 2147483646 w 69"/>
                <a:gd name="T51" fmla="*/ 2147483646 h 81"/>
                <a:gd name="T52" fmla="*/ 2147483646 w 69"/>
                <a:gd name="T53" fmla="*/ 2147483646 h 81"/>
                <a:gd name="T54" fmla="*/ 2147483646 w 69"/>
                <a:gd name="T55" fmla="*/ 2147483646 h 81"/>
                <a:gd name="T56" fmla="*/ 2147483646 w 69"/>
                <a:gd name="T57" fmla="*/ 2147483646 h 81"/>
                <a:gd name="T58" fmla="*/ 2147483646 w 69"/>
                <a:gd name="T59" fmla="*/ 2147483646 h 81"/>
                <a:gd name="T60" fmla="*/ 2147483646 w 69"/>
                <a:gd name="T61" fmla="*/ 2147483646 h 81"/>
                <a:gd name="T62" fmla="*/ 2147483646 w 69"/>
                <a:gd name="T63" fmla="*/ 2147483646 h 81"/>
                <a:gd name="T64" fmla="*/ 2147483646 w 69"/>
                <a:gd name="T65" fmla="*/ 2147483646 h 81"/>
                <a:gd name="T66" fmla="*/ 2147483646 w 69"/>
                <a:gd name="T67" fmla="*/ 2147483646 h 81"/>
                <a:gd name="T68" fmla="*/ 2147483646 w 69"/>
                <a:gd name="T69" fmla="*/ 2147483646 h 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9" h="81">
                  <a:moveTo>
                    <a:pt x="41" y="81"/>
                  </a:moveTo>
                  <a:lnTo>
                    <a:pt x="40" y="81"/>
                  </a:lnTo>
                  <a:lnTo>
                    <a:pt x="36" y="78"/>
                  </a:lnTo>
                  <a:lnTo>
                    <a:pt x="29" y="76"/>
                  </a:lnTo>
                  <a:lnTo>
                    <a:pt x="23" y="72"/>
                  </a:lnTo>
                  <a:lnTo>
                    <a:pt x="9" y="64"/>
                  </a:lnTo>
                  <a:lnTo>
                    <a:pt x="4" y="58"/>
                  </a:lnTo>
                  <a:lnTo>
                    <a:pt x="1" y="56"/>
                  </a:lnTo>
                  <a:lnTo>
                    <a:pt x="0" y="49"/>
                  </a:lnTo>
                  <a:lnTo>
                    <a:pt x="0" y="45"/>
                  </a:lnTo>
                  <a:lnTo>
                    <a:pt x="3" y="42"/>
                  </a:lnTo>
                  <a:lnTo>
                    <a:pt x="3" y="41"/>
                  </a:lnTo>
                  <a:lnTo>
                    <a:pt x="3" y="40"/>
                  </a:lnTo>
                  <a:lnTo>
                    <a:pt x="3" y="34"/>
                  </a:lnTo>
                  <a:lnTo>
                    <a:pt x="5" y="29"/>
                  </a:lnTo>
                  <a:lnTo>
                    <a:pt x="11" y="28"/>
                  </a:lnTo>
                  <a:lnTo>
                    <a:pt x="11" y="26"/>
                  </a:lnTo>
                  <a:lnTo>
                    <a:pt x="9" y="22"/>
                  </a:lnTo>
                  <a:lnTo>
                    <a:pt x="9" y="18"/>
                  </a:lnTo>
                  <a:lnTo>
                    <a:pt x="13" y="14"/>
                  </a:lnTo>
                  <a:lnTo>
                    <a:pt x="15" y="12"/>
                  </a:lnTo>
                  <a:lnTo>
                    <a:pt x="16" y="8"/>
                  </a:lnTo>
                  <a:lnTo>
                    <a:pt x="20" y="2"/>
                  </a:lnTo>
                  <a:lnTo>
                    <a:pt x="28" y="0"/>
                  </a:lnTo>
                  <a:lnTo>
                    <a:pt x="48" y="1"/>
                  </a:lnTo>
                  <a:lnTo>
                    <a:pt x="56" y="4"/>
                  </a:lnTo>
                  <a:lnTo>
                    <a:pt x="62" y="6"/>
                  </a:lnTo>
                  <a:lnTo>
                    <a:pt x="65" y="10"/>
                  </a:lnTo>
                  <a:lnTo>
                    <a:pt x="66" y="17"/>
                  </a:lnTo>
                  <a:lnTo>
                    <a:pt x="68" y="33"/>
                  </a:lnTo>
                  <a:lnTo>
                    <a:pt x="68" y="41"/>
                  </a:lnTo>
                  <a:lnTo>
                    <a:pt x="69" y="48"/>
                  </a:lnTo>
                  <a:lnTo>
                    <a:pt x="69" y="53"/>
                  </a:lnTo>
                  <a:lnTo>
                    <a:pt x="69" y="54"/>
                  </a:lnTo>
                  <a:lnTo>
                    <a:pt x="41" y="81"/>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45" name="Line 182">
              <a:extLst>
                <a:ext uri="{FF2B5EF4-FFF2-40B4-BE49-F238E27FC236}">
                  <a16:creationId xmlns:a16="http://schemas.microsoft.com/office/drawing/2014/main" id="{ED66DEE7-5DB1-7066-4D8E-890DE6D93675}"/>
                </a:ext>
              </a:extLst>
            </p:cNvPr>
            <p:cNvSpPr>
              <a:spLocks noChangeShapeType="1"/>
            </p:cNvSpPr>
            <p:nvPr/>
          </p:nvSpPr>
          <p:spPr bwMode="auto">
            <a:xfrm>
              <a:off x="3255775" y="2313573"/>
              <a:ext cx="49053" cy="11188"/>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46" name="Line 183">
              <a:extLst>
                <a:ext uri="{FF2B5EF4-FFF2-40B4-BE49-F238E27FC236}">
                  <a16:creationId xmlns:a16="http://schemas.microsoft.com/office/drawing/2014/main" id="{28FCF26F-D358-46C0-ED7A-19BD76D2DD34}"/>
                </a:ext>
              </a:extLst>
            </p:cNvPr>
            <p:cNvSpPr>
              <a:spLocks noChangeShapeType="1"/>
            </p:cNvSpPr>
            <p:nvPr/>
          </p:nvSpPr>
          <p:spPr bwMode="auto">
            <a:xfrm>
              <a:off x="3247603" y="2352729"/>
              <a:ext cx="32701" cy="16781"/>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47" name="Line 184">
              <a:extLst>
                <a:ext uri="{FF2B5EF4-FFF2-40B4-BE49-F238E27FC236}">
                  <a16:creationId xmlns:a16="http://schemas.microsoft.com/office/drawing/2014/main" id="{B396A786-48D5-F370-340C-80FA61295B7A}"/>
                </a:ext>
              </a:extLst>
            </p:cNvPr>
            <p:cNvSpPr>
              <a:spLocks noChangeShapeType="1"/>
            </p:cNvSpPr>
            <p:nvPr/>
          </p:nvSpPr>
          <p:spPr bwMode="auto">
            <a:xfrm>
              <a:off x="3214900" y="2389090"/>
              <a:ext cx="40878" cy="22374"/>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48" name="Freeform 185">
              <a:extLst>
                <a:ext uri="{FF2B5EF4-FFF2-40B4-BE49-F238E27FC236}">
                  <a16:creationId xmlns:a16="http://schemas.microsoft.com/office/drawing/2014/main" id="{5012E1B5-F33B-EF58-3156-C62D8C9D5E21}"/>
                </a:ext>
              </a:extLst>
            </p:cNvPr>
            <p:cNvSpPr>
              <a:spLocks/>
            </p:cNvSpPr>
            <p:nvPr/>
          </p:nvSpPr>
          <p:spPr bwMode="auto">
            <a:xfrm>
              <a:off x="3627755" y="2235257"/>
              <a:ext cx="138981" cy="78314"/>
            </a:xfrm>
            <a:custGeom>
              <a:avLst/>
              <a:gdLst>
                <a:gd name="T0" fmla="*/ 0 w 34"/>
                <a:gd name="T1" fmla="*/ 2147483646 h 28"/>
                <a:gd name="T2" fmla="*/ 2147483646 w 34"/>
                <a:gd name="T3" fmla="*/ 2147483646 h 28"/>
                <a:gd name="T4" fmla="*/ 2147483646 w 34"/>
                <a:gd name="T5" fmla="*/ 2147483646 h 28"/>
                <a:gd name="T6" fmla="*/ 2147483646 w 34"/>
                <a:gd name="T7" fmla="*/ 2147483646 h 28"/>
                <a:gd name="T8" fmla="*/ 2147483646 w 34"/>
                <a:gd name="T9" fmla="*/ 2147483646 h 28"/>
                <a:gd name="T10" fmla="*/ 2147483646 w 34"/>
                <a:gd name="T11" fmla="*/ 0 h 28"/>
                <a:gd name="T12" fmla="*/ 2147483646 w 34"/>
                <a:gd name="T13" fmla="*/ 0 h 28"/>
                <a:gd name="T14" fmla="*/ 2147483646 w 34"/>
                <a:gd name="T15" fmla="*/ 0 h 28"/>
                <a:gd name="T16" fmla="*/ 2147483646 w 34"/>
                <a:gd name="T17" fmla="*/ 2147483646 h 28"/>
                <a:gd name="T18" fmla="*/ 2147483646 w 34"/>
                <a:gd name="T19" fmla="*/ 2147483646 h 28"/>
                <a:gd name="T20" fmla="*/ 2147483646 w 34"/>
                <a:gd name="T21" fmla="*/ 2147483646 h 28"/>
                <a:gd name="T22" fmla="*/ 2147483646 w 34"/>
                <a:gd name="T23" fmla="*/ 2147483646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 h="28">
                  <a:moveTo>
                    <a:pt x="0" y="22"/>
                  </a:moveTo>
                  <a:lnTo>
                    <a:pt x="1" y="20"/>
                  </a:lnTo>
                  <a:lnTo>
                    <a:pt x="2" y="19"/>
                  </a:lnTo>
                  <a:lnTo>
                    <a:pt x="9" y="11"/>
                  </a:lnTo>
                  <a:lnTo>
                    <a:pt x="17" y="3"/>
                  </a:lnTo>
                  <a:lnTo>
                    <a:pt x="20" y="0"/>
                  </a:lnTo>
                  <a:lnTo>
                    <a:pt x="22" y="0"/>
                  </a:lnTo>
                  <a:lnTo>
                    <a:pt x="24" y="3"/>
                  </a:lnTo>
                  <a:lnTo>
                    <a:pt x="29" y="11"/>
                  </a:lnTo>
                  <a:lnTo>
                    <a:pt x="33" y="20"/>
                  </a:lnTo>
                  <a:lnTo>
                    <a:pt x="34" y="28"/>
                  </a:lnTo>
                </a:path>
              </a:pathLst>
            </a:custGeom>
            <a:solidFill>
              <a:srgbClr val="FFFFFF"/>
            </a:solidFill>
            <a:ln w="9">
              <a:solidFill>
                <a:srgbClr val="000000"/>
              </a:solidFill>
              <a:prstDash val="solid"/>
              <a:round/>
              <a:headEnd/>
              <a:tailEnd/>
            </a:ln>
          </p:spPr>
          <p:txBody>
            <a:bodyPr/>
            <a:lstStyle/>
            <a:p>
              <a:endParaRPr lang="ja-JP" altLang="en-US"/>
            </a:p>
          </p:txBody>
        </p:sp>
        <p:sp>
          <p:nvSpPr>
            <p:cNvPr id="21549" name="Freeform 186">
              <a:extLst>
                <a:ext uri="{FF2B5EF4-FFF2-40B4-BE49-F238E27FC236}">
                  <a16:creationId xmlns:a16="http://schemas.microsoft.com/office/drawing/2014/main" id="{7D939BA7-E016-036C-19A6-6C788D97A714}"/>
                </a:ext>
              </a:extLst>
            </p:cNvPr>
            <p:cNvSpPr>
              <a:spLocks/>
            </p:cNvSpPr>
            <p:nvPr/>
          </p:nvSpPr>
          <p:spPr bwMode="auto">
            <a:xfrm>
              <a:off x="3456073" y="1717825"/>
              <a:ext cx="654026" cy="517435"/>
            </a:xfrm>
            <a:custGeom>
              <a:avLst/>
              <a:gdLst>
                <a:gd name="T0" fmla="*/ 2147483646 w 160"/>
                <a:gd name="T1" fmla="*/ 2147483646 h 185"/>
                <a:gd name="T2" fmla="*/ 2147483646 w 160"/>
                <a:gd name="T3" fmla="*/ 0 h 185"/>
                <a:gd name="T4" fmla="*/ 2147483646 w 160"/>
                <a:gd name="T5" fmla="*/ 2147483646 h 185"/>
                <a:gd name="T6" fmla="*/ 2147483646 w 160"/>
                <a:gd name="T7" fmla="*/ 2147483646 h 185"/>
                <a:gd name="T8" fmla="*/ 2147483646 w 160"/>
                <a:gd name="T9" fmla="*/ 2147483646 h 185"/>
                <a:gd name="T10" fmla="*/ 2147483646 w 160"/>
                <a:gd name="T11" fmla="*/ 2147483646 h 185"/>
                <a:gd name="T12" fmla="*/ 2147483646 w 160"/>
                <a:gd name="T13" fmla="*/ 2147483646 h 185"/>
                <a:gd name="T14" fmla="*/ 2147483646 w 160"/>
                <a:gd name="T15" fmla="*/ 2147483646 h 185"/>
                <a:gd name="T16" fmla="*/ 2147483646 w 160"/>
                <a:gd name="T17" fmla="*/ 2147483646 h 185"/>
                <a:gd name="T18" fmla="*/ 0 w 160"/>
                <a:gd name="T19" fmla="*/ 2147483646 h 185"/>
                <a:gd name="T20" fmla="*/ 0 w 160"/>
                <a:gd name="T21" fmla="*/ 2147483646 h 185"/>
                <a:gd name="T22" fmla="*/ 2147483646 w 160"/>
                <a:gd name="T23" fmla="*/ 2147483646 h 185"/>
                <a:gd name="T24" fmla="*/ 2147483646 w 160"/>
                <a:gd name="T25" fmla="*/ 2147483646 h 185"/>
                <a:gd name="T26" fmla="*/ 2147483646 w 160"/>
                <a:gd name="T27" fmla="*/ 2147483646 h 185"/>
                <a:gd name="T28" fmla="*/ 2147483646 w 160"/>
                <a:gd name="T29" fmla="*/ 2147483646 h 185"/>
                <a:gd name="T30" fmla="*/ 2147483646 w 160"/>
                <a:gd name="T31" fmla="*/ 2147483646 h 185"/>
                <a:gd name="T32" fmla="*/ 2147483646 w 160"/>
                <a:gd name="T33" fmla="*/ 2147483646 h 185"/>
                <a:gd name="T34" fmla="*/ 2147483646 w 160"/>
                <a:gd name="T35" fmla="*/ 2147483646 h 185"/>
                <a:gd name="T36" fmla="*/ 2147483646 w 160"/>
                <a:gd name="T37" fmla="*/ 2147483646 h 185"/>
                <a:gd name="T38" fmla="*/ 2147483646 w 160"/>
                <a:gd name="T39" fmla="*/ 2147483646 h 185"/>
                <a:gd name="T40" fmla="*/ 2147483646 w 160"/>
                <a:gd name="T41" fmla="*/ 2147483646 h 185"/>
                <a:gd name="T42" fmla="*/ 2147483646 w 160"/>
                <a:gd name="T43" fmla="*/ 2147483646 h 185"/>
                <a:gd name="T44" fmla="*/ 2147483646 w 160"/>
                <a:gd name="T45" fmla="*/ 2147483646 h 185"/>
                <a:gd name="T46" fmla="*/ 2147483646 w 160"/>
                <a:gd name="T47" fmla="*/ 2147483646 h 185"/>
                <a:gd name="T48" fmla="*/ 2147483646 w 160"/>
                <a:gd name="T49" fmla="*/ 2147483646 h 185"/>
                <a:gd name="T50" fmla="*/ 2147483646 w 160"/>
                <a:gd name="T51" fmla="*/ 2147483646 h 185"/>
                <a:gd name="T52" fmla="*/ 2147483646 w 160"/>
                <a:gd name="T53" fmla="*/ 2147483646 h 185"/>
                <a:gd name="T54" fmla="*/ 2147483646 w 160"/>
                <a:gd name="T55" fmla="*/ 2147483646 h 185"/>
                <a:gd name="T56" fmla="*/ 2147483646 w 160"/>
                <a:gd name="T57" fmla="*/ 2147483646 h 185"/>
                <a:gd name="T58" fmla="*/ 2147483646 w 160"/>
                <a:gd name="T59" fmla="*/ 2147483646 h 185"/>
                <a:gd name="T60" fmla="*/ 2147483646 w 160"/>
                <a:gd name="T61" fmla="*/ 2147483646 h 185"/>
                <a:gd name="T62" fmla="*/ 2147483646 w 160"/>
                <a:gd name="T63" fmla="*/ 2147483646 h 185"/>
                <a:gd name="T64" fmla="*/ 2147483646 w 160"/>
                <a:gd name="T65" fmla="*/ 2147483646 h 185"/>
                <a:gd name="T66" fmla="*/ 2147483646 w 160"/>
                <a:gd name="T67" fmla="*/ 2147483646 h 185"/>
                <a:gd name="T68" fmla="*/ 2147483646 w 160"/>
                <a:gd name="T69" fmla="*/ 2147483646 h 185"/>
                <a:gd name="T70" fmla="*/ 2147483646 w 160"/>
                <a:gd name="T71" fmla="*/ 2147483646 h 185"/>
                <a:gd name="T72" fmla="*/ 2147483646 w 160"/>
                <a:gd name="T73" fmla="*/ 2147483646 h 185"/>
                <a:gd name="T74" fmla="*/ 2147483646 w 160"/>
                <a:gd name="T75" fmla="*/ 2147483646 h 185"/>
                <a:gd name="T76" fmla="*/ 2147483646 w 160"/>
                <a:gd name="T77" fmla="*/ 2147483646 h 185"/>
                <a:gd name="T78" fmla="*/ 2147483646 w 160"/>
                <a:gd name="T79" fmla="*/ 2147483646 h 185"/>
                <a:gd name="T80" fmla="*/ 2147483646 w 160"/>
                <a:gd name="T81" fmla="*/ 2147483646 h 185"/>
                <a:gd name="T82" fmla="*/ 2147483646 w 160"/>
                <a:gd name="T83" fmla="*/ 2147483646 h 185"/>
                <a:gd name="T84" fmla="*/ 2147483646 w 160"/>
                <a:gd name="T85" fmla="*/ 2147483646 h 185"/>
                <a:gd name="T86" fmla="*/ 2147483646 w 160"/>
                <a:gd name="T87" fmla="*/ 2147483646 h 185"/>
                <a:gd name="T88" fmla="*/ 2147483646 w 160"/>
                <a:gd name="T89" fmla="*/ 2147483646 h 185"/>
                <a:gd name="T90" fmla="*/ 2147483646 w 160"/>
                <a:gd name="T91" fmla="*/ 2147483646 h 18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0" h="185">
                  <a:moveTo>
                    <a:pt x="100" y="1"/>
                  </a:moveTo>
                  <a:lnTo>
                    <a:pt x="82" y="0"/>
                  </a:lnTo>
                  <a:lnTo>
                    <a:pt x="66" y="3"/>
                  </a:lnTo>
                  <a:lnTo>
                    <a:pt x="50" y="9"/>
                  </a:lnTo>
                  <a:lnTo>
                    <a:pt x="36" y="19"/>
                  </a:lnTo>
                  <a:lnTo>
                    <a:pt x="24" y="32"/>
                  </a:lnTo>
                  <a:lnTo>
                    <a:pt x="15" y="47"/>
                  </a:lnTo>
                  <a:lnTo>
                    <a:pt x="8" y="64"/>
                  </a:lnTo>
                  <a:lnTo>
                    <a:pt x="3" y="83"/>
                  </a:lnTo>
                  <a:lnTo>
                    <a:pt x="0" y="101"/>
                  </a:lnTo>
                  <a:lnTo>
                    <a:pt x="0" y="119"/>
                  </a:lnTo>
                  <a:lnTo>
                    <a:pt x="4" y="136"/>
                  </a:lnTo>
                  <a:lnTo>
                    <a:pt x="11" y="151"/>
                  </a:lnTo>
                  <a:lnTo>
                    <a:pt x="20" y="163"/>
                  </a:lnTo>
                  <a:lnTo>
                    <a:pt x="31" y="173"/>
                  </a:lnTo>
                  <a:lnTo>
                    <a:pt x="43" y="180"/>
                  </a:lnTo>
                  <a:lnTo>
                    <a:pt x="59" y="184"/>
                  </a:lnTo>
                  <a:lnTo>
                    <a:pt x="76" y="185"/>
                  </a:lnTo>
                  <a:lnTo>
                    <a:pt x="92" y="183"/>
                  </a:lnTo>
                  <a:lnTo>
                    <a:pt x="108" y="177"/>
                  </a:lnTo>
                  <a:lnTo>
                    <a:pt x="124" y="168"/>
                  </a:lnTo>
                  <a:lnTo>
                    <a:pt x="124" y="169"/>
                  </a:lnTo>
                  <a:lnTo>
                    <a:pt x="128" y="169"/>
                  </a:lnTo>
                  <a:lnTo>
                    <a:pt x="139" y="169"/>
                  </a:lnTo>
                  <a:lnTo>
                    <a:pt x="144" y="168"/>
                  </a:lnTo>
                  <a:lnTo>
                    <a:pt x="149" y="164"/>
                  </a:lnTo>
                  <a:lnTo>
                    <a:pt x="153" y="160"/>
                  </a:lnTo>
                  <a:lnTo>
                    <a:pt x="156" y="152"/>
                  </a:lnTo>
                  <a:lnTo>
                    <a:pt x="157" y="144"/>
                  </a:lnTo>
                  <a:lnTo>
                    <a:pt x="155" y="139"/>
                  </a:lnTo>
                  <a:lnTo>
                    <a:pt x="151" y="136"/>
                  </a:lnTo>
                  <a:lnTo>
                    <a:pt x="147" y="133"/>
                  </a:lnTo>
                  <a:lnTo>
                    <a:pt x="137" y="132"/>
                  </a:lnTo>
                  <a:lnTo>
                    <a:pt x="133" y="132"/>
                  </a:lnTo>
                  <a:lnTo>
                    <a:pt x="137" y="117"/>
                  </a:lnTo>
                  <a:lnTo>
                    <a:pt x="141" y="104"/>
                  </a:lnTo>
                  <a:lnTo>
                    <a:pt x="145" y="93"/>
                  </a:lnTo>
                  <a:lnTo>
                    <a:pt x="148" y="84"/>
                  </a:lnTo>
                  <a:lnTo>
                    <a:pt x="153" y="69"/>
                  </a:lnTo>
                  <a:lnTo>
                    <a:pt x="157" y="59"/>
                  </a:lnTo>
                  <a:lnTo>
                    <a:pt x="159" y="52"/>
                  </a:lnTo>
                  <a:lnTo>
                    <a:pt x="160" y="49"/>
                  </a:lnTo>
                  <a:lnTo>
                    <a:pt x="160" y="48"/>
                  </a:lnTo>
                  <a:lnTo>
                    <a:pt x="100" y="1"/>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21550" name="Freeform 187">
              <a:extLst>
                <a:ext uri="{FF2B5EF4-FFF2-40B4-BE49-F238E27FC236}">
                  <a16:creationId xmlns:a16="http://schemas.microsoft.com/office/drawing/2014/main" id="{33F91ED0-A01D-00A1-0FBC-77CF83004B4D}"/>
                </a:ext>
              </a:extLst>
            </p:cNvPr>
            <p:cNvSpPr>
              <a:spLocks/>
            </p:cNvSpPr>
            <p:nvPr/>
          </p:nvSpPr>
          <p:spPr bwMode="auto">
            <a:xfrm>
              <a:off x="3529650" y="1871657"/>
              <a:ext cx="114454" cy="33563"/>
            </a:xfrm>
            <a:custGeom>
              <a:avLst/>
              <a:gdLst>
                <a:gd name="T0" fmla="*/ 0 w 28"/>
                <a:gd name="T1" fmla="*/ 2147483646 h 12"/>
                <a:gd name="T2" fmla="*/ 2147483646 w 28"/>
                <a:gd name="T3" fmla="*/ 2147483646 h 12"/>
                <a:gd name="T4" fmla="*/ 2147483646 w 28"/>
                <a:gd name="T5" fmla="*/ 0 h 12"/>
                <a:gd name="T6" fmla="*/ 2147483646 w 28"/>
                <a:gd name="T7" fmla="*/ 0 h 12"/>
                <a:gd name="T8" fmla="*/ 2147483646 w 28"/>
                <a:gd name="T9" fmla="*/ 2147483646 h 12"/>
                <a:gd name="T10" fmla="*/ 2147483646 w 28"/>
                <a:gd name="T11" fmla="*/ 2147483646 h 12"/>
                <a:gd name="T12" fmla="*/ 2147483646 w 28"/>
                <a:gd name="T13" fmla="*/ 2147483646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12">
                  <a:moveTo>
                    <a:pt x="0" y="6"/>
                  </a:moveTo>
                  <a:lnTo>
                    <a:pt x="5" y="1"/>
                  </a:lnTo>
                  <a:lnTo>
                    <a:pt x="13" y="0"/>
                  </a:lnTo>
                  <a:lnTo>
                    <a:pt x="18" y="0"/>
                  </a:lnTo>
                  <a:lnTo>
                    <a:pt x="22" y="2"/>
                  </a:lnTo>
                  <a:lnTo>
                    <a:pt x="26" y="6"/>
                  </a:lnTo>
                  <a:lnTo>
                    <a:pt x="28" y="12"/>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1" name="Freeform 188">
              <a:extLst>
                <a:ext uri="{FF2B5EF4-FFF2-40B4-BE49-F238E27FC236}">
                  <a16:creationId xmlns:a16="http://schemas.microsoft.com/office/drawing/2014/main" id="{82FC58F1-C788-7889-5ECB-7962A26F8231}"/>
                </a:ext>
              </a:extLst>
            </p:cNvPr>
            <p:cNvSpPr>
              <a:spLocks/>
            </p:cNvSpPr>
            <p:nvPr/>
          </p:nvSpPr>
          <p:spPr bwMode="auto">
            <a:xfrm>
              <a:off x="3783085" y="1916408"/>
              <a:ext cx="114454" cy="50344"/>
            </a:xfrm>
            <a:custGeom>
              <a:avLst/>
              <a:gdLst>
                <a:gd name="T0" fmla="*/ 0 w 28"/>
                <a:gd name="T1" fmla="*/ 2147483646 h 18"/>
                <a:gd name="T2" fmla="*/ 2147483646 w 28"/>
                <a:gd name="T3" fmla="*/ 2147483646 h 18"/>
                <a:gd name="T4" fmla="*/ 2147483646 w 28"/>
                <a:gd name="T5" fmla="*/ 2147483646 h 18"/>
                <a:gd name="T6" fmla="*/ 2147483646 w 28"/>
                <a:gd name="T7" fmla="*/ 0 h 18"/>
                <a:gd name="T8" fmla="*/ 2147483646 w 28"/>
                <a:gd name="T9" fmla="*/ 2147483646 h 18"/>
                <a:gd name="T10" fmla="*/ 2147483646 w 28"/>
                <a:gd name="T11" fmla="*/ 2147483646 h 18"/>
                <a:gd name="T12" fmla="*/ 2147483646 w 28"/>
                <a:gd name="T13" fmla="*/ 2147483646 h 18"/>
                <a:gd name="T14" fmla="*/ 2147483646 w 28"/>
                <a:gd name="T15" fmla="*/ 2147483646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18">
                  <a:moveTo>
                    <a:pt x="0" y="9"/>
                  </a:moveTo>
                  <a:lnTo>
                    <a:pt x="6" y="2"/>
                  </a:lnTo>
                  <a:lnTo>
                    <a:pt x="8" y="1"/>
                  </a:lnTo>
                  <a:lnTo>
                    <a:pt x="13" y="0"/>
                  </a:lnTo>
                  <a:lnTo>
                    <a:pt x="19" y="1"/>
                  </a:lnTo>
                  <a:lnTo>
                    <a:pt x="23" y="5"/>
                  </a:lnTo>
                  <a:lnTo>
                    <a:pt x="27" y="10"/>
                  </a:lnTo>
                  <a:lnTo>
                    <a:pt x="28" y="18"/>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2" name="Freeform 189">
              <a:extLst>
                <a:ext uri="{FF2B5EF4-FFF2-40B4-BE49-F238E27FC236}">
                  <a16:creationId xmlns:a16="http://schemas.microsoft.com/office/drawing/2014/main" id="{34AE5734-E64A-CFDB-E0A1-2802F4ECF418}"/>
                </a:ext>
              </a:extLst>
            </p:cNvPr>
            <p:cNvSpPr>
              <a:spLocks/>
            </p:cNvSpPr>
            <p:nvPr/>
          </p:nvSpPr>
          <p:spPr bwMode="auto">
            <a:xfrm>
              <a:off x="3546001" y="1930394"/>
              <a:ext cx="36790" cy="33563"/>
            </a:xfrm>
            <a:custGeom>
              <a:avLst/>
              <a:gdLst>
                <a:gd name="T0" fmla="*/ 2147483646 w 9"/>
                <a:gd name="T1" fmla="*/ 2147483646 h 12"/>
                <a:gd name="T2" fmla="*/ 2147483646 w 9"/>
                <a:gd name="T3" fmla="*/ 2147483646 h 12"/>
                <a:gd name="T4" fmla="*/ 2147483646 w 9"/>
                <a:gd name="T5" fmla="*/ 2147483646 h 12"/>
                <a:gd name="T6" fmla="*/ 2147483646 w 9"/>
                <a:gd name="T7" fmla="*/ 2147483646 h 12"/>
                <a:gd name="T8" fmla="*/ 0 w 9"/>
                <a:gd name="T9" fmla="*/ 2147483646 h 12"/>
                <a:gd name="T10" fmla="*/ 2147483646 w 9"/>
                <a:gd name="T11" fmla="*/ 2147483646 h 12"/>
                <a:gd name="T12" fmla="*/ 2147483646 w 9"/>
                <a:gd name="T13" fmla="*/ 0 h 12"/>
                <a:gd name="T14" fmla="*/ 2147483646 w 9"/>
                <a:gd name="T15" fmla="*/ 2147483646 h 12"/>
                <a:gd name="T16" fmla="*/ 2147483646 w 9"/>
                <a:gd name="T17" fmla="*/ 2147483646 h 12"/>
                <a:gd name="T18" fmla="*/ 2147483646 w 9"/>
                <a:gd name="T19" fmla="*/ 214748364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12">
                  <a:moveTo>
                    <a:pt x="9" y="7"/>
                  </a:moveTo>
                  <a:lnTo>
                    <a:pt x="8" y="11"/>
                  </a:lnTo>
                  <a:lnTo>
                    <a:pt x="4" y="12"/>
                  </a:lnTo>
                  <a:lnTo>
                    <a:pt x="1" y="11"/>
                  </a:lnTo>
                  <a:lnTo>
                    <a:pt x="0" y="7"/>
                  </a:lnTo>
                  <a:lnTo>
                    <a:pt x="1" y="3"/>
                  </a:lnTo>
                  <a:lnTo>
                    <a:pt x="4" y="0"/>
                  </a:lnTo>
                  <a:lnTo>
                    <a:pt x="8" y="3"/>
                  </a:lnTo>
                  <a:lnTo>
                    <a:pt x="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53" name="Freeform 190">
              <a:extLst>
                <a:ext uri="{FF2B5EF4-FFF2-40B4-BE49-F238E27FC236}">
                  <a16:creationId xmlns:a16="http://schemas.microsoft.com/office/drawing/2014/main" id="{3FDA1EF8-D4FC-8884-62F8-41B7C65993D7}"/>
                </a:ext>
              </a:extLst>
            </p:cNvPr>
            <p:cNvSpPr>
              <a:spLocks/>
            </p:cNvSpPr>
            <p:nvPr/>
          </p:nvSpPr>
          <p:spPr bwMode="auto">
            <a:xfrm>
              <a:off x="3795347" y="1975143"/>
              <a:ext cx="32701" cy="33563"/>
            </a:xfrm>
            <a:custGeom>
              <a:avLst/>
              <a:gdLst>
                <a:gd name="T0" fmla="*/ 2147483646 w 8"/>
                <a:gd name="T1" fmla="*/ 2147483646 h 12"/>
                <a:gd name="T2" fmla="*/ 2147483646 w 8"/>
                <a:gd name="T3" fmla="*/ 2147483646 h 12"/>
                <a:gd name="T4" fmla="*/ 2147483646 w 8"/>
                <a:gd name="T5" fmla="*/ 2147483646 h 12"/>
                <a:gd name="T6" fmla="*/ 2147483646 w 8"/>
                <a:gd name="T7" fmla="*/ 2147483646 h 12"/>
                <a:gd name="T8" fmla="*/ 0 w 8"/>
                <a:gd name="T9" fmla="*/ 2147483646 h 12"/>
                <a:gd name="T10" fmla="*/ 2147483646 w 8"/>
                <a:gd name="T11" fmla="*/ 2147483646 h 12"/>
                <a:gd name="T12" fmla="*/ 2147483646 w 8"/>
                <a:gd name="T13" fmla="*/ 0 h 12"/>
                <a:gd name="T14" fmla="*/ 2147483646 w 8"/>
                <a:gd name="T15" fmla="*/ 2147483646 h 12"/>
                <a:gd name="T16" fmla="*/ 2147483646 w 8"/>
                <a:gd name="T17" fmla="*/ 2147483646 h 12"/>
                <a:gd name="T18" fmla="*/ 2147483646 w 8"/>
                <a:gd name="T19" fmla="*/ 214748364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 h="12">
                  <a:moveTo>
                    <a:pt x="8" y="7"/>
                  </a:moveTo>
                  <a:lnTo>
                    <a:pt x="8" y="11"/>
                  </a:lnTo>
                  <a:lnTo>
                    <a:pt x="4" y="12"/>
                  </a:lnTo>
                  <a:lnTo>
                    <a:pt x="1" y="11"/>
                  </a:lnTo>
                  <a:lnTo>
                    <a:pt x="0" y="7"/>
                  </a:lnTo>
                  <a:lnTo>
                    <a:pt x="1" y="3"/>
                  </a:lnTo>
                  <a:lnTo>
                    <a:pt x="4" y="0"/>
                  </a:lnTo>
                  <a:lnTo>
                    <a:pt x="8" y="3"/>
                  </a:lnTo>
                  <a:lnTo>
                    <a:pt x="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54" name="Freeform 191">
              <a:extLst>
                <a:ext uri="{FF2B5EF4-FFF2-40B4-BE49-F238E27FC236}">
                  <a16:creationId xmlns:a16="http://schemas.microsoft.com/office/drawing/2014/main" id="{4C6ADA3B-04A3-2C15-8468-C3DDC7A8384E}"/>
                </a:ext>
              </a:extLst>
            </p:cNvPr>
            <p:cNvSpPr>
              <a:spLocks/>
            </p:cNvSpPr>
            <p:nvPr/>
          </p:nvSpPr>
          <p:spPr bwMode="auto">
            <a:xfrm>
              <a:off x="3566436" y="1963955"/>
              <a:ext cx="98103" cy="114674"/>
            </a:xfrm>
            <a:custGeom>
              <a:avLst/>
              <a:gdLst>
                <a:gd name="T0" fmla="*/ 2147483646 w 24"/>
                <a:gd name="T1" fmla="*/ 0 h 41"/>
                <a:gd name="T2" fmla="*/ 2147483646 w 24"/>
                <a:gd name="T3" fmla="*/ 0 h 41"/>
                <a:gd name="T4" fmla="*/ 2147483646 w 24"/>
                <a:gd name="T5" fmla="*/ 2147483646 h 41"/>
                <a:gd name="T6" fmla="*/ 2147483646 w 24"/>
                <a:gd name="T7" fmla="*/ 2147483646 h 41"/>
                <a:gd name="T8" fmla="*/ 2147483646 w 24"/>
                <a:gd name="T9" fmla="*/ 2147483646 h 41"/>
                <a:gd name="T10" fmla="*/ 0 w 24"/>
                <a:gd name="T11" fmla="*/ 2147483646 h 41"/>
                <a:gd name="T12" fmla="*/ 0 w 24"/>
                <a:gd name="T13" fmla="*/ 2147483646 h 41"/>
                <a:gd name="T14" fmla="*/ 2147483646 w 24"/>
                <a:gd name="T15" fmla="*/ 2147483646 h 41"/>
                <a:gd name="T16" fmla="*/ 2147483646 w 24"/>
                <a:gd name="T17" fmla="*/ 2147483646 h 41"/>
                <a:gd name="T18" fmla="*/ 2147483646 w 24"/>
                <a:gd name="T19" fmla="*/ 214748364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41">
                  <a:moveTo>
                    <a:pt x="24" y="0"/>
                  </a:moveTo>
                  <a:lnTo>
                    <a:pt x="23" y="0"/>
                  </a:lnTo>
                  <a:lnTo>
                    <a:pt x="21" y="1"/>
                  </a:lnTo>
                  <a:lnTo>
                    <a:pt x="13" y="4"/>
                  </a:lnTo>
                  <a:lnTo>
                    <a:pt x="7" y="11"/>
                  </a:lnTo>
                  <a:lnTo>
                    <a:pt x="0" y="21"/>
                  </a:lnTo>
                  <a:lnTo>
                    <a:pt x="0" y="29"/>
                  </a:lnTo>
                  <a:lnTo>
                    <a:pt x="3" y="35"/>
                  </a:lnTo>
                  <a:lnTo>
                    <a:pt x="7" y="39"/>
                  </a:lnTo>
                  <a:lnTo>
                    <a:pt x="13" y="41"/>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5" name="Freeform 192">
              <a:extLst>
                <a:ext uri="{FF2B5EF4-FFF2-40B4-BE49-F238E27FC236}">
                  <a16:creationId xmlns:a16="http://schemas.microsoft.com/office/drawing/2014/main" id="{4EFE7B91-DD40-A898-3BF1-683938794983}"/>
                </a:ext>
              </a:extLst>
            </p:cNvPr>
            <p:cNvSpPr>
              <a:spLocks/>
            </p:cNvSpPr>
            <p:nvPr/>
          </p:nvSpPr>
          <p:spPr bwMode="auto">
            <a:xfrm>
              <a:off x="3595052" y="2112192"/>
              <a:ext cx="196208" cy="39158"/>
            </a:xfrm>
            <a:custGeom>
              <a:avLst/>
              <a:gdLst>
                <a:gd name="T0" fmla="*/ 0 w 48"/>
                <a:gd name="T1" fmla="*/ 0 h 14"/>
                <a:gd name="T2" fmla="*/ 2147483646 w 48"/>
                <a:gd name="T3" fmla="*/ 2147483646 h 14"/>
                <a:gd name="T4" fmla="*/ 2147483646 w 48"/>
                <a:gd name="T5" fmla="*/ 2147483646 h 14"/>
                <a:gd name="T6" fmla="*/ 2147483646 w 48"/>
                <a:gd name="T7" fmla="*/ 2147483646 h 14"/>
                <a:gd name="T8" fmla="*/ 2147483646 w 48"/>
                <a:gd name="T9" fmla="*/ 2147483646 h 14"/>
                <a:gd name="T10" fmla="*/ 2147483646 w 48"/>
                <a:gd name="T11" fmla="*/ 2147483646 h 14"/>
                <a:gd name="T12" fmla="*/ 2147483646 w 48"/>
                <a:gd name="T13" fmla="*/ 2147483646 h 14"/>
                <a:gd name="T14" fmla="*/ 2147483646 w 48"/>
                <a:gd name="T15" fmla="*/ 2147483646 h 14"/>
                <a:gd name="T16" fmla="*/ 2147483646 w 48"/>
                <a:gd name="T17" fmla="*/ 2147483646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8" h="14">
                  <a:moveTo>
                    <a:pt x="0" y="0"/>
                  </a:moveTo>
                  <a:lnTo>
                    <a:pt x="1" y="2"/>
                  </a:lnTo>
                  <a:lnTo>
                    <a:pt x="4" y="4"/>
                  </a:lnTo>
                  <a:lnTo>
                    <a:pt x="9" y="10"/>
                  </a:lnTo>
                  <a:lnTo>
                    <a:pt x="18" y="12"/>
                  </a:lnTo>
                  <a:lnTo>
                    <a:pt x="29" y="14"/>
                  </a:lnTo>
                  <a:lnTo>
                    <a:pt x="38" y="12"/>
                  </a:lnTo>
                  <a:lnTo>
                    <a:pt x="45" y="11"/>
                  </a:lnTo>
                  <a:lnTo>
                    <a:pt x="48" y="1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6" name="Freeform 193">
              <a:extLst>
                <a:ext uri="{FF2B5EF4-FFF2-40B4-BE49-F238E27FC236}">
                  <a16:creationId xmlns:a16="http://schemas.microsoft.com/office/drawing/2014/main" id="{CDC127E3-011A-A17E-6483-1D669AAC2DA6}"/>
                </a:ext>
              </a:extLst>
            </p:cNvPr>
            <p:cNvSpPr>
              <a:spLocks/>
            </p:cNvSpPr>
            <p:nvPr/>
          </p:nvSpPr>
          <p:spPr bwMode="auto">
            <a:xfrm>
              <a:off x="3983378" y="2120585"/>
              <a:ext cx="44965" cy="22374"/>
            </a:xfrm>
            <a:custGeom>
              <a:avLst/>
              <a:gdLst>
                <a:gd name="T0" fmla="*/ 2147483646 w 11"/>
                <a:gd name="T1" fmla="*/ 0 h 8"/>
                <a:gd name="T2" fmla="*/ 2147483646 w 11"/>
                <a:gd name="T3" fmla="*/ 2147483646 h 8"/>
                <a:gd name="T4" fmla="*/ 2147483646 w 11"/>
                <a:gd name="T5" fmla="*/ 2147483646 h 8"/>
                <a:gd name="T6" fmla="*/ 2147483646 w 11"/>
                <a:gd name="T7" fmla="*/ 2147483646 h 8"/>
                <a:gd name="T8" fmla="*/ 0 w 11"/>
                <a:gd name="T9" fmla="*/ 2147483646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8">
                  <a:moveTo>
                    <a:pt x="11" y="0"/>
                  </a:moveTo>
                  <a:lnTo>
                    <a:pt x="10" y="1"/>
                  </a:lnTo>
                  <a:lnTo>
                    <a:pt x="8" y="4"/>
                  </a:lnTo>
                  <a:lnTo>
                    <a:pt x="4" y="7"/>
                  </a:lnTo>
                  <a:lnTo>
                    <a:pt x="0" y="8"/>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7" name="Freeform 194">
              <a:extLst>
                <a:ext uri="{FF2B5EF4-FFF2-40B4-BE49-F238E27FC236}">
                  <a16:creationId xmlns:a16="http://schemas.microsoft.com/office/drawing/2014/main" id="{C116957A-F083-0513-09A2-F60DB51E7D3A}"/>
                </a:ext>
              </a:extLst>
            </p:cNvPr>
            <p:cNvSpPr>
              <a:spLocks/>
            </p:cNvSpPr>
            <p:nvPr/>
          </p:nvSpPr>
          <p:spPr bwMode="auto">
            <a:xfrm>
              <a:off x="3537824" y="1639513"/>
              <a:ext cx="674463" cy="467088"/>
            </a:xfrm>
            <a:custGeom>
              <a:avLst/>
              <a:gdLst>
                <a:gd name="T0" fmla="*/ 2147483646 w 165"/>
                <a:gd name="T1" fmla="*/ 2147483646 h 167"/>
                <a:gd name="T2" fmla="*/ 2147483646 w 165"/>
                <a:gd name="T3" fmla="*/ 2147483646 h 167"/>
                <a:gd name="T4" fmla="*/ 2147483646 w 165"/>
                <a:gd name="T5" fmla="*/ 2147483646 h 167"/>
                <a:gd name="T6" fmla="*/ 2147483646 w 165"/>
                <a:gd name="T7" fmla="*/ 2147483646 h 167"/>
                <a:gd name="T8" fmla="*/ 2147483646 w 165"/>
                <a:gd name="T9" fmla="*/ 2147483646 h 167"/>
                <a:gd name="T10" fmla="*/ 2147483646 w 165"/>
                <a:gd name="T11" fmla="*/ 2147483646 h 167"/>
                <a:gd name="T12" fmla="*/ 2147483646 w 165"/>
                <a:gd name="T13" fmla="*/ 2147483646 h 167"/>
                <a:gd name="T14" fmla="*/ 2147483646 w 165"/>
                <a:gd name="T15" fmla="*/ 2147483646 h 167"/>
                <a:gd name="T16" fmla="*/ 2147483646 w 165"/>
                <a:gd name="T17" fmla="*/ 2147483646 h 167"/>
                <a:gd name="T18" fmla="*/ 2147483646 w 165"/>
                <a:gd name="T19" fmla="*/ 2147483646 h 167"/>
                <a:gd name="T20" fmla="*/ 2147483646 w 165"/>
                <a:gd name="T21" fmla="*/ 2147483646 h 167"/>
                <a:gd name="T22" fmla="*/ 2147483646 w 165"/>
                <a:gd name="T23" fmla="*/ 2147483646 h 167"/>
                <a:gd name="T24" fmla="*/ 2147483646 w 165"/>
                <a:gd name="T25" fmla="*/ 2147483646 h 167"/>
                <a:gd name="T26" fmla="*/ 0 w 165"/>
                <a:gd name="T27" fmla="*/ 2147483646 h 167"/>
                <a:gd name="T28" fmla="*/ 2147483646 w 165"/>
                <a:gd name="T29" fmla="*/ 2147483646 h 167"/>
                <a:gd name="T30" fmla="*/ 2147483646 w 165"/>
                <a:gd name="T31" fmla="*/ 2147483646 h 167"/>
                <a:gd name="T32" fmla="*/ 2147483646 w 165"/>
                <a:gd name="T33" fmla="*/ 2147483646 h 167"/>
                <a:gd name="T34" fmla="*/ 2147483646 w 165"/>
                <a:gd name="T35" fmla="*/ 2147483646 h 167"/>
                <a:gd name="T36" fmla="*/ 2147483646 w 165"/>
                <a:gd name="T37" fmla="*/ 0 h 167"/>
                <a:gd name="T38" fmla="*/ 2147483646 w 165"/>
                <a:gd name="T39" fmla="*/ 0 h 167"/>
                <a:gd name="T40" fmla="*/ 2147483646 w 165"/>
                <a:gd name="T41" fmla="*/ 0 h 167"/>
                <a:gd name="T42" fmla="*/ 2147483646 w 165"/>
                <a:gd name="T43" fmla="*/ 2147483646 h 167"/>
                <a:gd name="T44" fmla="*/ 2147483646 w 165"/>
                <a:gd name="T45" fmla="*/ 2147483646 h 167"/>
                <a:gd name="T46" fmla="*/ 2147483646 w 165"/>
                <a:gd name="T47" fmla="*/ 2147483646 h 167"/>
                <a:gd name="T48" fmla="*/ 2147483646 w 165"/>
                <a:gd name="T49" fmla="*/ 2147483646 h 167"/>
                <a:gd name="T50" fmla="*/ 2147483646 w 165"/>
                <a:gd name="T51" fmla="*/ 2147483646 h 167"/>
                <a:gd name="T52" fmla="*/ 2147483646 w 165"/>
                <a:gd name="T53" fmla="*/ 2147483646 h 167"/>
                <a:gd name="T54" fmla="*/ 2147483646 w 165"/>
                <a:gd name="T55" fmla="*/ 2147483646 h 167"/>
                <a:gd name="T56" fmla="*/ 2147483646 w 165"/>
                <a:gd name="T57" fmla="*/ 2147483646 h 167"/>
                <a:gd name="T58" fmla="*/ 2147483646 w 165"/>
                <a:gd name="T59" fmla="*/ 2147483646 h 167"/>
                <a:gd name="T60" fmla="*/ 2147483646 w 165"/>
                <a:gd name="T61" fmla="*/ 2147483646 h 167"/>
                <a:gd name="T62" fmla="*/ 2147483646 w 165"/>
                <a:gd name="T63" fmla="*/ 2147483646 h 167"/>
                <a:gd name="T64" fmla="*/ 2147483646 w 165"/>
                <a:gd name="T65" fmla="*/ 2147483646 h 167"/>
                <a:gd name="T66" fmla="*/ 2147483646 w 165"/>
                <a:gd name="T67" fmla="*/ 2147483646 h 167"/>
                <a:gd name="T68" fmla="*/ 2147483646 w 165"/>
                <a:gd name="T69" fmla="*/ 2147483646 h 167"/>
                <a:gd name="T70" fmla="*/ 2147483646 w 165"/>
                <a:gd name="T71" fmla="*/ 2147483646 h 167"/>
                <a:gd name="T72" fmla="*/ 2147483646 w 165"/>
                <a:gd name="T73" fmla="*/ 2147483646 h 167"/>
                <a:gd name="T74" fmla="*/ 2147483646 w 165"/>
                <a:gd name="T75" fmla="*/ 2147483646 h 167"/>
                <a:gd name="T76" fmla="*/ 2147483646 w 165"/>
                <a:gd name="T77" fmla="*/ 2147483646 h 167"/>
                <a:gd name="T78" fmla="*/ 2147483646 w 165"/>
                <a:gd name="T79" fmla="*/ 2147483646 h 167"/>
                <a:gd name="T80" fmla="*/ 2147483646 w 165"/>
                <a:gd name="T81" fmla="*/ 2147483646 h 167"/>
                <a:gd name="T82" fmla="*/ 2147483646 w 165"/>
                <a:gd name="T83" fmla="*/ 2147483646 h 167"/>
                <a:gd name="T84" fmla="*/ 2147483646 w 165"/>
                <a:gd name="T85" fmla="*/ 2147483646 h 167"/>
                <a:gd name="T86" fmla="*/ 2147483646 w 165"/>
                <a:gd name="T87" fmla="*/ 2147483646 h 167"/>
                <a:gd name="T88" fmla="*/ 2147483646 w 165"/>
                <a:gd name="T89" fmla="*/ 2147483646 h 167"/>
                <a:gd name="T90" fmla="*/ 2147483646 w 165"/>
                <a:gd name="T91" fmla="*/ 2147483646 h 167"/>
                <a:gd name="T92" fmla="*/ 2147483646 w 165"/>
                <a:gd name="T93" fmla="*/ 2147483646 h 167"/>
                <a:gd name="T94" fmla="*/ 2147483646 w 165"/>
                <a:gd name="T95" fmla="*/ 2147483646 h 167"/>
                <a:gd name="T96" fmla="*/ 2147483646 w 165"/>
                <a:gd name="T97" fmla="*/ 2147483646 h 167"/>
                <a:gd name="T98" fmla="*/ 2147483646 w 165"/>
                <a:gd name="T99" fmla="*/ 2147483646 h 167"/>
                <a:gd name="T100" fmla="*/ 2147483646 w 165"/>
                <a:gd name="T101" fmla="*/ 2147483646 h 167"/>
                <a:gd name="T102" fmla="*/ 2147483646 w 165"/>
                <a:gd name="T103" fmla="*/ 2147483646 h 167"/>
                <a:gd name="T104" fmla="*/ 2147483646 w 165"/>
                <a:gd name="T105" fmla="*/ 2147483646 h 167"/>
                <a:gd name="T106" fmla="*/ 2147483646 w 165"/>
                <a:gd name="T107" fmla="*/ 2147483646 h 167"/>
                <a:gd name="T108" fmla="*/ 2147483646 w 165"/>
                <a:gd name="T109" fmla="*/ 2147483646 h 1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5" h="167">
                  <a:moveTo>
                    <a:pt x="119" y="83"/>
                  </a:moveTo>
                  <a:lnTo>
                    <a:pt x="117" y="81"/>
                  </a:lnTo>
                  <a:lnTo>
                    <a:pt x="113" y="80"/>
                  </a:lnTo>
                  <a:lnTo>
                    <a:pt x="105" y="79"/>
                  </a:lnTo>
                  <a:lnTo>
                    <a:pt x="97" y="77"/>
                  </a:lnTo>
                  <a:lnTo>
                    <a:pt x="79" y="72"/>
                  </a:lnTo>
                  <a:lnTo>
                    <a:pt x="59" y="67"/>
                  </a:lnTo>
                  <a:lnTo>
                    <a:pt x="50" y="63"/>
                  </a:lnTo>
                  <a:lnTo>
                    <a:pt x="39" y="59"/>
                  </a:lnTo>
                  <a:lnTo>
                    <a:pt x="28" y="55"/>
                  </a:lnTo>
                  <a:lnTo>
                    <a:pt x="18" y="49"/>
                  </a:lnTo>
                  <a:lnTo>
                    <a:pt x="8" y="43"/>
                  </a:lnTo>
                  <a:lnTo>
                    <a:pt x="3" y="36"/>
                  </a:lnTo>
                  <a:lnTo>
                    <a:pt x="0" y="28"/>
                  </a:lnTo>
                  <a:lnTo>
                    <a:pt x="3" y="19"/>
                  </a:lnTo>
                  <a:lnTo>
                    <a:pt x="10" y="11"/>
                  </a:lnTo>
                  <a:lnTo>
                    <a:pt x="19" y="5"/>
                  </a:lnTo>
                  <a:lnTo>
                    <a:pt x="28" y="1"/>
                  </a:lnTo>
                  <a:lnTo>
                    <a:pt x="38" y="0"/>
                  </a:lnTo>
                  <a:lnTo>
                    <a:pt x="47" y="0"/>
                  </a:lnTo>
                  <a:lnTo>
                    <a:pt x="56" y="0"/>
                  </a:lnTo>
                  <a:lnTo>
                    <a:pt x="62" y="1"/>
                  </a:lnTo>
                  <a:lnTo>
                    <a:pt x="66" y="1"/>
                  </a:lnTo>
                  <a:lnTo>
                    <a:pt x="68" y="3"/>
                  </a:lnTo>
                  <a:lnTo>
                    <a:pt x="71" y="3"/>
                  </a:lnTo>
                  <a:lnTo>
                    <a:pt x="81" y="5"/>
                  </a:lnTo>
                  <a:lnTo>
                    <a:pt x="95" y="11"/>
                  </a:lnTo>
                  <a:lnTo>
                    <a:pt x="111" y="17"/>
                  </a:lnTo>
                  <a:lnTo>
                    <a:pt x="125" y="25"/>
                  </a:lnTo>
                  <a:lnTo>
                    <a:pt x="140" y="35"/>
                  </a:lnTo>
                  <a:lnTo>
                    <a:pt x="152" y="45"/>
                  </a:lnTo>
                  <a:lnTo>
                    <a:pt x="160" y="56"/>
                  </a:lnTo>
                  <a:lnTo>
                    <a:pt x="164" y="69"/>
                  </a:lnTo>
                  <a:lnTo>
                    <a:pt x="165" y="84"/>
                  </a:lnTo>
                  <a:lnTo>
                    <a:pt x="165" y="99"/>
                  </a:lnTo>
                  <a:lnTo>
                    <a:pt x="163" y="112"/>
                  </a:lnTo>
                  <a:lnTo>
                    <a:pt x="157" y="127"/>
                  </a:lnTo>
                  <a:lnTo>
                    <a:pt x="151" y="140"/>
                  </a:lnTo>
                  <a:lnTo>
                    <a:pt x="144" y="153"/>
                  </a:lnTo>
                  <a:lnTo>
                    <a:pt x="133" y="167"/>
                  </a:lnTo>
                  <a:lnTo>
                    <a:pt x="131" y="165"/>
                  </a:lnTo>
                  <a:lnTo>
                    <a:pt x="124" y="164"/>
                  </a:lnTo>
                  <a:lnTo>
                    <a:pt x="115" y="163"/>
                  </a:lnTo>
                  <a:lnTo>
                    <a:pt x="108" y="163"/>
                  </a:lnTo>
                  <a:lnTo>
                    <a:pt x="107" y="147"/>
                  </a:lnTo>
                  <a:lnTo>
                    <a:pt x="105" y="128"/>
                  </a:lnTo>
                  <a:lnTo>
                    <a:pt x="104" y="112"/>
                  </a:lnTo>
                  <a:lnTo>
                    <a:pt x="104" y="107"/>
                  </a:lnTo>
                  <a:lnTo>
                    <a:pt x="104" y="101"/>
                  </a:lnTo>
                  <a:lnTo>
                    <a:pt x="108" y="95"/>
                  </a:lnTo>
                  <a:lnTo>
                    <a:pt x="113" y="89"/>
                  </a:lnTo>
                  <a:lnTo>
                    <a:pt x="117" y="84"/>
                  </a:lnTo>
                  <a:lnTo>
                    <a:pt x="119" y="83"/>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1558" name="Freeform 195">
              <a:extLst>
                <a:ext uri="{FF2B5EF4-FFF2-40B4-BE49-F238E27FC236}">
                  <a16:creationId xmlns:a16="http://schemas.microsoft.com/office/drawing/2014/main" id="{05495A42-B23C-3139-C8C0-68A2C25703E8}"/>
                </a:ext>
              </a:extLst>
            </p:cNvPr>
            <p:cNvSpPr>
              <a:spLocks/>
            </p:cNvSpPr>
            <p:nvPr/>
          </p:nvSpPr>
          <p:spPr bwMode="auto">
            <a:xfrm>
              <a:off x="3370518" y="2180551"/>
              <a:ext cx="784160" cy="462984"/>
            </a:xfrm>
            <a:custGeom>
              <a:avLst/>
              <a:gdLst>
                <a:gd name="T0" fmla="*/ 2147483647 w 192"/>
                <a:gd name="T1" fmla="*/ 2147483647 h 166"/>
                <a:gd name="T2" fmla="*/ 2147483647 w 192"/>
                <a:gd name="T3" fmla="*/ 2147483647 h 166"/>
                <a:gd name="T4" fmla="*/ 2147483647 w 192"/>
                <a:gd name="T5" fmla="*/ 2147483647 h 166"/>
                <a:gd name="T6" fmla="*/ 2147483647 w 192"/>
                <a:gd name="T7" fmla="*/ 2147483647 h 166"/>
                <a:gd name="T8" fmla="*/ 2147483647 w 192"/>
                <a:gd name="T9" fmla="*/ 2147483647 h 166"/>
                <a:gd name="T10" fmla="*/ 2147483647 w 192"/>
                <a:gd name="T11" fmla="*/ 2147483647 h 166"/>
                <a:gd name="T12" fmla="*/ 2147483647 w 192"/>
                <a:gd name="T13" fmla="*/ 2147483647 h 166"/>
                <a:gd name="T14" fmla="*/ 2147483647 w 192"/>
                <a:gd name="T15" fmla="*/ 2147483647 h 166"/>
                <a:gd name="T16" fmla="*/ 2147483647 w 192"/>
                <a:gd name="T17" fmla="*/ 2147483647 h 166"/>
                <a:gd name="T18" fmla="*/ 2147483647 w 192"/>
                <a:gd name="T19" fmla="*/ 2147483647 h 166"/>
                <a:gd name="T20" fmla="*/ 2147483647 w 192"/>
                <a:gd name="T21" fmla="*/ 2147483647 h 166"/>
                <a:gd name="T22" fmla="*/ 2147483647 w 192"/>
                <a:gd name="T23" fmla="*/ 2147483647 h 166"/>
                <a:gd name="T24" fmla="*/ 2147483647 w 192"/>
                <a:gd name="T25" fmla="*/ 2147483647 h 166"/>
                <a:gd name="T26" fmla="*/ 2147483647 w 192"/>
                <a:gd name="T27" fmla="*/ 2147483647 h 166"/>
                <a:gd name="T28" fmla="*/ 2147483647 w 192"/>
                <a:gd name="T29" fmla="*/ 2147483647 h 166"/>
                <a:gd name="T30" fmla="*/ 2147483647 w 192"/>
                <a:gd name="T31" fmla="*/ 2147483647 h 166"/>
                <a:gd name="T32" fmla="*/ 2147483647 w 192"/>
                <a:gd name="T33" fmla="*/ 0 h 166"/>
                <a:gd name="T34" fmla="*/ 2147483647 w 192"/>
                <a:gd name="T35" fmla="*/ 0 h 166"/>
                <a:gd name="T36" fmla="*/ 2147483647 w 192"/>
                <a:gd name="T37" fmla="*/ 2147483647 h 166"/>
                <a:gd name="T38" fmla="*/ 2147483647 w 192"/>
                <a:gd name="T39" fmla="*/ 2147483647 h 166"/>
                <a:gd name="T40" fmla="*/ 2147483647 w 192"/>
                <a:gd name="T41" fmla="*/ 2147483647 h 166"/>
                <a:gd name="T42" fmla="*/ 2147483647 w 192"/>
                <a:gd name="T43" fmla="*/ 2147483647 h 166"/>
                <a:gd name="T44" fmla="*/ 2147483647 w 192"/>
                <a:gd name="T45" fmla="*/ 2147483647 h 166"/>
                <a:gd name="T46" fmla="*/ 2147483647 w 192"/>
                <a:gd name="T47" fmla="*/ 2147483647 h 166"/>
                <a:gd name="T48" fmla="*/ 2147483647 w 192"/>
                <a:gd name="T49" fmla="*/ 2147483647 h 166"/>
                <a:gd name="T50" fmla="*/ 2147483647 w 192"/>
                <a:gd name="T51" fmla="*/ 2147483647 h 166"/>
                <a:gd name="T52" fmla="*/ 2147483647 w 192"/>
                <a:gd name="T53" fmla="*/ 2147483647 h 166"/>
                <a:gd name="T54" fmla="*/ 2147483647 w 192"/>
                <a:gd name="T55" fmla="*/ 2147483647 h 166"/>
                <a:gd name="T56" fmla="*/ 2147483647 w 192"/>
                <a:gd name="T57" fmla="*/ 2147483647 h 166"/>
                <a:gd name="T58" fmla="*/ 2147483647 w 192"/>
                <a:gd name="T59" fmla="*/ 2147483647 h 166"/>
                <a:gd name="T60" fmla="*/ 2147483647 w 192"/>
                <a:gd name="T61" fmla="*/ 2147483647 h 166"/>
                <a:gd name="T62" fmla="*/ 2147483647 w 192"/>
                <a:gd name="T63" fmla="*/ 2147483647 h 166"/>
                <a:gd name="T64" fmla="*/ 2147483647 w 192"/>
                <a:gd name="T65" fmla="*/ 2147483647 h 166"/>
                <a:gd name="T66" fmla="*/ 2147483647 w 192"/>
                <a:gd name="T67" fmla="*/ 2147483647 h 166"/>
                <a:gd name="T68" fmla="*/ 2147483647 w 192"/>
                <a:gd name="T69" fmla="*/ 2147483647 h 166"/>
                <a:gd name="T70" fmla="*/ 2147483647 w 192"/>
                <a:gd name="T71" fmla="*/ 2147483647 h 166"/>
                <a:gd name="T72" fmla="*/ 2147483647 w 192"/>
                <a:gd name="T73" fmla="*/ 2147483647 h 166"/>
                <a:gd name="T74" fmla="*/ 2147483647 w 192"/>
                <a:gd name="T75" fmla="*/ 2147483647 h 166"/>
                <a:gd name="T76" fmla="*/ 2147483647 w 192"/>
                <a:gd name="T77" fmla="*/ 2147483647 h 166"/>
                <a:gd name="T78" fmla="*/ 2147483647 w 192"/>
                <a:gd name="T79" fmla="*/ 2147483647 h 166"/>
                <a:gd name="T80" fmla="*/ 2147483647 w 192"/>
                <a:gd name="T81" fmla="*/ 2147483647 h 166"/>
                <a:gd name="T82" fmla="*/ 2147483647 w 192"/>
                <a:gd name="T83" fmla="*/ 2147483647 h 166"/>
                <a:gd name="T84" fmla="*/ 2147483647 w 192"/>
                <a:gd name="T85" fmla="*/ 2147483647 h 166"/>
                <a:gd name="T86" fmla="*/ 2147483647 w 192"/>
                <a:gd name="T87" fmla="*/ 2147483647 h 166"/>
                <a:gd name="T88" fmla="*/ 2147483647 w 192"/>
                <a:gd name="T89" fmla="*/ 2147483647 h 166"/>
                <a:gd name="T90" fmla="*/ 2147483647 w 192"/>
                <a:gd name="T91" fmla="*/ 2147483647 h 166"/>
                <a:gd name="T92" fmla="*/ 2147483647 w 192"/>
                <a:gd name="T93" fmla="*/ 2147483647 h 166"/>
                <a:gd name="T94" fmla="*/ 2147483647 w 192"/>
                <a:gd name="T95" fmla="*/ 2147483647 h 166"/>
                <a:gd name="T96" fmla="*/ 0 w 192"/>
                <a:gd name="T97" fmla="*/ 2147483647 h 166"/>
                <a:gd name="T98" fmla="*/ 2147483647 w 192"/>
                <a:gd name="T99" fmla="*/ 2147483647 h 166"/>
                <a:gd name="T100" fmla="*/ 2147483647 w 192"/>
                <a:gd name="T101" fmla="*/ 2147483647 h 166"/>
                <a:gd name="T102" fmla="*/ 2147483647 w 192"/>
                <a:gd name="T103" fmla="*/ 2147483647 h 166"/>
                <a:gd name="T104" fmla="*/ 2147483647 w 192"/>
                <a:gd name="T105" fmla="*/ 2147483647 h 166"/>
                <a:gd name="T106" fmla="*/ 2147483647 w 192"/>
                <a:gd name="T107" fmla="*/ 2147483647 h 166"/>
                <a:gd name="T108" fmla="*/ 2147483647 w 192"/>
                <a:gd name="T109" fmla="*/ 2147483647 h 166"/>
                <a:gd name="T110" fmla="*/ 2147483647 w 192"/>
                <a:gd name="T111" fmla="*/ 2147483647 h 166"/>
                <a:gd name="T112" fmla="*/ 2147483647 w 192"/>
                <a:gd name="T113" fmla="*/ 2147483647 h 166"/>
                <a:gd name="T114" fmla="*/ 2147483647 w 192"/>
                <a:gd name="T115" fmla="*/ 2147483647 h 166"/>
                <a:gd name="T116" fmla="*/ 2147483647 w 192"/>
                <a:gd name="T117" fmla="*/ 2147483647 h 166"/>
                <a:gd name="T118" fmla="*/ 2147483647 w 192"/>
                <a:gd name="T119" fmla="*/ 2147483647 h 166"/>
                <a:gd name="T120" fmla="*/ 2147483647 w 192"/>
                <a:gd name="T121" fmla="*/ 2147483647 h 166"/>
                <a:gd name="T122" fmla="*/ 2147483647 w 192"/>
                <a:gd name="T123" fmla="*/ 2147483647 h 1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2" h="166">
                  <a:moveTo>
                    <a:pt x="65" y="90"/>
                  </a:moveTo>
                  <a:lnTo>
                    <a:pt x="67" y="87"/>
                  </a:lnTo>
                  <a:lnTo>
                    <a:pt x="69" y="83"/>
                  </a:lnTo>
                  <a:lnTo>
                    <a:pt x="75" y="78"/>
                  </a:lnTo>
                  <a:lnTo>
                    <a:pt x="80" y="70"/>
                  </a:lnTo>
                  <a:lnTo>
                    <a:pt x="93" y="52"/>
                  </a:lnTo>
                  <a:lnTo>
                    <a:pt x="101" y="46"/>
                  </a:lnTo>
                  <a:lnTo>
                    <a:pt x="109" y="38"/>
                  </a:lnTo>
                  <a:lnTo>
                    <a:pt x="121" y="30"/>
                  </a:lnTo>
                  <a:lnTo>
                    <a:pt x="130" y="23"/>
                  </a:lnTo>
                  <a:lnTo>
                    <a:pt x="134" y="20"/>
                  </a:lnTo>
                  <a:lnTo>
                    <a:pt x="137" y="19"/>
                  </a:lnTo>
                  <a:lnTo>
                    <a:pt x="137" y="18"/>
                  </a:lnTo>
                  <a:lnTo>
                    <a:pt x="138" y="16"/>
                  </a:lnTo>
                  <a:lnTo>
                    <a:pt x="144" y="10"/>
                  </a:lnTo>
                  <a:lnTo>
                    <a:pt x="152" y="3"/>
                  </a:lnTo>
                  <a:lnTo>
                    <a:pt x="156" y="0"/>
                  </a:lnTo>
                  <a:lnTo>
                    <a:pt x="160" y="0"/>
                  </a:lnTo>
                  <a:lnTo>
                    <a:pt x="165" y="2"/>
                  </a:lnTo>
                  <a:lnTo>
                    <a:pt x="170" y="6"/>
                  </a:lnTo>
                  <a:lnTo>
                    <a:pt x="176" y="11"/>
                  </a:lnTo>
                  <a:lnTo>
                    <a:pt x="181" y="19"/>
                  </a:lnTo>
                  <a:lnTo>
                    <a:pt x="189" y="40"/>
                  </a:lnTo>
                  <a:lnTo>
                    <a:pt x="190" y="51"/>
                  </a:lnTo>
                  <a:lnTo>
                    <a:pt x="192" y="63"/>
                  </a:lnTo>
                  <a:lnTo>
                    <a:pt x="190" y="76"/>
                  </a:lnTo>
                  <a:lnTo>
                    <a:pt x="186" y="90"/>
                  </a:lnTo>
                  <a:lnTo>
                    <a:pt x="180" y="104"/>
                  </a:lnTo>
                  <a:lnTo>
                    <a:pt x="174" y="116"/>
                  </a:lnTo>
                  <a:lnTo>
                    <a:pt x="168" y="128"/>
                  </a:lnTo>
                  <a:lnTo>
                    <a:pt x="162" y="138"/>
                  </a:lnTo>
                  <a:lnTo>
                    <a:pt x="157" y="143"/>
                  </a:lnTo>
                  <a:lnTo>
                    <a:pt x="156" y="146"/>
                  </a:lnTo>
                  <a:lnTo>
                    <a:pt x="134" y="152"/>
                  </a:lnTo>
                  <a:lnTo>
                    <a:pt x="118" y="156"/>
                  </a:lnTo>
                  <a:lnTo>
                    <a:pt x="107" y="160"/>
                  </a:lnTo>
                  <a:lnTo>
                    <a:pt x="99" y="163"/>
                  </a:lnTo>
                  <a:lnTo>
                    <a:pt x="95" y="164"/>
                  </a:lnTo>
                  <a:lnTo>
                    <a:pt x="92" y="166"/>
                  </a:lnTo>
                  <a:lnTo>
                    <a:pt x="91" y="166"/>
                  </a:lnTo>
                  <a:lnTo>
                    <a:pt x="89" y="166"/>
                  </a:lnTo>
                  <a:lnTo>
                    <a:pt x="87" y="164"/>
                  </a:lnTo>
                  <a:lnTo>
                    <a:pt x="79" y="162"/>
                  </a:lnTo>
                  <a:lnTo>
                    <a:pt x="65" y="156"/>
                  </a:lnTo>
                  <a:lnTo>
                    <a:pt x="49" y="151"/>
                  </a:lnTo>
                  <a:lnTo>
                    <a:pt x="35" y="143"/>
                  </a:lnTo>
                  <a:lnTo>
                    <a:pt x="19" y="135"/>
                  </a:lnTo>
                  <a:lnTo>
                    <a:pt x="7" y="126"/>
                  </a:lnTo>
                  <a:lnTo>
                    <a:pt x="0" y="115"/>
                  </a:lnTo>
                  <a:lnTo>
                    <a:pt x="4" y="102"/>
                  </a:lnTo>
                  <a:lnTo>
                    <a:pt x="11" y="90"/>
                  </a:lnTo>
                  <a:lnTo>
                    <a:pt x="19" y="80"/>
                  </a:lnTo>
                  <a:lnTo>
                    <a:pt x="32" y="75"/>
                  </a:lnTo>
                  <a:lnTo>
                    <a:pt x="37" y="80"/>
                  </a:lnTo>
                  <a:lnTo>
                    <a:pt x="39" y="83"/>
                  </a:lnTo>
                  <a:lnTo>
                    <a:pt x="40" y="83"/>
                  </a:lnTo>
                  <a:lnTo>
                    <a:pt x="41" y="83"/>
                  </a:lnTo>
                  <a:lnTo>
                    <a:pt x="43" y="84"/>
                  </a:lnTo>
                  <a:lnTo>
                    <a:pt x="51" y="86"/>
                  </a:lnTo>
                  <a:lnTo>
                    <a:pt x="60" y="87"/>
                  </a:lnTo>
                  <a:lnTo>
                    <a:pt x="65" y="90"/>
                  </a:lnTo>
                  <a:close/>
                </a:path>
              </a:pathLst>
            </a:custGeom>
            <a:solidFill>
              <a:srgbClr val="99FF66"/>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21559" name="Freeform 196">
              <a:extLst>
                <a:ext uri="{FF2B5EF4-FFF2-40B4-BE49-F238E27FC236}">
                  <a16:creationId xmlns:a16="http://schemas.microsoft.com/office/drawing/2014/main" id="{F95DADA5-3F53-C274-63BC-300E01989CFB}"/>
                </a:ext>
              </a:extLst>
            </p:cNvPr>
            <p:cNvSpPr>
              <a:spLocks/>
            </p:cNvSpPr>
            <p:nvPr/>
          </p:nvSpPr>
          <p:spPr bwMode="auto">
            <a:xfrm>
              <a:off x="3431547" y="2411466"/>
              <a:ext cx="102192" cy="137051"/>
            </a:xfrm>
            <a:custGeom>
              <a:avLst/>
              <a:gdLst>
                <a:gd name="T0" fmla="*/ 2147483646 w 25"/>
                <a:gd name="T1" fmla="*/ 0 h 49"/>
                <a:gd name="T2" fmla="*/ 2147483646 w 25"/>
                <a:gd name="T3" fmla="*/ 2147483646 h 49"/>
                <a:gd name="T4" fmla="*/ 2147483646 w 25"/>
                <a:gd name="T5" fmla="*/ 2147483646 h 49"/>
                <a:gd name="T6" fmla="*/ 2147483646 w 25"/>
                <a:gd name="T7" fmla="*/ 2147483646 h 49"/>
                <a:gd name="T8" fmla="*/ 2147483646 w 25"/>
                <a:gd name="T9" fmla="*/ 2147483646 h 49"/>
                <a:gd name="T10" fmla="*/ 2147483646 w 25"/>
                <a:gd name="T11" fmla="*/ 2147483646 h 49"/>
                <a:gd name="T12" fmla="*/ 2147483646 w 25"/>
                <a:gd name="T13" fmla="*/ 2147483646 h 49"/>
                <a:gd name="T14" fmla="*/ 0 w 25"/>
                <a:gd name="T15" fmla="*/ 2147483646 h 49"/>
                <a:gd name="T16" fmla="*/ 2147483646 w 25"/>
                <a:gd name="T17" fmla="*/ 2147483646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49">
                  <a:moveTo>
                    <a:pt x="25" y="0"/>
                  </a:moveTo>
                  <a:lnTo>
                    <a:pt x="24" y="1"/>
                  </a:lnTo>
                  <a:lnTo>
                    <a:pt x="20" y="4"/>
                  </a:lnTo>
                  <a:lnTo>
                    <a:pt x="16" y="9"/>
                  </a:lnTo>
                  <a:lnTo>
                    <a:pt x="10" y="16"/>
                  </a:lnTo>
                  <a:lnTo>
                    <a:pt x="5" y="24"/>
                  </a:lnTo>
                  <a:lnTo>
                    <a:pt x="1" y="32"/>
                  </a:lnTo>
                  <a:lnTo>
                    <a:pt x="0" y="40"/>
                  </a:lnTo>
                  <a:lnTo>
                    <a:pt x="1" y="49"/>
                  </a:lnTo>
                </a:path>
              </a:pathLst>
            </a:custGeom>
            <a:noFill/>
            <a:ln w="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60" name="Freeform 197">
              <a:extLst>
                <a:ext uri="{FF2B5EF4-FFF2-40B4-BE49-F238E27FC236}">
                  <a16:creationId xmlns:a16="http://schemas.microsoft.com/office/drawing/2014/main" id="{2C59EC18-F3B5-657C-34AA-DDA28A9DA2A6}"/>
                </a:ext>
              </a:extLst>
            </p:cNvPr>
            <p:cNvSpPr>
              <a:spLocks/>
            </p:cNvSpPr>
            <p:nvPr/>
          </p:nvSpPr>
          <p:spPr bwMode="auto">
            <a:xfrm>
              <a:off x="3635929" y="2324760"/>
              <a:ext cx="282049" cy="120270"/>
            </a:xfrm>
            <a:custGeom>
              <a:avLst/>
              <a:gdLst>
                <a:gd name="T0" fmla="*/ 0 w 69"/>
                <a:gd name="T1" fmla="*/ 2147483646 h 43"/>
                <a:gd name="T2" fmla="*/ 2147483646 w 69"/>
                <a:gd name="T3" fmla="*/ 2147483646 h 43"/>
                <a:gd name="T4" fmla="*/ 2147483646 w 69"/>
                <a:gd name="T5" fmla="*/ 2147483646 h 43"/>
                <a:gd name="T6" fmla="*/ 2147483646 w 69"/>
                <a:gd name="T7" fmla="*/ 2147483646 h 43"/>
                <a:gd name="T8" fmla="*/ 2147483646 w 69"/>
                <a:gd name="T9" fmla="*/ 2147483646 h 43"/>
                <a:gd name="T10" fmla="*/ 2147483646 w 69"/>
                <a:gd name="T11" fmla="*/ 2147483646 h 43"/>
                <a:gd name="T12" fmla="*/ 2147483646 w 69"/>
                <a:gd name="T13" fmla="*/ 2147483646 h 43"/>
                <a:gd name="T14" fmla="*/ 2147483646 w 69"/>
                <a:gd name="T15" fmla="*/ 2147483646 h 43"/>
                <a:gd name="T16" fmla="*/ 2147483646 w 69"/>
                <a:gd name="T17" fmla="*/ 2147483646 h 43"/>
                <a:gd name="T18" fmla="*/ 2147483646 w 69"/>
                <a:gd name="T19" fmla="*/ 2147483646 h 43"/>
                <a:gd name="T20" fmla="*/ 2147483646 w 69"/>
                <a:gd name="T21" fmla="*/ 2147483646 h 43"/>
                <a:gd name="T22" fmla="*/ 2147483646 w 69"/>
                <a:gd name="T23" fmla="*/ 2147483646 h 43"/>
                <a:gd name="T24" fmla="*/ 2147483646 w 69"/>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9" h="43">
                  <a:moveTo>
                    <a:pt x="0" y="38"/>
                  </a:moveTo>
                  <a:lnTo>
                    <a:pt x="2" y="38"/>
                  </a:lnTo>
                  <a:lnTo>
                    <a:pt x="4" y="38"/>
                  </a:lnTo>
                  <a:lnTo>
                    <a:pt x="12" y="39"/>
                  </a:lnTo>
                  <a:lnTo>
                    <a:pt x="22" y="40"/>
                  </a:lnTo>
                  <a:lnTo>
                    <a:pt x="28" y="43"/>
                  </a:lnTo>
                  <a:lnTo>
                    <a:pt x="30" y="42"/>
                  </a:lnTo>
                  <a:lnTo>
                    <a:pt x="34" y="38"/>
                  </a:lnTo>
                  <a:lnTo>
                    <a:pt x="39" y="31"/>
                  </a:lnTo>
                  <a:lnTo>
                    <a:pt x="44" y="23"/>
                  </a:lnTo>
                  <a:lnTo>
                    <a:pt x="57" y="8"/>
                  </a:lnTo>
                  <a:lnTo>
                    <a:pt x="64" y="3"/>
                  </a:lnTo>
                  <a:lnTo>
                    <a:pt x="69" y="0"/>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61" name="Freeform 198">
              <a:extLst>
                <a:ext uri="{FF2B5EF4-FFF2-40B4-BE49-F238E27FC236}">
                  <a16:creationId xmlns:a16="http://schemas.microsoft.com/office/drawing/2014/main" id="{675F141F-BC06-3102-F6EC-8FB1959702D4}"/>
                </a:ext>
              </a:extLst>
            </p:cNvPr>
            <p:cNvSpPr>
              <a:spLocks/>
            </p:cNvSpPr>
            <p:nvPr/>
          </p:nvSpPr>
          <p:spPr bwMode="auto">
            <a:xfrm>
              <a:off x="3644104" y="2509357"/>
              <a:ext cx="564096" cy="469884"/>
            </a:xfrm>
            <a:custGeom>
              <a:avLst/>
              <a:gdLst>
                <a:gd name="T0" fmla="*/ 2147483646 w 138"/>
                <a:gd name="T1" fmla="*/ 2147483646 h 168"/>
                <a:gd name="T2" fmla="*/ 2147483646 w 138"/>
                <a:gd name="T3" fmla="*/ 2147483646 h 168"/>
                <a:gd name="T4" fmla="*/ 2147483646 w 138"/>
                <a:gd name="T5" fmla="*/ 2147483646 h 168"/>
                <a:gd name="T6" fmla="*/ 2147483646 w 138"/>
                <a:gd name="T7" fmla="*/ 2147483646 h 168"/>
                <a:gd name="T8" fmla="*/ 0 w 138"/>
                <a:gd name="T9" fmla="*/ 2147483646 h 168"/>
                <a:gd name="T10" fmla="*/ 0 w 138"/>
                <a:gd name="T11" fmla="*/ 2147483646 h 168"/>
                <a:gd name="T12" fmla="*/ 2147483646 w 138"/>
                <a:gd name="T13" fmla="*/ 2147483646 h 168"/>
                <a:gd name="T14" fmla="*/ 2147483646 w 138"/>
                <a:gd name="T15" fmla="*/ 2147483646 h 168"/>
                <a:gd name="T16" fmla="*/ 2147483646 w 138"/>
                <a:gd name="T17" fmla="*/ 2147483646 h 168"/>
                <a:gd name="T18" fmla="*/ 2147483646 w 138"/>
                <a:gd name="T19" fmla="*/ 2147483646 h 168"/>
                <a:gd name="T20" fmla="*/ 2147483646 w 138"/>
                <a:gd name="T21" fmla="*/ 2147483646 h 168"/>
                <a:gd name="T22" fmla="*/ 2147483646 w 138"/>
                <a:gd name="T23" fmla="*/ 2147483646 h 168"/>
                <a:gd name="T24" fmla="*/ 2147483646 w 138"/>
                <a:gd name="T25" fmla="*/ 2147483646 h 168"/>
                <a:gd name="T26" fmla="*/ 2147483646 w 138"/>
                <a:gd name="T27" fmla="*/ 2147483646 h 168"/>
                <a:gd name="T28" fmla="*/ 2147483646 w 138"/>
                <a:gd name="T29" fmla="*/ 2147483646 h 168"/>
                <a:gd name="T30" fmla="*/ 2147483646 w 138"/>
                <a:gd name="T31" fmla="*/ 0 h 168"/>
                <a:gd name="T32" fmla="*/ 2147483646 w 138"/>
                <a:gd name="T33" fmla="*/ 2147483646 h 168"/>
                <a:gd name="T34" fmla="*/ 2147483646 w 138"/>
                <a:gd name="T35" fmla="*/ 2147483646 h 168"/>
                <a:gd name="T36" fmla="*/ 2147483646 w 138"/>
                <a:gd name="T37" fmla="*/ 2147483646 h 168"/>
                <a:gd name="T38" fmla="*/ 2147483646 w 138"/>
                <a:gd name="T39" fmla="*/ 2147483646 h 168"/>
                <a:gd name="T40" fmla="*/ 2147483646 w 138"/>
                <a:gd name="T41" fmla="*/ 2147483646 h 168"/>
                <a:gd name="T42" fmla="*/ 2147483646 w 138"/>
                <a:gd name="T43" fmla="*/ 2147483646 h 168"/>
                <a:gd name="T44" fmla="*/ 2147483646 w 138"/>
                <a:gd name="T45" fmla="*/ 2147483646 h 168"/>
                <a:gd name="T46" fmla="*/ 2147483646 w 138"/>
                <a:gd name="T47" fmla="*/ 2147483646 h 168"/>
                <a:gd name="T48" fmla="*/ 2147483646 w 138"/>
                <a:gd name="T49" fmla="*/ 2147483646 h 168"/>
                <a:gd name="T50" fmla="*/ 2147483646 w 138"/>
                <a:gd name="T51" fmla="*/ 2147483646 h 168"/>
                <a:gd name="T52" fmla="*/ 2147483646 w 138"/>
                <a:gd name="T53" fmla="*/ 2147483646 h 168"/>
                <a:gd name="T54" fmla="*/ 2147483646 w 138"/>
                <a:gd name="T55" fmla="*/ 2147483646 h 168"/>
                <a:gd name="T56" fmla="*/ 2147483646 w 138"/>
                <a:gd name="T57" fmla="*/ 2147483646 h 168"/>
                <a:gd name="T58" fmla="*/ 2147483646 w 138"/>
                <a:gd name="T59" fmla="*/ 2147483646 h 168"/>
                <a:gd name="T60" fmla="*/ 2147483646 w 138"/>
                <a:gd name="T61" fmla="*/ 2147483646 h 168"/>
                <a:gd name="T62" fmla="*/ 2147483646 w 138"/>
                <a:gd name="T63" fmla="*/ 2147483646 h 168"/>
                <a:gd name="T64" fmla="*/ 2147483646 w 138"/>
                <a:gd name="T65" fmla="*/ 2147483646 h 168"/>
                <a:gd name="T66" fmla="*/ 2147483646 w 138"/>
                <a:gd name="T67" fmla="*/ 2147483646 h 168"/>
                <a:gd name="T68" fmla="*/ 2147483646 w 138"/>
                <a:gd name="T69" fmla="*/ 2147483646 h 168"/>
                <a:gd name="T70" fmla="*/ 2147483646 w 138"/>
                <a:gd name="T71" fmla="*/ 2147483646 h 168"/>
                <a:gd name="T72" fmla="*/ 2147483646 w 138"/>
                <a:gd name="T73" fmla="*/ 2147483646 h 168"/>
                <a:gd name="T74" fmla="*/ 2147483646 w 138"/>
                <a:gd name="T75" fmla="*/ 2147483646 h 168"/>
                <a:gd name="T76" fmla="*/ 2147483646 w 138"/>
                <a:gd name="T77" fmla="*/ 2147483646 h 168"/>
                <a:gd name="T78" fmla="*/ 2147483646 w 138"/>
                <a:gd name="T79" fmla="*/ 2147483646 h 168"/>
                <a:gd name="T80" fmla="*/ 2147483646 w 138"/>
                <a:gd name="T81" fmla="*/ 2147483646 h 168"/>
                <a:gd name="T82" fmla="*/ 2147483646 w 138"/>
                <a:gd name="T83" fmla="*/ 2147483646 h 168"/>
                <a:gd name="T84" fmla="*/ 2147483646 w 138"/>
                <a:gd name="T85" fmla="*/ 2147483646 h 168"/>
                <a:gd name="T86" fmla="*/ 2147483646 w 138"/>
                <a:gd name="T87" fmla="*/ 2147483646 h 168"/>
                <a:gd name="T88" fmla="*/ 2147483646 w 138"/>
                <a:gd name="T89" fmla="*/ 2147483646 h 168"/>
                <a:gd name="T90" fmla="*/ 2147483646 w 138"/>
                <a:gd name="T91" fmla="*/ 2147483646 h 168"/>
                <a:gd name="T92" fmla="*/ 2147483646 w 138"/>
                <a:gd name="T93" fmla="*/ 2147483646 h 168"/>
                <a:gd name="T94" fmla="*/ 2147483646 w 138"/>
                <a:gd name="T95" fmla="*/ 2147483646 h 168"/>
                <a:gd name="T96" fmla="*/ 2147483646 w 138"/>
                <a:gd name="T97" fmla="*/ 2147483646 h 168"/>
                <a:gd name="T98" fmla="*/ 2147483646 w 138"/>
                <a:gd name="T99" fmla="*/ 2147483646 h 168"/>
                <a:gd name="T100" fmla="*/ 2147483646 w 138"/>
                <a:gd name="T101" fmla="*/ 2147483646 h 168"/>
                <a:gd name="T102" fmla="*/ 2147483646 w 138"/>
                <a:gd name="T103" fmla="*/ 2147483646 h 168"/>
                <a:gd name="T104" fmla="*/ 2147483646 w 138"/>
                <a:gd name="T105" fmla="*/ 2147483646 h 168"/>
                <a:gd name="T106" fmla="*/ 2147483646 w 138"/>
                <a:gd name="T107" fmla="*/ 2147483646 h 168"/>
                <a:gd name="T108" fmla="*/ 2147483646 w 138"/>
                <a:gd name="T109" fmla="*/ 2147483646 h 16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38" h="168">
                  <a:moveTo>
                    <a:pt x="10" y="92"/>
                  </a:moveTo>
                  <a:lnTo>
                    <a:pt x="8" y="89"/>
                  </a:lnTo>
                  <a:lnTo>
                    <a:pt x="5" y="85"/>
                  </a:lnTo>
                  <a:lnTo>
                    <a:pt x="1" y="80"/>
                  </a:lnTo>
                  <a:lnTo>
                    <a:pt x="0" y="74"/>
                  </a:lnTo>
                  <a:lnTo>
                    <a:pt x="0" y="73"/>
                  </a:lnTo>
                  <a:lnTo>
                    <a:pt x="2" y="70"/>
                  </a:lnTo>
                  <a:lnTo>
                    <a:pt x="9" y="66"/>
                  </a:lnTo>
                  <a:lnTo>
                    <a:pt x="17" y="60"/>
                  </a:lnTo>
                  <a:lnTo>
                    <a:pt x="22" y="50"/>
                  </a:lnTo>
                  <a:lnTo>
                    <a:pt x="26" y="37"/>
                  </a:lnTo>
                  <a:lnTo>
                    <a:pt x="30" y="24"/>
                  </a:lnTo>
                  <a:lnTo>
                    <a:pt x="36" y="12"/>
                  </a:lnTo>
                  <a:lnTo>
                    <a:pt x="45" y="1"/>
                  </a:lnTo>
                  <a:lnTo>
                    <a:pt x="53" y="0"/>
                  </a:lnTo>
                  <a:lnTo>
                    <a:pt x="65" y="1"/>
                  </a:lnTo>
                  <a:lnTo>
                    <a:pt x="81" y="6"/>
                  </a:lnTo>
                  <a:lnTo>
                    <a:pt x="97" y="13"/>
                  </a:lnTo>
                  <a:lnTo>
                    <a:pt x="113" y="20"/>
                  </a:lnTo>
                  <a:lnTo>
                    <a:pt x="125" y="26"/>
                  </a:lnTo>
                  <a:lnTo>
                    <a:pt x="135" y="32"/>
                  </a:lnTo>
                  <a:lnTo>
                    <a:pt x="137" y="33"/>
                  </a:lnTo>
                  <a:lnTo>
                    <a:pt x="138" y="33"/>
                  </a:lnTo>
                  <a:lnTo>
                    <a:pt x="133" y="57"/>
                  </a:lnTo>
                  <a:lnTo>
                    <a:pt x="129" y="78"/>
                  </a:lnTo>
                  <a:lnTo>
                    <a:pt x="125" y="96"/>
                  </a:lnTo>
                  <a:lnTo>
                    <a:pt x="121" y="110"/>
                  </a:lnTo>
                  <a:lnTo>
                    <a:pt x="118" y="124"/>
                  </a:lnTo>
                  <a:lnTo>
                    <a:pt x="115" y="136"/>
                  </a:lnTo>
                  <a:lnTo>
                    <a:pt x="114" y="144"/>
                  </a:lnTo>
                  <a:lnTo>
                    <a:pt x="113" y="150"/>
                  </a:lnTo>
                  <a:lnTo>
                    <a:pt x="111" y="157"/>
                  </a:lnTo>
                  <a:lnTo>
                    <a:pt x="110" y="161"/>
                  </a:lnTo>
                  <a:lnTo>
                    <a:pt x="110" y="165"/>
                  </a:lnTo>
                  <a:lnTo>
                    <a:pt x="109" y="168"/>
                  </a:lnTo>
                  <a:lnTo>
                    <a:pt x="95" y="164"/>
                  </a:lnTo>
                  <a:lnTo>
                    <a:pt x="85" y="161"/>
                  </a:lnTo>
                  <a:lnTo>
                    <a:pt x="66" y="156"/>
                  </a:lnTo>
                  <a:lnTo>
                    <a:pt x="53" y="150"/>
                  </a:lnTo>
                  <a:lnTo>
                    <a:pt x="45" y="148"/>
                  </a:lnTo>
                  <a:lnTo>
                    <a:pt x="40" y="146"/>
                  </a:lnTo>
                  <a:lnTo>
                    <a:pt x="37" y="146"/>
                  </a:lnTo>
                  <a:lnTo>
                    <a:pt x="36" y="145"/>
                  </a:lnTo>
                  <a:lnTo>
                    <a:pt x="34" y="145"/>
                  </a:lnTo>
                  <a:lnTo>
                    <a:pt x="32" y="144"/>
                  </a:lnTo>
                  <a:lnTo>
                    <a:pt x="28" y="140"/>
                  </a:lnTo>
                  <a:lnTo>
                    <a:pt x="22" y="133"/>
                  </a:lnTo>
                  <a:lnTo>
                    <a:pt x="18" y="126"/>
                  </a:lnTo>
                  <a:lnTo>
                    <a:pt x="14" y="117"/>
                  </a:lnTo>
                  <a:lnTo>
                    <a:pt x="10" y="105"/>
                  </a:lnTo>
                  <a:lnTo>
                    <a:pt x="10" y="92"/>
                  </a:lnTo>
                  <a:close/>
                </a:path>
              </a:pathLst>
            </a:custGeom>
            <a:solidFill>
              <a:srgbClr val="FFE6BE"/>
            </a:solidFill>
            <a:ln w="12">
              <a:solidFill>
                <a:srgbClr val="000000"/>
              </a:solidFill>
              <a:prstDash val="solid"/>
              <a:round/>
              <a:headEnd/>
              <a:tailEnd/>
            </a:ln>
          </p:spPr>
          <p:txBody>
            <a:bodyPr/>
            <a:lstStyle/>
            <a:p>
              <a:endParaRPr lang="ja-JP" altLang="en-US"/>
            </a:p>
          </p:txBody>
        </p:sp>
        <p:sp>
          <p:nvSpPr>
            <p:cNvPr id="21562" name="Freeform 199">
              <a:extLst>
                <a:ext uri="{FF2B5EF4-FFF2-40B4-BE49-F238E27FC236}">
                  <a16:creationId xmlns:a16="http://schemas.microsoft.com/office/drawing/2014/main" id="{10EECE09-798F-2BE3-667B-2DF2904E435A}"/>
                </a:ext>
              </a:extLst>
            </p:cNvPr>
            <p:cNvSpPr>
              <a:spLocks/>
            </p:cNvSpPr>
            <p:nvPr/>
          </p:nvSpPr>
          <p:spPr bwMode="auto">
            <a:xfrm>
              <a:off x="3697244" y="2766676"/>
              <a:ext cx="183944" cy="123065"/>
            </a:xfrm>
            <a:custGeom>
              <a:avLst/>
              <a:gdLst>
                <a:gd name="T0" fmla="*/ 0 w 45"/>
                <a:gd name="T1" fmla="*/ 2147483646 h 44"/>
                <a:gd name="T2" fmla="*/ 2147483646 w 45"/>
                <a:gd name="T3" fmla="*/ 2147483646 h 44"/>
                <a:gd name="T4" fmla="*/ 2147483646 w 45"/>
                <a:gd name="T5" fmla="*/ 2147483646 h 44"/>
                <a:gd name="T6" fmla="*/ 2147483646 w 45"/>
                <a:gd name="T7" fmla="*/ 2147483646 h 44"/>
                <a:gd name="T8" fmla="*/ 2147483646 w 45"/>
                <a:gd name="T9" fmla="*/ 2147483646 h 44"/>
                <a:gd name="T10" fmla="*/ 2147483646 w 45"/>
                <a:gd name="T11" fmla="*/ 2147483646 h 44"/>
                <a:gd name="T12" fmla="*/ 2147483646 w 45"/>
                <a:gd name="T13" fmla="*/ 2147483646 h 44"/>
                <a:gd name="T14" fmla="*/ 2147483646 w 45"/>
                <a:gd name="T15" fmla="*/ 0 h 44"/>
                <a:gd name="T16" fmla="*/ 2147483646 w 45"/>
                <a:gd name="T17" fmla="*/ 2147483646 h 44"/>
                <a:gd name="T18" fmla="*/ 2147483646 w 45"/>
                <a:gd name="T19" fmla="*/ 2147483646 h 44"/>
                <a:gd name="T20" fmla="*/ 2147483646 w 45"/>
                <a:gd name="T21" fmla="*/ 2147483646 h 44"/>
                <a:gd name="T22" fmla="*/ 2147483646 w 45"/>
                <a:gd name="T23" fmla="*/ 2147483646 h 44"/>
                <a:gd name="T24" fmla="*/ 2147483646 w 45"/>
                <a:gd name="T25" fmla="*/ 2147483646 h 44"/>
                <a:gd name="T26" fmla="*/ 2147483646 w 45"/>
                <a:gd name="T27" fmla="*/ 2147483646 h 44"/>
                <a:gd name="T28" fmla="*/ 2147483646 w 45"/>
                <a:gd name="T29" fmla="*/ 2147483646 h 44"/>
                <a:gd name="T30" fmla="*/ 0 w 45"/>
                <a:gd name="T31" fmla="*/ 2147483646 h 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5" h="44">
                  <a:moveTo>
                    <a:pt x="0" y="18"/>
                  </a:moveTo>
                  <a:lnTo>
                    <a:pt x="1" y="18"/>
                  </a:lnTo>
                  <a:lnTo>
                    <a:pt x="4" y="17"/>
                  </a:lnTo>
                  <a:lnTo>
                    <a:pt x="11" y="14"/>
                  </a:lnTo>
                  <a:lnTo>
                    <a:pt x="17" y="12"/>
                  </a:lnTo>
                  <a:lnTo>
                    <a:pt x="32" y="6"/>
                  </a:lnTo>
                  <a:lnTo>
                    <a:pt x="40" y="2"/>
                  </a:lnTo>
                  <a:lnTo>
                    <a:pt x="45" y="0"/>
                  </a:lnTo>
                  <a:lnTo>
                    <a:pt x="44" y="1"/>
                  </a:lnTo>
                  <a:lnTo>
                    <a:pt x="42" y="5"/>
                  </a:lnTo>
                  <a:lnTo>
                    <a:pt x="40" y="12"/>
                  </a:lnTo>
                  <a:lnTo>
                    <a:pt x="37" y="18"/>
                  </a:lnTo>
                  <a:lnTo>
                    <a:pt x="27" y="33"/>
                  </a:lnTo>
                  <a:lnTo>
                    <a:pt x="20" y="38"/>
                  </a:lnTo>
                  <a:lnTo>
                    <a:pt x="12" y="44"/>
                  </a:lnTo>
                  <a:lnTo>
                    <a:pt x="0"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63" name="Freeform 200">
              <a:extLst>
                <a:ext uri="{FF2B5EF4-FFF2-40B4-BE49-F238E27FC236}">
                  <a16:creationId xmlns:a16="http://schemas.microsoft.com/office/drawing/2014/main" id="{245667D9-07B6-8758-9BC4-FC58CF85AF2D}"/>
                </a:ext>
              </a:extLst>
            </p:cNvPr>
            <p:cNvSpPr>
              <a:spLocks/>
            </p:cNvSpPr>
            <p:nvPr/>
          </p:nvSpPr>
          <p:spPr bwMode="auto">
            <a:xfrm>
              <a:off x="3697244" y="2766676"/>
              <a:ext cx="183944" cy="123065"/>
            </a:xfrm>
            <a:custGeom>
              <a:avLst/>
              <a:gdLst>
                <a:gd name="T0" fmla="*/ 0 w 45"/>
                <a:gd name="T1" fmla="*/ 2147483646 h 44"/>
                <a:gd name="T2" fmla="*/ 2147483646 w 45"/>
                <a:gd name="T3" fmla="*/ 2147483646 h 44"/>
                <a:gd name="T4" fmla="*/ 2147483646 w 45"/>
                <a:gd name="T5" fmla="*/ 2147483646 h 44"/>
                <a:gd name="T6" fmla="*/ 2147483646 w 45"/>
                <a:gd name="T7" fmla="*/ 2147483646 h 44"/>
                <a:gd name="T8" fmla="*/ 2147483646 w 45"/>
                <a:gd name="T9" fmla="*/ 2147483646 h 44"/>
                <a:gd name="T10" fmla="*/ 2147483646 w 45"/>
                <a:gd name="T11" fmla="*/ 2147483646 h 44"/>
                <a:gd name="T12" fmla="*/ 2147483646 w 45"/>
                <a:gd name="T13" fmla="*/ 2147483646 h 44"/>
                <a:gd name="T14" fmla="*/ 2147483646 w 45"/>
                <a:gd name="T15" fmla="*/ 0 h 44"/>
                <a:gd name="T16" fmla="*/ 2147483646 w 45"/>
                <a:gd name="T17" fmla="*/ 2147483646 h 44"/>
                <a:gd name="T18" fmla="*/ 2147483646 w 45"/>
                <a:gd name="T19" fmla="*/ 2147483646 h 44"/>
                <a:gd name="T20" fmla="*/ 2147483646 w 45"/>
                <a:gd name="T21" fmla="*/ 2147483646 h 44"/>
                <a:gd name="T22" fmla="*/ 2147483646 w 45"/>
                <a:gd name="T23" fmla="*/ 2147483646 h 44"/>
                <a:gd name="T24" fmla="*/ 2147483646 w 45"/>
                <a:gd name="T25" fmla="*/ 2147483646 h 44"/>
                <a:gd name="T26" fmla="*/ 2147483646 w 45"/>
                <a:gd name="T27" fmla="*/ 2147483646 h 44"/>
                <a:gd name="T28" fmla="*/ 2147483646 w 45"/>
                <a:gd name="T29" fmla="*/ 2147483646 h 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 h="44">
                  <a:moveTo>
                    <a:pt x="0" y="18"/>
                  </a:moveTo>
                  <a:lnTo>
                    <a:pt x="1" y="18"/>
                  </a:lnTo>
                  <a:lnTo>
                    <a:pt x="4" y="17"/>
                  </a:lnTo>
                  <a:lnTo>
                    <a:pt x="11" y="14"/>
                  </a:lnTo>
                  <a:lnTo>
                    <a:pt x="17" y="12"/>
                  </a:lnTo>
                  <a:lnTo>
                    <a:pt x="32" y="6"/>
                  </a:lnTo>
                  <a:lnTo>
                    <a:pt x="40" y="2"/>
                  </a:lnTo>
                  <a:lnTo>
                    <a:pt x="45" y="0"/>
                  </a:lnTo>
                  <a:lnTo>
                    <a:pt x="44" y="1"/>
                  </a:lnTo>
                  <a:lnTo>
                    <a:pt x="42" y="5"/>
                  </a:lnTo>
                  <a:lnTo>
                    <a:pt x="40" y="12"/>
                  </a:lnTo>
                  <a:lnTo>
                    <a:pt x="37" y="18"/>
                  </a:lnTo>
                  <a:lnTo>
                    <a:pt x="27" y="33"/>
                  </a:lnTo>
                  <a:lnTo>
                    <a:pt x="20" y="38"/>
                  </a:lnTo>
                  <a:lnTo>
                    <a:pt x="12" y="44"/>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64" name="Freeform 201">
              <a:extLst>
                <a:ext uri="{FF2B5EF4-FFF2-40B4-BE49-F238E27FC236}">
                  <a16:creationId xmlns:a16="http://schemas.microsoft.com/office/drawing/2014/main" id="{538CA0A6-3384-BA74-AC52-CAEFF98C409B}"/>
                </a:ext>
              </a:extLst>
            </p:cNvPr>
            <p:cNvSpPr>
              <a:spLocks/>
            </p:cNvSpPr>
            <p:nvPr/>
          </p:nvSpPr>
          <p:spPr bwMode="auto">
            <a:xfrm>
              <a:off x="3799436" y="2635222"/>
              <a:ext cx="49053" cy="44751"/>
            </a:xfrm>
            <a:custGeom>
              <a:avLst/>
              <a:gdLst>
                <a:gd name="T0" fmla="*/ 2147483646 w 12"/>
                <a:gd name="T1" fmla="*/ 2147483646 h 16"/>
                <a:gd name="T2" fmla="*/ 2147483646 w 12"/>
                <a:gd name="T3" fmla="*/ 2147483646 h 16"/>
                <a:gd name="T4" fmla="*/ 2147483646 w 12"/>
                <a:gd name="T5" fmla="*/ 2147483646 h 16"/>
                <a:gd name="T6" fmla="*/ 0 w 12"/>
                <a:gd name="T7" fmla="*/ 2147483646 h 16"/>
                <a:gd name="T8" fmla="*/ 0 w 12"/>
                <a:gd name="T9" fmla="*/ 2147483646 h 16"/>
                <a:gd name="T10" fmla="*/ 2147483646 w 12"/>
                <a:gd name="T11" fmla="*/ 2147483646 h 16"/>
                <a:gd name="T12" fmla="*/ 2147483646 w 12"/>
                <a:gd name="T13" fmla="*/ 0 h 16"/>
                <a:gd name="T14" fmla="*/ 2147483646 w 12"/>
                <a:gd name="T15" fmla="*/ 2147483646 h 16"/>
                <a:gd name="T16" fmla="*/ 2147483646 w 12"/>
                <a:gd name="T17" fmla="*/ 2147483646 h 16"/>
                <a:gd name="T18" fmla="*/ 2147483646 w 12"/>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6">
                  <a:moveTo>
                    <a:pt x="12" y="9"/>
                  </a:moveTo>
                  <a:lnTo>
                    <a:pt x="9" y="15"/>
                  </a:lnTo>
                  <a:lnTo>
                    <a:pt x="4" y="16"/>
                  </a:lnTo>
                  <a:lnTo>
                    <a:pt x="0" y="13"/>
                  </a:lnTo>
                  <a:lnTo>
                    <a:pt x="0" y="7"/>
                  </a:lnTo>
                  <a:lnTo>
                    <a:pt x="3" y="1"/>
                  </a:lnTo>
                  <a:lnTo>
                    <a:pt x="7" y="0"/>
                  </a:lnTo>
                  <a:lnTo>
                    <a:pt x="11" y="3"/>
                  </a:lnTo>
                  <a:lnTo>
                    <a:pt x="1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65" name="Freeform 202">
              <a:extLst>
                <a:ext uri="{FF2B5EF4-FFF2-40B4-BE49-F238E27FC236}">
                  <a16:creationId xmlns:a16="http://schemas.microsoft.com/office/drawing/2014/main" id="{C401169D-D2D6-EB2E-05F7-232D07FB6D34}"/>
                </a:ext>
              </a:extLst>
            </p:cNvPr>
            <p:cNvSpPr>
              <a:spLocks/>
            </p:cNvSpPr>
            <p:nvPr/>
          </p:nvSpPr>
          <p:spPr bwMode="auto">
            <a:xfrm>
              <a:off x="3811698" y="2587671"/>
              <a:ext cx="85841" cy="50344"/>
            </a:xfrm>
            <a:custGeom>
              <a:avLst/>
              <a:gdLst>
                <a:gd name="T0" fmla="*/ 0 w 21"/>
                <a:gd name="T1" fmla="*/ 2147483646 h 18"/>
                <a:gd name="T2" fmla="*/ 2147483646 w 21"/>
                <a:gd name="T3" fmla="*/ 2147483646 h 18"/>
                <a:gd name="T4" fmla="*/ 2147483646 w 21"/>
                <a:gd name="T5" fmla="*/ 0 h 18"/>
                <a:gd name="T6" fmla="*/ 2147483646 w 21"/>
                <a:gd name="T7" fmla="*/ 2147483646 h 18"/>
                <a:gd name="T8" fmla="*/ 2147483646 w 21"/>
                <a:gd name="T9" fmla="*/ 2147483646 h 18"/>
                <a:gd name="T10" fmla="*/ 2147483646 w 21"/>
                <a:gd name="T11" fmla="*/ 2147483646 h 18"/>
                <a:gd name="T12" fmla="*/ 2147483646 w 21"/>
                <a:gd name="T13" fmla="*/ 2147483646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18">
                  <a:moveTo>
                    <a:pt x="0" y="4"/>
                  </a:moveTo>
                  <a:lnTo>
                    <a:pt x="5" y="1"/>
                  </a:lnTo>
                  <a:lnTo>
                    <a:pt x="12" y="0"/>
                  </a:lnTo>
                  <a:lnTo>
                    <a:pt x="16" y="2"/>
                  </a:lnTo>
                  <a:lnTo>
                    <a:pt x="20" y="6"/>
                  </a:lnTo>
                  <a:lnTo>
                    <a:pt x="21" y="13"/>
                  </a:lnTo>
                  <a:lnTo>
                    <a:pt x="21" y="18"/>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66" name="Freeform 203">
              <a:extLst>
                <a:ext uri="{FF2B5EF4-FFF2-40B4-BE49-F238E27FC236}">
                  <a16:creationId xmlns:a16="http://schemas.microsoft.com/office/drawing/2014/main" id="{3B8AFBB3-374F-3843-DF04-0192782477CA}"/>
                </a:ext>
              </a:extLst>
            </p:cNvPr>
            <p:cNvSpPr>
              <a:spLocks/>
            </p:cNvSpPr>
            <p:nvPr/>
          </p:nvSpPr>
          <p:spPr bwMode="auto">
            <a:xfrm>
              <a:off x="3742209" y="2377904"/>
              <a:ext cx="715341" cy="590156"/>
            </a:xfrm>
            <a:custGeom>
              <a:avLst/>
              <a:gdLst>
                <a:gd name="T0" fmla="*/ 2147483646 w 175"/>
                <a:gd name="T1" fmla="*/ 2147483646 h 211"/>
                <a:gd name="T2" fmla="*/ 2147483646 w 175"/>
                <a:gd name="T3" fmla="*/ 2147483646 h 211"/>
                <a:gd name="T4" fmla="*/ 2147483646 w 175"/>
                <a:gd name="T5" fmla="*/ 2147483646 h 211"/>
                <a:gd name="T6" fmla="*/ 2147483646 w 175"/>
                <a:gd name="T7" fmla="*/ 2147483646 h 211"/>
                <a:gd name="T8" fmla="*/ 2147483646 w 175"/>
                <a:gd name="T9" fmla="*/ 2147483646 h 211"/>
                <a:gd name="T10" fmla="*/ 2147483646 w 175"/>
                <a:gd name="T11" fmla="*/ 2147483646 h 211"/>
                <a:gd name="T12" fmla="*/ 2147483646 w 175"/>
                <a:gd name="T13" fmla="*/ 2147483646 h 211"/>
                <a:gd name="T14" fmla="*/ 2147483646 w 175"/>
                <a:gd name="T15" fmla="*/ 2147483646 h 211"/>
                <a:gd name="T16" fmla="*/ 2147483646 w 175"/>
                <a:gd name="T17" fmla="*/ 2147483646 h 211"/>
                <a:gd name="T18" fmla="*/ 2147483646 w 175"/>
                <a:gd name="T19" fmla="*/ 2147483646 h 211"/>
                <a:gd name="T20" fmla="*/ 2147483646 w 175"/>
                <a:gd name="T21" fmla="*/ 2147483646 h 211"/>
                <a:gd name="T22" fmla="*/ 2147483646 w 175"/>
                <a:gd name="T23" fmla="*/ 2147483646 h 211"/>
                <a:gd name="T24" fmla="*/ 2147483646 w 175"/>
                <a:gd name="T25" fmla="*/ 2147483646 h 211"/>
                <a:gd name="T26" fmla="*/ 2147483646 w 175"/>
                <a:gd name="T27" fmla="*/ 2147483646 h 211"/>
                <a:gd name="T28" fmla="*/ 2147483646 w 175"/>
                <a:gd name="T29" fmla="*/ 2147483646 h 211"/>
                <a:gd name="T30" fmla="*/ 2147483646 w 175"/>
                <a:gd name="T31" fmla="*/ 2147483646 h 211"/>
                <a:gd name="T32" fmla="*/ 2147483646 w 175"/>
                <a:gd name="T33" fmla="*/ 2147483646 h 211"/>
                <a:gd name="T34" fmla="*/ 2147483646 w 175"/>
                <a:gd name="T35" fmla="*/ 2147483646 h 211"/>
                <a:gd name="T36" fmla="*/ 0 w 175"/>
                <a:gd name="T37" fmla="*/ 2147483646 h 211"/>
                <a:gd name="T38" fmla="*/ 2147483646 w 175"/>
                <a:gd name="T39" fmla="*/ 2147483646 h 211"/>
                <a:gd name="T40" fmla="*/ 2147483646 w 175"/>
                <a:gd name="T41" fmla="*/ 2147483646 h 211"/>
                <a:gd name="T42" fmla="*/ 2147483646 w 175"/>
                <a:gd name="T43" fmla="*/ 2147483646 h 211"/>
                <a:gd name="T44" fmla="*/ 2147483646 w 175"/>
                <a:gd name="T45" fmla="*/ 2147483646 h 211"/>
                <a:gd name="T46" fmla="*/ 2147483646 w 175"/>
                <a:gd name="T47" fmla="*/ 2147483646 h 211"/>
                <a:gd name="T48" fmla="*/ 2147483646 w 175"/>
                <a:gd name="T49" fmla="*/ 2147483646 h 211"/>
                <a:gd name="T50" fmla="*/ 2147483646 w 175"/>
                <a:gd name="T51" fmla="*/ 2147483646 h 211"/>
                <a:gd name="T52" fmla="*/ 2147483646 w 175"/>
                <a:gd name="T53" fmla="*/ 2147483646 h 211"/>
                <a:gd name="T54" fmla="*/ 2147483646 w 175"/>
                <a:gd name="T55" fmla="*/ 0 h 211"/>
                <a:gd name="T56" fmla="*/ 2147483646 w 175"/>
                <a:gd name="T57" fmla="*/ 2147483646 h 211"/>
                <a:gd name="T58" fmla="*/ 2147483646 w 175"/>
                <a:gd name="T59" fmla="*/ 2147483646 h 211"/>
                <a:gd name="T60" fmla="*/ 2147483646 w 175"/>
                <a:gd name="T61" fmla="*/ 2147483646 h 211"/>
                <a:gd name="T62" fmla="*/ 2147483646 w 175"/>
                <a:gd name="T63" fmla="*/ 2147483646 h 211"/>
                <a:gd name="T64" fmla="*/ 2147483646 w 175"/>
                <a:gd name="T65" fmla="*/ 2147483646 h 211"/>
                <a:gd name="T66" fmla="*/ 2147483646 w 175"/>
                <a:gd name="T67" fmla="*/ 2147483646 h 211"/>
                <a:gd name="T68" fmla="*/ 2147483646 w 175"/>
                <a:gd name="T69" fmla="*/ 2147483646 h 211"/>
                <a:gd name="T70" fmla="*/ 2147483646 w 175"/>
                <a:gd name="T71" fmla="*/ 2147483646 h 211"/>
                <a:gd name="T72" fmla="*/ 2147483646 w 175"/>
                <a:gd name="T73" fmla="*/ 2147483646 h 211"/>
                <a:gd name="T74" fmla="*/ 2147483646 w 175"/>
                <a:gd name="T75" fmla="*/ 2147483646 h 211"/>
                <a:gd name="T76" fmla="*/ 2147483646 w 175"/>
                <a:gd name="T77" fmla="*/ 2147483646 h 211"/>
                <a:gd name="T78" fmla="*/ 2147483646 w 175"/>
                <a:gd name="T79" fmla="*/ 2147483646 h 211"/>
                <a:gd name="T80" fmla="*/ 2147483646 w 175"/>
                <a:gd name="T81" fmla="*/ 2147483646 h 211"/>
                <a:gd name="T82" fmla="*/ 2147483646 w 175"/>
                <a:gd name="T83" fmla="*/ 2147483646 h 2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5" h="211">
                  <a:moveTo>
                    <a:pt x="67" y="189"/>
                  </a:moveTo>
                  <a:lnTo>
                    <a:pt x="67" y="188"/>
                  </a:lnTo>
                  <a:lnTo>
                    <a:pt x="67" y="185"/>
                  </a:lnTo>
                  <a:lnTo>
                    <a:pt x="69" y="176"/>
                  </a:lnTo>
                  <a:lnTo>
                    <a:pt x="69" y="161"/>
                  </a:lnTo>
                  <a:lnTo>
                    <a:pt x="70" y="144"/>
                  </a:lnTo>
                  <a:lnTo>
                    <a:pt x="70" y="127"/>
                  </a:lnTo>
                  <a:lnTo>
                    <a:pt x="70" y="109"/>
                  </a:lnTo>
                  <a:lnTo>
                    <a:pt x="70" y="95"/>
                  </a:lnTo>
                  <a:lnTo>
                    <a:pt x="69" y="85"/>
                  </a:lnTo>
                  <a:lnTo>
                    <a:pt x="62" y="79"/>
                  </a:lnTo>
                  <a:lnTo>
                    <a:pt x="53" y="73"/>
                  </a:lnTo>
                  <a:lnTo>
                    <a:pt x="31" y="65"/>
                  </a:lnTo>
                  <a:lnTo>
                    <a:pt x="22" y="63"/>
                  </a:lnTo>
                  <a:lnTo>
                    <a:pt x="13" y="60"/>
                  </a:lnTo>
                  <a:lnTo>
                    <a:pt x="6" y="57"/>
                  </a:lnTo>
                  <a:lnTo>
                    <a:pt x="4" y="56"/>
                  </a:lnTo>
                  <a:lnTo>
                    <a:pt x="1" y="52"/>
                  </a:lnTo>
                  <a:lnTo>
                    <a:pt x="0" y="45"/>
                  </a:lnTo>
                  <a:lnTo>
                    <a:pt x="1" y="41"/>
                  </a:lnTo>
                  <a:lnTo>
                    <a:pt x="4" y="36"/>
                  </a:lnTo>
                  <a:lnTo>
                    <a:pt x="9" y="31"/>
                  </a:lnTo>
                  <a:lnTo>
                    <a:pt x="16" y="24"/>
                  </a:lnTo>
                  <a:lnTo>
                    <a:pt x="26" y="17"/>
                  </a:lnTo>
                  <a:lnTo>
                    <a:pt x="39" y="11"/>
                  </a:lnTo>
                  <a:lnTo>
                    <a:pt x="57" y="4"/>
                  </a:lnTo>
                  <a:lnTo>
                    <a:pt x="75" y="1"/>
                  </a:lnTo>
                  <a:lnTo>
                    <a:pt x="95" y="0"/>
                  </a:lnTo>
                  <a:lnTo>
                    <a:pt x="114" y="3"/>
                  </a:lnTo>
                  <a:lnTo>
                    <a:pt x="134" y="11"/>
                  </a:lnTo>
                  <a:lnTo>
                    <a:pt x="143" y="16"/>
                  </a:lnTo>
                  <a:lnTo>
                    <a:pt x="151" y="24"/>
                  </a:lnTo>
                  <a:lnTo>
                    <a:pt x="159" y="32"/>
                  </a:lnTo>
                  <a:lnTo>
                    <a:pt x="164" y="41"/>
                  </a:lnTo>
                  <a:lnTo>
                    <a:pt x="172" y="64"/>
                  </a:lnTo>
                  <a:lnTo>
                    <a:pt x="175" y="88"/>
                  </a:lnTo>
                  <a:lnTo>
                    <a:pt x="174" y="115"/>
                  </a:lnTo>
                  <a:lnTo>
                    <a:pt x="168" y="141"/>
                  </a:lnTo>
                  <a:lnTo>
                    <a:pt x="160" y="167"/>
                  </a:lnTo>
                  <a:lnTo>
                    <a:pt x="150" y="191"/>
                  </a:lnTo>
                  <a:lnTo>
                    <a:pt x="138" y="211"/>
                  </a:lnTo>
                  <a:lnTo>
                    <a:pt x="67" y="189"/>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1567" name="Freeform 204">
              <a:extLst>
                <a:ext uri="{FF2B5EF4-FFF2-40B4-BE49-F238E27FC236}">
                  <a16:creationId xmlns:a16="http://schemas.microsoft.com/office/drawing/2014/main" id="{46427B66-3841-27A4-01A1-10531F775AE5}"/>
                </a:ext>
              </a:extLst>
            </p:cNvPr>
            <p:cNvSpPr>
              <a:spLocks/>
            </p:cNvSpPr>
            <p:nvPr/>
          </p:nvSpPr>
          <p:spPr bwMode="auto">
            <a:xfrm>
              <a:off x="3746294" y="3074339"/>
              <a:ext cx="49053" cy="41956"/>
            </a:xfrm>
            <a:custGeom>
              <a:avLst/>
              <a:gdLst>
                <a:gd name="T0" fmla="*/ 2147483646 w 12"/>
                <a:gd name="T1" fmla="*/ 2147483646 h 15"/>
                <a:gd name="T2" fmla="*/ 2147483646 w 12"/>
                <a:gd name="T3" fmla="*/ 2147483646 h 15"/>
                <a:gd name="T4" fmla="*/ 2147483646 w 12"/>
                <a:gd name="T5" fmla="*/ 2147483646 h 15"/>
                <a:gd name="T6" fmla="*/ 2147483646 w 12"/>
                <a:gd name="T7" fmla="*/ 2147483646 h 15"/>
                <a:gd name="T8" fmla="*/ 0 w 12"/>
                <a:gd name="T9" fmla="*/ 2147483646 h 15"/>
                <a:gd name="T10" fmla="*/ 0 w 12"/>
                <a:gd name="T11" fmla="*/ 2147483646 h 15"/>
                <a:gd name="T12" fmla="*/ 2147483646 w 12"/>
                <a:gd name="T13" fmla="*/ 0 h 15"/>
                <a:gd name="T14" fmla="*/ 2147483646 w 12"/>
                <a:gd name="T15" fmla="*/ 0 h 15"/>
                <a:gd name="T16" fmla="*/ 2147483646 w 12"/>
                <a:gd name="T17" fmla="*/ 2147483646 h 15"/>
                <a:gd name="T18" fmla="*/ 2147483646 w 12"/>
                <a:gd name="T19" fmla="*/ 2147483646 h 15"/>
                <a:gd name="T20" fmla="*/ 2147483646 w 12"/>
                <a:gd name="T21" fmla="*/ 2147483646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5">
                  <a:moveTo>
                    <a:pt x="11" y="10"/>
                  </a:moveTo>
                  <a:lnTo>
                    <a:pt x="8" y="15"/>
                  </a:lnTo>
                  <a:lnTo>
                    <a:pt x="5" y="15"/>
                  </a:lnTo>
                  <a:lnTo>
                    <a:pt x="3" y="15"/>
                  </a:lnTo>
                  <a:lnTo>
                    <a:pt x="0" y="11"/>
                  </a:lnTo>
                  <a:lnTo>
                    <a:pt x="0" y="6"/>
                  </a:lnTo>
                  <a:lnTo>
                    <a:pt x="4" y="0"/>
                  </a:lnTo>
                  <a:lnTo>
                    <a:pt x="9" y="0"/>
                  </a:lnTo>
                  <a:lnTo>
                    <a:pt x="12" y="4"/>
                  </a:lnTo>
                  <a:lnTo>
                    <a:pt x="11"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624" name="Freeform 205">
              <a:extLst>
                <a:ext uri="{FF2B5EF4-FFF2-40B4-BE49-F238E27FC236}">
                  <a16:creationId xmlns:a16="http://schemas.microsoft.com/office/drawing/2014/main" id="{1D23A8E3-829D-FDCC-9663-5065A886DC61}"/>
                </a:ext>
              </a:extLst>
            </p:cNvPr>
            <p:cNvSpPr>
              <a:spLocks/>
            </p:cNvSpPr>
            <p:nvPr/>
          </p:nvSpPr>
          <p:spPr bwMode="auto">
            <a:xfrm>
              <a:off x="3778995" y="3004415"/>
              <a:ext cx="85841" cy="53144"/>
            </a:xfrm>
            <a:custGeom>
              <a:avLst/>
              <a:gdLst>
                <a:gd name="T0" fmla="*/ 0 w 21"/>
                <a:gd name="T1" fmla="*/ 2147483646 h 19"/>
                <a:gd name="T2" fmla="*/ 2147483646 w 21"/>
                <a:gd name="T3" fmla="*/ 2147483646 h 19"/>
                <a:gd name="T4" fmla="*/ 2147483646 w 21"/>
                <a:gd name="T5" fmla="*/ 0 h 19"/>
                <a:gd name="T6" fmla="*/ 2147483646 w 21"/>
                <a:gd name="T7" fmla="*/ 2147483646 h 19"/>
                <a:gd name="T8" fmla="*/ 2147483646 w 21"/>
                <a:gd name="T9" fmla="*/ 2147483646 h 19"/>
                <a:gd name="T10" fmla="*/ 2147483646 w 21"/>
                <a:gd name="T11" fmla="*/ 2147483646 h 19"/>
                <a:gd name="T12" fmla="*/ 2147483646 w 21"/>
                <a:gd name="T13" fmla="*/ 2147483646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19">
                  <a:moveTo>
                    <a:pt x="0" y="3"/>
                  </a:moveTo>
                  <a:lnTo>
                    <a:pt x="5" y="1"/>
                  </a:lnTo>
                  <a:lnTo>
                    <a:pt x="12" y="0"/>
                  </a:lnTo>
                  <a:lnTo>
                    <a:pt x="16" y="3"/>
                  </a:lnTo>
                  <a:lnTo>
                    <a:pt x="20" y="7"/>
                  </a:lnTo>
                  <a:lnTo>
                    <a:pt x="21" y="12"/>
                  </a:lnTo>
                  <a:lnTo>
                    <a:pt x="21" y="19"/>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6625" name="Freeform 206">
              <a:extLst>
                <a:ext uri="{FF2B5EF4-FFF2-40B4-BE49-F238E27FC236}">
                  <a16:creationId xmlns:a16="http://schemas.microsoft.com/office/drawing/2014/main" id="{A54BAC1D-483C-B064-8C00-13E0CF4D71C7}"/>
                </a:ext>
              </a:extLst>
            </p:cNvPr>
            <p:cNvSpPr>
              <a:spLocks/>
            </p:cNvSpPr>
            <p:nvPr/>
          </p:nvSpPr>
          <p:spPr bwMode="auto">
            <a:xfrm>
              <a:off x="3734032" y="2867366"/>
              <a:ext cx="637674" cy="506246"/>
            </a:xfrm>
            <a:custGeom>
              <a:avLst/>
              <a:gdLst>
                <a:gd name="T0" fmla="*/ 2147483646 w 156"/>
                <a:gd name="T1" fmla="*/ 2147483646 h 181"/>
                <a:gd name="T2" fmla="*/ 2147483646 w 156"/>
                <a:gd name="T3" fmla="*/ 2147483646 h 181"/>
                <a:gd name="T4" fmla="*/ 2147483646 w 156"/>
                <a:gd name="T5" fmla="*/ 2147483646 h 181"/>
                <a:gd name="T6" fmla="*/ 2147483646 w 156"/>
                <a:gd name="T7" fmla="*/ 2147483646 h 181"/>
                <a:gd name="T8" fmla="*/ 2147483646 w 156"/>
                <a:gd name="T9" fmla="*/ 2147483646 h 181"/>
                <a:gd name="T10" fmla="*/ 2147483646 w 156"/>
                <a:gd name="T11" fmla="*/ 2147483646 h 181"/>
                <a:gd name="T12" fmla="*/ 2147483646 w 156"/>
                <a:gd name="T13" fmla="*/ 2147483646 h 181"/>
                <a:gd name="T14" fmla="*/ 2147483646 w 156"/>
                <a:gd name="T15" fmla="*/ 2147483646 h 181"/>
                <a:gd name="T16" fmla="*/ 2147483646 w 156"/>
                <a:gd name="T17" fmla="*/ 2147483646 h 181"/>
                <a:gd name="T18" fmla="*/ 0 w 156"/>
                <a:gd name="T19" fmla="*/ 2147483646 h 181"/>
                <a:gd name="T20" fmla="*/ 2147483646 w 156"/>
                <a:gd name="T21" fmla="*/ 2147483646 h 181"/>
                <a:gd name="T22" fmla="*/ 2147483646 w 156"/>
                <a:gd name="T23" fmla="*/ 2147483646 h 181"/>
                <a:gd name="T24" fmla="*/ 2147483646 w 156"/>
                <a:gd name="T25" fmla="*/ 0 h 181"/>
                <a:gd name="T26" fmla="*/ 2147483646 w 156"/>
                <a:gd name="T27" fmla="*/ 2147483646 h 181"/>
                <a:gd name="T28" fmla="*/ 2147483646 w 156"/>
                <a:gd name="T29" fmla="*/ 2147483646 h 181"/>
                <a:gd name="T30" fmla="*/ 2147483646 w 156"/>
                <a:gd name="T31" fmla="*/ 2147483646 h 181"/>
                <a:gd name="T32" fmla="*/ 2147483646 w 156"/>
                <a:gd name="T33" fmla="*/ 2147483646 h 181"/>
                <a:gd name="T34" fmla="*/ 2147483646 w 156"/>
                <a:gd name="T35" fmla="*/ 2147483646 h 181"/>
                <a:gd name="T36" fmla="*/ 2147483646 w 156"/>
                <a:gd name="T37" fmla="*/ 2147483646 h 181"/>
                <a:gd name="T38" fmla="*/ 2147483646 w 156"/>
                <a:gd name="T39" fmla="*/ 2147483646 h 181"/>
                <a:gd name="T40" fmla="*/ 2147483646 w 156"/>
                <a:gd name="T41" fmla="*/ 2147483646 h 181"/>
                <a:gd name="T42" fmla="*/ 2147483646 w 156"/>
                <a:gd name="T43" fmla="*/ 2147483646 h 181"/>
                <a:gd name="T44" fmla="*/ 2147483646 w 156"/>
                <a:gd name="T45" fmla="*/ 2147483646 h 181"/>
                <a:gd name="T46" fmla="*/ 2147483646 w 156"/>
                <a:gd name="T47" fmla="*/ 2147483646 h 181"/>
                <a:gd name="T48" fmla="*/ 2147483646 w 156"/>
                <a:gd name="T49" fmla="*/ 2147483646 h 181"/>
                <a:gd name="T50" fmla="*/ 2147483646 w 156"/>
                <a:gd name="T51" fmla="*/ 2147483646 h 181"/>
                <a:gd name="T52" fmla="*/ 2147483646 w 156"/>
                <a:gd name="T53" fmla="*/ 2147483646 h 181"/>
                <a:gd name="T54" fmla="*/ 2147483646 w 156"/>
                <a:gd name="T55" fmla="*/ 2147483646 h 181"/>
                <a:gd name="T56" fmla="*/ 2147483646 w 156"/>
                <a:gd name="T57" fmla="*/ 2147483646 h 181"/>
                <a:gd name="T58" fmla="*/ 2147483646 w 156"/>
                <a:gd name="T59" fmla="*/ 2147483646 h 181"/>
                <a:gd name="T60" fmla="*/ 2147483646 w 156"/>
                <a:gd name="T61" fmla="*/ 2147483646 h 181"/>
                <a:gd name="T62" fmla="*/ 2147483646 w 156"/>
                <a:gd name="T63" fmla="*/ 2147483646 h 181"/>
                <a:gd name="T64" fmla="*/ 2147483646 w 156"/>
                <a:gd name="T65" fmla="*/ 2147483646 h 181"/>
                <a:gd name="T66" fmla="*/ 2147483646 w 156"/>
                <a:gd name="T67" fmla="*/ 2147483646 h 1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6" h="181">
                  <a:moveTo>
                    <a:pt x="56" y="130"/>
                  </a:moveTo>
                  <a:lnTo>
                    <a:pt x="56" y="130"/>
                  </a:lnTo>
                  <a:lnTo>
                    <a:pt x="57" y="127"/>
                  </a:lnTo>
                  <a:lnTo>
                    <a:pt x="60" y="125"/>
                  </a:lnTo>
                  <a:lnTo>
                    <a:pt x="60" y="122"/>
                  </a:lnTo>
                  <a:lnTo>
                    <a:pt x="59" y="117"/>
                  </a:lnTo>
                  <a:lnTo>
                    <a:pt x="56" y="108"/>
                  </a:lnTo>
                  <a:lnTo>
                    <a:pt x="55" y="98"/>
                  </a:lnTo>
                  <a:lnTo>
                    <a:pt x="56" y="89"/>
                  </a:lnTo>
                  <a:lnTo>
                    <a:pt x="59" y="73"/>
                  </a:lnTo>
                  <a:lnTo>
                    <a:pt x="57" y="60"/>
                  </a:lnTo>
                  <a:lnTo>
                    <a:pt x="55" y="56"/>
                  </a:lnTo>
                  <a:lnTo>
                    <a:pt x="51" y="53"/>
                  </a:lnTo>
                  <a:lnTo>
                    <a:pt x="44" y="49"/>
                  </a:lnTo>
                  <a:lnTo>
                    <a:pt x="37" y="46"/>
                  </a:lnTo>
                  <a:lnTo>
                    <a:pt x="23" y="40"/>
                  </a:lnTo>
                  <a:lnTo>
                    <a:pt x="8" y="34"/>
                  </a:lnTo>
                  <a:lnTo>
                    <a:pt x="4" y="32"/>
                  </a:lnTo>
                  <a:lnTo>
                    <a:pt x="0" y="28"/>
                  </a:lnTo>
                  <a:lnTo>
                    <a:pt x="0" y="22"/>
                  </a:lnTo>
                  <a:lnTo>
                    <a:pt x="0" y="18"/>
                  </a:lnTo>
                  <a:lnTo>
                    <a:pt x="3" y="13"/>
                  </a:lnTo>
                  <a:lnTo>
                    <a:pt x="7" y="8"/>
                  </a:lnTo>
                  <a:lnTo>
                    <a:pt x="14" y="5"/>
                  </a:lnTo>
                  <a:lnTo>
                    <a:pt x="21" y="1"/>
                  </a:lnTo>
                  <a:lnTo>
                    <a:pt x="33" y="0"/>
                  </a:lnTo>
                  <a:lnTo>
                    <a:pt x="49" y="1"/>
                  </a:lnTo>
                  <a:lnTo>
                    <a:pt x="68" y="4"/>
                  </a:lnTo>
                  <a:lnTo>
                    <a:pt x="88" y="9"/>
                  </a:lnTo>
                  <a:lnTo>
                    <a:pt x="108" y="16"/>
                  </a:lnTo>
                  <a:lnTo>
                    <a:pt x="125" y="24"/>
                  </a:lnTo>
                  <a:lnTo>
                    <a:pt x="139" y="34"/>
                  </a:lnTo>
                  <a:lnTo>
                    <a:pt x="143" y="40"/>
                  </a:lnTo>
                  <a:lnTo>
                    <a:pt x="146" y="45"/>
                  </a:lnTo>
                  <a:lnTo>
                    <a:pt x="150" y="57"/>
                  </a:lnTo>
                  <a:lnTo>
                    <a:pt x="150" y="69"/>
                  </a:lnTo>
                  <a:lnTo>
                    <a:pt x="152" y="72"/>
                  </a:lnTo>
                  <a:lnTo>
                    <a:pt x="154" y="80"/>
                  </a:lnTo>
                  <a:lnTo>
                    <a:pt x="156" y="90"/>
                  </a:lnTo>
                  <a:lnTo>
                    <a:pt x="156" y="106"/>
                  </a:lnTo>
                  <a:lnTo>
                    <a:pt x="150" y="123"/>
                  </a:lnTo>
                  <a:lnTo>
                    <a:pt x="146" y="131"/>
                  </a:lnTo>
                  <a:lnTo>
                    <a:pt x="140" y="142"/>
                  </a:lnTo>
                  <a:lnTo>
                    <a:pt x="133" y="151"/>
                  </a:lnTo>
                  <a:lnTo>
                    <a:pt x="123" y="161"/>
                  </a:lnTo>
                  <a:lnTo>
                    <a:pt x="111" y="171"/>
                  </a:lnTo>
                  <a:lnTo>
                    <a:pt x="96" y="181"/>
                  </a:lnTo>
                  <a:lnTo>
                    <a:pt x="88" y="175"/>
                  </a:lnTo>
                  <a:lnTo>
                    <a:pt x="81" y="171"/>
                  </a:lnTo>
                  <a:lnTo>
                    <a:pt x="77" y="169"/>
                  </a:lnTo>
                  <a:lnTo>
                    <a:pt x="75" y="166"/>
                  </a:lnTo>
                  <a:lnTo>
                    <a:pt x="72" y="165"/>
                  </a:lnTo>
                  <a:lnTo>
                    <a:pt x="72" y="161"/>
                  </a:lnTo>
                  <a:lnTo>
                    <a:pt x="72" y="159"/>
                  </a:lnTo>
                  <a:lnTo>
                    <a:pt x="72" y="158"/>
                  </a:lnTo>
                  <a:lnTo>
                    <a:pt x="73" y="158"/>
                  </a:lnTo>
                  <a:lnTo>
                    <a:pt x="79" y="158"/>
                  </a:lnTo>
                  <a:lnTo>
                    <a:pt x="84" y="157"/>
                  </a:lnTo>
                  <a:lnTo>
                    <a:pt x="88" y="151"/>
                  </a:lnTo>
                  <a:lnTo>
                    <a:pt x="91" y="143"/>
                  </a:lnTo>
                  <a:lnTo>
                    <a:pt x="91" y="135"/>
                  </a:lnTo>
                  <a:lnTo>
                    <a:pt x="88" y="129"/>
                  </a:lnTo>
                  <a:lnTo>
                    <a:pt x="81" y="126"/>
                  </a:lnTo>
                  <a:lnTo>
                    <a:pt x="73" y="126"/>
                  </a:lnTo>
                  <a:lnTo>
                    <a:pt x="67" y="130"/>
                  </a:lnTo>
                  <a:lnTo>
                    <a:pt x="63" y="134"/>
                  </a:lnTo>
                  <a:lnTo>
                    <a:pt x="61" y="135"/>
                  </a:lnTo>
                  <a:lnTo>
                    <a:pt x="56" y="130"/>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6627" name="Freeform 207">
              <a:extLst>
                <a:ext uri="{FF2B5EF4-FFF2-40B4-BE49-F238E27FC236}">
                  <a16:creationId xmlns:a16="http://schemas.microsoft.com/office/drawing/2014/main" id="{FB8F08B9-3B49-1301-DE43-FAF682CBF113}"/>
                </a:ext>
              </a:extLst>
            </p:cNvPr>
            <p:cNvSpPr>
              <a:spLocks/>
            </p:cNvSpPr>
            <p:nvPr/>
          </p:nvSpPr>
          <p:spPr bwMode="auto">
            <a:xfrm>
              <a:off x="3930240" y="3351236"/>
              <a:ext cx="355626" cy="111877"/>
            </a:xfrm>
            <a:custGeom>
              <a:avLst/>
              <a:gdLst>
                <a:gd name="T0" fmla="*/ 0 w 87"/>
                <a:gd name="T1" fmla="*/ 2147483646 h 40"/>
                <a:gd name="T2" fmla="*/ 2147483646 w 87"/>
                <a:gd name="T3" fmla="*/ 2147483646 h 40"/>
                <a:gd name="T4" fmla="*/ 2147483646 w 87"/>
                <a:gd name="T5" fmla="*/ 2147483646 h 40"/>
                <a:gd name="T6" fmla="*/ 2147483646 w 87"/>
                <a:gd name="T7" fmla="*/ 2147483646 h 40"/>
                <a:gd name="T8" fmla="*/ 2147483646 w 87"/>
                <a:gd name="T9" fmla="*/ 2147483646 h 40"/>
                <a:gd name="T10" fmla="*/ 2147483646 w 87"/>
                <a:gd name="T11" fmla="*/ 2147483646 h 40"/>
                <a:gd name="T12" fmla="*/ 2147483646 w 87"/>
                <a:gd name="T13" fmla="*/ 2147483646 h 40"/>
                <a:gd name="T14" fmla="*/ 2147483646 w 87"/>
                <a:gd name="T15" fmla="*/ 0 h 40"/>
                <a:gd name="T16" fmla="*/ 2147483646 w 87"/>
                <a:gd name="T17" fmla="*/ 2147483646 h 40"/>
                <a:gd name="T18" fmla="*/ 2147483646 w 87"/>
                <a:gd name="T19" fmla="*/ 2147483646 h 40"/>
                <a:gd name="T20" fmla="*/ 2147483646 w 87"/>
                <a:gd name="T21" fmla="*/ 2147483646 h 40"/>
                <a:gd name="T22" fmla="*/ 2147483646 w 87"/>
                <a:gd name="T23" fmla="*/ 2147483646 h 40"/>
                <a:gd name="T24" fmla="*/ 2147483646 w 87"/>
                <a:gd name="T25" fmla="*/ 2147483646 h 40"/>
                <a:gd name="T26" fmla="*/ 2147483646 w 87"/>
                <a:gd name="T27" fmla="*/ 2147483646 h 40"/>
                <a:gd name="T28" fmla="*/ 2147483646 w 87"/>
                <a:gd name="T29" fmla="*/ 2147483646 h 40"/>
                <a:gd name="T30" fmla="*/ 2147483646 w 87"/>
                <a:gd name="T31" fmla="*/ 2147483646 h 40"/>
                <a:gd name="T32" fmla="*/ 2147483646 w 87"/>
                <a:gd name="T33" fmla="*/ 2147483646 h 40"/>
                <a:gd name="T34" fmla="*/ 2147483646 w 87"/>
                <a:gd name="T35" fmla="*/ 2147483646 h 40"/>
                <a:gd name="T36" fmla="*/ 2147483646 w 87"/>
                <a:gd name="T37" fmla="*/ 2147483646 h 40"/>
                <a:gd name="T38" fmla="*/ 2147483646 w 87"/>
                <a:gd name="T39" fmla="*/ 2147483646 h 40"/>
                <a:gd name="T40" fmla="*/ 2147483646 w 87"/>
                <a:gd name="T41" fmla="*/ 2147483646 h 40"/>
                <a:gd name="T42" fmla="*/ 0 w 87"/>
                <a:gd name="T43" fmla="*/ 2147483646 h 40"/>
                <a:gd name="T44" fmla="*/ 0 w 87"/>
                <a:gd name="T45" fmla="*/ 2147483646 h 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7" h="40">
                  <a:moveTo>
                    <a:pt x="0" y="40"/>
                  </a:moveTo>
                  <a:lnTo>
                    <a:pt x="1" y="38"/>
                  </a:lnTo>
                  <a:lnTo>
                    <a:pt x="5" y="34"/>
                  </a:lnTo>
                  <a:lnTo>
                    <a:pt x="11" y="28"/>
                  </a:lnTo>
                  <a:lnTo>
                    <a:pt x="19" y="21"/>
                  </a:lnTo>
                  <a:lnTo>
                    <a:pt x="39" y="8"/>
                  </a:lnTo>
                  <a:lnTo>
                    <a:pt x="49" y="4"/>
                  </a:lnTo>
                  <a:lnTo>
                    <a:pt x="60" y="0"/>
                  </a:lnTo>
                  <a:lnTo>
                    <a:pt x="61" y="1"/>
                  </a:lnTo>
                  <a:lnTo>
                    <a:pt x="64" y="4"/>
                  </a:lnTo>
                  <a:lnTo>
                    <a:pt x="72" y="13"/>
                  </a:lnTo>
                  <a:lnTo>
                    <a:pt x="81" y="24"/>
                  </a:lnTo>
                  <a:lnTo>
                    <a:pt x="85" y="30"/>
                  </a:lnTo>
                  <a:lnTo>
                    <a:pt x="87" y="36"/>
                  </a:lnTo>
                  <a:lnTo>
                    <a:pt x="84" y="36"/>
                  </a:lnTo>
                  <a:lnTo>
                    <a:pt x="76" y="36"/>
                  </a:lnTo>
                  <a:lnTo>
                    <a:pt x="65" y="36"/>
                  </a:lnTo>
                  <a:lnTo>
                    <a:pt x="51" y="36"/>
                  </a:lnTo>
                  <a:lnTo>
                    <a:pt x="36" y="37"/>
                  </a:lnTo>
                  <a:lnTo>
                    <a:pt x="23" y="38"/>
                  </a:lnTo>
                  <a:lnTo>
                    <a:pt x="9" y="38"/>
                  </a:lnTo>
                  <a:lnTo>
                    <a:pt x="0" y="40"/>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26628" name="Freeform 208">
              <a:extLst>
                <a:ext uri="{FF2B5EF4-FFF2-40B4-BE49-F238E27FC236}">
                  <a16:creationId xmlns:a16="http://schemas.microsoft.com/office/drawing/2014/main" id="{EC8A05D3-4B23-68F5-1AE1-31C65AA79907}"/>
                </a:ext>
              </a:extLst>
            </p:cNvPr>
            <p:cNvSpPr>
              <a:spLocks/>
            </p:cNvSpPr>
            <p:nvPr/>
          </p:nvSpPr>
          <p:spPr bwMode="auto">
            <a:xfrm>
              <a:off x="3367152" y="3425465"/>
              <a:ext cx="1110614" cy="510999"/>
            </a:xfrm>
            <a:custGeom>
              <a:avLst/>
              <a:gdLst>
                <a:gd name="T0" fmla="*/ 2147483647 w 272"/>
                <a:gd name="T1" fmla="*/ 2147483647 h 183"/>
                <a:gd name="T2" fmla="*/ 2147483647 w 272"/>
                <a:gd name="T3" fmla="*/ 2147483647 h 183"/>
                <a:gd name="T4" fmla="*/ 2147483647 w 272"/>
                <a:gd name="T5" fmla="*/ 2147483647 h 183"/>
                <a:gd name="T6" fmla="*/ 2147483647 w 272"/>
                <a:gd name="T7" fmla="*/ 2147483647 h 183"/>
                <a:gd name="T8" fmla="*/ 2147483647 w 272"/>
                <a:gd name="T9" fmla="*/ 2147483647 h 183"/>
                <a:gd name="T10" fmla="*/ 2147483647 w 272"/>
                <a:gd name="T11" fmla="*/ 2147483647 h 183"/>
                <a:gd name="T12" fmla="*/ 2147483647 w 272"/>
                <a:gd name="T13" fmla="*/ 2147483647 h 183"/>
                <a:gd name="T14" fmla="*/ 2147483647 w 272"/>
                <a:gd name="T15" fmla="*/ 0 h 183"/>
                <a:gd name="T16" fmla="*/ 2147483647 w 272"/>
                <a:gd name="T17" fmla="*/ 2147483647 h 183"/>
                <a:gd name="T18" fmla="*/ 2147483647 w 272"/>
                <a:gd name="T19" fmla="*/ 2147483647 h 183"/>
                <a:gd name="T20" fmla="*/ 2147483647 w 272"/>
                <a:gd name="T21" fmla="*/ 2147483647 h 183"/>
                <a:gd name="T22" fmla="*/ 2147483647 w 272"/>
                <a:gd name="T23" fmla="*/ 2147483647 h 183"/>
                <a:gd name="T24" fmla="*/ 2147483647 w 272"/>
                <a:gd name="T25" fmla="*/ 2147483647 h 183"/>
                <a:gd name="T26" fmla="*/ 2147483647 w 272"/>
                <a:gd name="T27" fmla="*/ 2147483647 h 183"/>
                <a:gd name="T28" fmla="*/ 2147483647 w 272"/>
                <a:gd name="T29" fmla="*/ 2147483647 h 183"/>
                <a:gd name="T30" fmla="*/ 2147483647 w 272"/>
                <a:gd name="T31" fmla="*/ 2147483647 h 183"/>
                <a:gd name="T32" fmla="*/ 2147483647 w 272"/>
                <a:gd name="T33" fmla="*/ 2147483647 h 183"/>
                <a:gd name="T34" fmla="*/ 2147483647 w 272"/>
                <a:gd name="T35" fmla="*/ 2147483647 h 183"/>
                <a:gd name="T36" fmla="*/ 2147483647 w 272"/>
                <a:gd name="T37" fmla="*/ 2147483647 h 183"/>
                <a:gd name="T38" fmla="*/ 2147483647 w 272"/>
                <a:gd name="T39" fmla="*/ 2147483647 h 183"/>
                <a:gd name="T40" fmla="*/ 2147483647 w 272"/>
                <a:gd name="T41" fmla="*/ 2147483647 h 183"/>
                <a:gd name="T42" fmla="*/ 0 w 272"/>
                <a:gd name="T43" fmla="*/ 2147483647 h 183"/>
                <a:gd name="T44" fmla="*/ 2147483647 w 272"/>
                <a:gd name="T45" fmla="*/ 2147483647 h 183"/>
                <a:gd name="T46" fmla="*/ 2147483647 w 272"/>
                <a:gd name="T47" fmla="*/ 2147483647 h 183"/>
                <a:gd name="T48" fmla="*/ 2147483647 w 272"/>
                <a:gd name="T49" fmla="*/ 2147483647 h 183"/>
                <a:gd name="T50" fmla="*/ 2147483647 w 272"/>
                <a:gd name="T51" fmla="*/ 2147483647 h 183"/>
                <a:gd name="T52" fmla="*/ 2147483647 w 272"/>
                <a:gd name="T53" fmla="*/ 2147483647 h 183"/>
                <a:gd name="T54" fmla="*/ 2147483647 w 272"/>
                <a:gd name="T55" fmla="*/ 2147483647 h 183"/>
                <a:gd name="T56" fmla="*/ 2147483647 w 272"/>
                <a:gd name="T57" fmla="*/ 2147483647 h 183"/>
                <a:gd name="T58" fmla="*/ 2147483647 w 272"/>
                <a:gd name="T59" fmla="*/ 2147483647 h 183"/>
                <a:gd name="T60" fmla="*/ 2147483647 w 272"/>
                <a:gd name="T61" fmla="*/ 2147483647 h 183"/>
                <a:gd name="T62" fmla="*/ 2147483647 w 272"/>
                <a:gd name="T63" fmla="*/ 2147483647 h 183"/>
                <a:gd name="T64" fmla="*/ 2147483647 w 272"/>
                <a:gd name="T65" fmla="*/ 2147483647 h 183"/>
                <a:gd name="T66" fmla="*/ 2147483647 w 272"/>
                <a:gd name="T67" fmla="*/ 2147483647 h 183"/>
                <a:gd name="T68" fmla="*/ 2147483647 w 272"/>
                <a:gd name="T69" fmla="*/ 2147483647 h 183"/>
                <a:gd name="T70" fmla="*/ 2147483647 w 272"/>
                <a:gd name="T71" fmla="*/ 2147483647 h 183"/>
                <a:gd name="T72" fmla="*/ 2147483647 w 272"/>
                <a:gd name="T73" fmla="*/ 2147483647 h 183"/>
                <a:gd name="T74" fmla="*/ 2147483647 w 272"/>
                <a:gd name="T75" fmla="*/ 2147483647 h 183"/>
                <a:gd name="T76" fmla="*/ 2147483647 w 272"/>
                <a:gd name="T77" fmla="*/ 2147483647 h 18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2" h="183">
                  <a:moveTo>
                    <a:pt x="272" y="134"/>
                  </a:moveTo>
                  <a:lnTo>
                    <a:pt x="272" y="132"/>
                  </a:lnTo>
                  <a:lnTo>
                    <a:pt x="271" y="128"/>
                  </a:lnTo>
                  <a:lnTo>
                    <a:pt x="270" y="124"/>
                  </a:lnTo>
                  <a:lnTo>
                    <a:pt x="268" y="118"/>
                  </a:lnTo>
                  <a:lnTo>
                    <a:pt x="264" y="102"/>
                  </a:lnTo>
                  <a:lnTo>
                    <a:pt x="260" y="83"/>
                  </a:lnTo>
                  <a:lnTo>
                    <a:pt x="255" y="63"/>
                  </a:lnTo>
                  <a:lnTo>
                    <a:pt x="248" y="46"/>
                  </a:lnTo>
                  <a:lnTo>
                    <a:pt x="243" y="30"/>
                  </a:lnTo>
                  <a:lnTo>
                    <a:pt x="242" y="24"/>
                  </a:lnTo>
                  <a:lnTo>
                    <a:pt x="239" y="22"/>
                  </a:lnTo>
                  <a:lnTo>
                    <a:pt x="231" y="11"/>
                  </a:lnTo>
                  <a:lnTo>
                    <a:pt x="221" y="3"/>
                  </a:lnTo>
                  <a:lnTo>
                    <a:pt x="213" y="0"/>
                  </a:lnTo>
                  <a:lnTo>
                    <a:pt x="203" y="0"/>
                  </a:lnTo>
                  <a:lnTo>
                    <a:pt x="193" y="0"/>
                  </a:lnTo>
                  <a:lnTo>
                    <a:pt x="181" y="3"/>
                  </a:lnTo>
                  <a:lnTo>
                    <a:pt x="167" y="7"/>
                  </a:lnTo>
                  <a:lnTo>
                    <a:pt x="155" y="10"/>
                  </a:lnTo>
                  <a:lnTo>
                    <a:pt x="135" y="16"/>
                  </a:lnTo>
                  <a:lnTo>
                    <a:pt x="121" y="24"/>
                  </a:lnTo>
                  <a:lnTo>
                    <a:pt x="109" y="34"/>
                  </a:lnTo>
                  <a:lnTo>
                    <a:pt x="98" y="47"/>
                  </a:lnTo>
                  <a:lnTo>
                    <a:pt x="90" y="59"/>
                  </a:lnTo>
                  <a:lnTo>
                    <a:pt x="86" y="67"/>
                  </a:lnTo>
                  <a:lnTo>
                    <a:pt x="85" y="70"/>
                  </a:lnTo>
                  <a:lnTo>
                    <a:pt x="85" y="71"/>
                  </a:lnTo>
                  <a:lnTo>
                    <a:pt x="84" y="71"/>
                  </a:lnTo>
                  <a:lnTo>
                    <a:pt x="81" y="68"/>
                  </a:lnTo>
                  <a:lnTo>
                    <a:pt x="73" y="64"/>
                  </a:lnTo>
                  <a:lnTo>
                    <a:pt x="64" y="60"/>
                  </a:lnTo>
                  <a:lnTo>
                    <a:pt x="54" y="56"/>
                  </a:lnTo>
                  <a:lnTo>
                    <a:pt x="52" y="51"/>
                  </a:lnTo>
                  <a:lnTo>
                    <a:pt x="49" y="48"/>
                  </a:lnTo>
                  <a:lnTo>
                    <a:pt x="48" y="47"/>
                  </a:lnTo>
                  <a:lnTo>
                    <a:pt x="45" y="48"/>
                  </a:lnTo>
                  <a:lnTo>
                    <a:pt x="40" y="52"/>
                  </a:lnTo>
                  <a:lnTo>
                    <a:pt x="33" y="58"/>
                  </a:lnTo>
                  <a:lnTo>
                    <a:pt x="24" y="64"/>
                  </a:lnTo>
                  <a:lnTo>
                    <a:pt x="16" y="72"/>
                  </a:lnTo>
                  <a:lnTo>
                    <a:pt x="8" y="79"/>
                  </a:lnTo>
                  <a:lnTo>
                    <a:pt x="2" y="84"/>
                  </a:lnTo>
                  <a:lnTo>
                    <a:pt x="0" y="88"/>
                  </a:lnTo>
                  <a:lnTo>
                    <a:pt x="4" y="94"/>
                  </a:lnTo>
                  <a:lnTo>
                    <a:pt x="5" y="98"/>
                  </a:lnTo>
                  <a:lnTo>
                    <a:pt x="6" y="99"/>
                  </a:lnTo>
                  <a:lnTo>
                    <a:pt x="8" y="102"/>
                  </a:lnTo>
                  <a:lnTo>
                    <a:pt x="13" y="107"/>
                  </a:lnTo>
                  <a:lnTo>
                    <a:pt x="18" y="116"/>
                  </a:lnTo>
                  <a:lnTo>
                    <a:pt x="26" y="126"/>
                  </a:lnTo>
                  <a:lnTo>
                    <a:pt x="36" y="136"/>
                  </a:lnTo>
                  <a:lnTo>
                    <a:pt x="45" y="146"/>
                  </a:lnTo>
                  <a:lnTo>
                    <a:pt x="54" y="154"/>
                  </a:lnTo>
                  <a:lnTo>
                    <a:pt x="62" y="159"/>
                  </a:lnTo>
                  <a:lnTo>
                    <a:pt x="70" y="162"/>
                  </a:lnTo>
                  <a:lnTo>
                    <a:pt x="78" y="163"/>
                  </a:lnTo>
                  <a:lnTo>
                    <a:pt x="93" y="162"/>
                  </a:lnTo>
                  <a:lnTo>
                    <a:pt x="93" y="163"/>
                  </a:lnTo>
                  <a:lnTo>
                    <a:pt x="92" y="168"/>
                  </a:lnTo>
                  <a:lnTo>
                    <a:pt x="90" y="174"/>
                  </a:lnTo>
                  <a:lnTo>
                    <a:pt x="90" y="178"/>
                  </a:lnTo>
                  <a:lnTo>
                    <a:pt x="92" y="179"/>
                  </a:lnTo>
                  <a:lnTo>
                    <a:pt x="96" y="179"/>
                  </a:lnTo>
                  <a:lnTo>
                    <a:pt x="102" y="180"/>
                  </a:lnTo>
                  <a:lnTo>
                    <a:pt x="111" y="182"/>
                  </a:lnTo>
                  <a:lnTo>
                    <a:pt x="122" y="183"/>
                  </a:lnTo>
                  <a:lnTo>
                    <a:pt x="134" y="183"/>
                  </a:lnTo>
                  <a:lnTo>
                    <a:pt x="162" y="183"/>
                  </a:lnTo>
                  <a:lnTo>
                    <a:pt x="191" y="180"/>
                  </a:lnTo>
                  <a:lnTo>
                    <a:pt x="207" y="176"/>
                  </a:lnTo>
                  <a:lnTo>
                    <a:pt x="222" y="171"/>
                  </a:lnTo>
                  <a:lnTo>
                    <a:pt x="235" y="164"/>
                  </a:lnTo>
                  <a:lnTo>
                    <a:pt x="250" y="156"/>
                  </a:lnTo>
                  <a:lnTo>
                    <a:pt x="262" y="146"/>
                  </a:lnTo>
                  <a:lnTo>
                    <a:pt x="272" y="134"/>
                  </a:lnTo>
                  <a:close/>
                </a:path>
              </a:pathLst>
            </a:custGeom>
            <a:solidFill>
              <a:schemeClr val="bg1">
                <a:lumMod val="50000"/>
              </a:schemeClr>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26629" name="Line 209">
              <a:extLst>
                <a:ext uri="{FF2B5EF4-FFF2-40B4-BE49-F238E27FC236}">
                  <a16:creationId xmlns:a16="http://schemas.microsoft.com/office/drawing/2014/main" id="{1264D438-113A-88CE-BF8A-24C122D9AABB}"/>
                </a:ext>
              </a:extLst>
            </p:cNvPr>
            <p:cNvSpPr>
              <a:spLocks noChangeShapeType="1"/>
            </p:cNvSpPr>
            <p:nvPr/>
          </p:nvSpPr>
          <p:spPr bwMode="auto">
            <a:xfrm flipV="1">
              <a:off x="3317092" y="3519052"/>
              <a:ext cx="49053" cy="2798"/>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68" name="Line 210">
              <a:extLst>
                <a:ext uri="{FF2B5EF4-FFF2-40B4-BE49-F238E27FC236}">
                  <a16:creationId xmlns:a16="http://schemas.microsoft.com/office/drawing/2014/main" id="{8EC84621-7839-739A-C882-F16B80314EE8}"/>
                </a:ext>
              </a:extLst>
            </p:cNvPr>
            <p:cNvSpPr>
              <a:spLocks noChangeShapeType="1"/>
            </p:cNvSpPr>
            <p:nvPr/>
          </p:nvSpPr>
          <p:spPr bwMode="auto">
            <a:xfrm>
              <a:off x="3317092" y="3563804"/>
              <a:ext cx="49053" cy="5593"/>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69" name="Freeform 211">
              <a:extLst>
                <a:ext uri="{FF2B5EF4-FFF2-40B4-BE49-F238E27FC236}">
                  <a16:creationId xmlns:a16="http://schemas.microsoft.com/office/drawing/2014/main" id="{A58C2305-2947-8407-76E1-EBD9B74F6F6E}"/>
                </a:ext>
              </a:extLst>
            </p:cNvPr>
            <p:cNvSpPr>
              <a:spLocks/>
            </p:cNvSpPr>
            <p:nvPr/>
          </p:nvSpPr>
          <p:spPr bwMode="auto">
            <a:xfrm>
              <a:off x="3402933" y="3580585"/>
              <a:ext cx="183944" cy="128658"/>
            </a:xfrm>
            <a:custGeom>
              <a:avLst/>
              <a:gdLst>
                <a:gd name="T0" fmla="*/ 2147483646 w 45"/>
                <a:gd name="T1" fmla="*/ 0 h 46"/>
                <a:gd name="T2" fmla="*/ 2147483646 w 45"/>
                <a:gd name="T3" fmla="*/ 2147483646 h 46"/>
                <a:gd name="T4" fmla="*/ 2147483646 w 45"/>
                <a:gd name="T5" fmla="*/ 2147483646 h 46"/>
                <a:gd name="T6" fmla="*/ 2147483646 w 45"/>
                <a:gd name="T7" fmla="*/ 2147483646 h 46"/>
                <a:gd name="T8" fmla="*/ 2147483646 w 45"/>
                <a:gd name="T9" fmla="*/ 2147483646 h 46"/>
                <a:gd name="T10" fmla="*/ 2147483646 w 45"/>
                <a:gd name="T11" fmla="*/ 2147483646 h 46"/>
                <a:gd name="T12" fmla="*/ 2147483646 w 45"/>
                <a:gd name="T13" fmla="*/ 2147483646 h 46"/>
                <a:gd name="T14" fmla="*/ 0 w 45"/>
                <a:gd name="T15" fmla="*/ 2147483646 h 4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 h="46">
                  <a:moveTo>
                    <a:pt x="45" y="0"/>
                  </a:moveTo>
                  <a:lnTo>
                    <a:pt x="44" y="2"/>
                  </a:lnTo>
                  <a:lnTo>
                    <a:pt x="41" y="6"/>
                  </a:lnTo>
                  <a:lnTo>
                    <a:pt x="36" y="12"/>
                  </a:lnTo>
                  <a:lnTo>
                    <a:pt x="29" y="19"/>
                  </a:lnTo>
                  <a:lnTo>
                    <a:pt x="13" y="35"/>
                  </a:lnTo>
                  <a:lnTo>
                    <a:pt x="7" y="42"/>
                  </a:lnTo>
                  <a:lnTo>
                    <a:pt x="0" y="46"/>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70" name="Freeform 212">
              <a:extLst>
                <a:ext uri="{FF2B5EF4-FFF2-40B4-BE49-F238E27FC236}">
                  <a16:creationId xmlns:a16="http://schemas.microsoft.com/office/drawing/2014/main" id="{27B0A68B-BF1B-BDEA-4EAF-2A4EDF89E0F2}"/>
                </a:ext>
              </a:extLst>
            </p:cNvPr>
            <p:cNvSpPr>
              <a:spLocks/>
            </p:cNvSpPr>
            <p:nvPr/>
          </p:nvSpPr>
          <p:spPr bwMode="auto">
            <a:xfrm>
              <a:off x="3713593" y="3256141"/>
              <a:ext cx="163507" cy="97893"/>
            </a:xfrm>
            <a:custGeom>
              <a:avLst/>
              <a:gdLst>
                <a:gd name="T0" fmla="*/ 0 w 40"/>
                <a:gd name="T1" fmla="*/ 2147483646 h 35"/>
                <a:gd name="T2" fmla="*/ 2147483646 w 40"/>
                <a:gd name="T3" fmla="*/ 2147483646 h 35"/>
                <a:gd name="T4" fmla="*/ 2147483646 w 40"/>
                <a:gd name="T5" fmla="*/ 2147483646 h 35"/>
                <a:gd name="T6" fmla="*/ 2147483646 w 40"/>
                <a:gd name="T7" fmla="*/ 2147483646 h 35"/>
                <a:gd name="T8" fmla="*/ 2147483646 w 40"/>
                <a:gd name="T9" fmla="*/ 2147483646 h 35"/>
                <a:gd name="T10" fmla="*/ 2147483646 w 40"/>
                <a:gd name="T11" fmla="*/ 2147483646 h 35"/>
                <a:gd name="T12" fmla="*/ 2147483646 w 40"/>
                <a:gd name="T13" fmla="*/ 2147483646 h 35"/>
                <a:gd name="T14" fmla="*/ 2147483646 w 40"/>
                <a:gd name="T15" fmla="*/ 0 h 35"/>
                <a:gd name="T16" fmla="*/ 2147483646 w 40"/>
                <a:gd name="T17" fmla="*/ 0 h 35"/>
                <a:gd name="T18" fmla="*/ 2147483646 w 40"/>
                <a:gd name="T19" fmla="*/ 2147483646 h 35"/>
                <a:gd name="T20" fmla="*/ 2147483646 w 40"/>
                <a:gd name="T21" fmla="*/ 2147483646 h 35"/>
                <a:gd name="T22" fmla="*/ 2147483646 w 40"/>
                <a:gd name="T23" fmla="*/ 2147483646 h 35"/>
                <a:gd name="T24" fmla="*/ 2147483646 w 40"/>
                <a:gd name="T25" fmla="*/ 2147483646 h 35"/>
                <a:gd name="T26" fmla="*/ 2147483646 w 40"/>
                <a:gd name="T27" fmla="*/ 2147483646 h 35"/>
                <a:gd name="T28" fmla="*/ 2147483646 w 40"/>
                <a:gd name="T29" fmla="*/ 2147483646 h 35"/>
                <a:gd name="T30" fmla="*/ 2147483646 w 40"/>
                <a:gd name="T31" fmla="*/ 2147483646 h 35"/>
                <a:gd name="T32" fmla="*/ 2147483646 w 40"/>
                <a:gd name="T33" fmla="*/ 2147483646 h 35"/>
                <a:gd name="T34" fmla="*/ 2147483646 w 40"/>
                <a:gd name="T35" fmla="*/ 2147483646 h 35"/>
                <a:gd name="T36" fmla="*/ 2147483646 w 40"/>
                <a:gd name="T37" fmla="*/ 2147483646 h 35"/>
                <a:gd name="T38" fmla="*/ 2147483646 w 40"/>
                <a:gd name="T39" fmla="*/ 2147483646 h 35"/>
                <a:gd name="T40" fmla="*/ 0 w 40"/>
                <a:gd name="T41" fmla="*/ 2147483646 h 35"/>
                <a:gd name="T42" fmla="*/ 0 w 40"/>
                <a:gd name="T43" fmla="*/ 2147483646 h 35"/>
                <a:gd name="T44" fmla="*/ 0 w 40"/>
                <a:gd name="T45" fmla="*/ 2147483646 h 35"/>
                <a:gd name="T46" fmla="*/ 0 w 40"/>
                <a:gd name="T47" fmla="*/ 2147483646 h 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0" h="35">
                  <a:moveTo>
                    <a:pt x="0" y="3"/>
                  </a:moveTo>
                  <a:lnTo>
                    <a:pt x="1" y="4"/>
                  </a:lnTo>
                  <a:lnTo>
                    <a:pt x="4" y="4"/>
                  </a:lnTo>
                  <a:lnTo>
                    <a:pt x="11" y="6"/>
                  </a:lnTo>
                  <a:lnTo>
                    <a:pt x="17" y="6"/>
                  </a:lnTo>
                  <a:lnTo>
                    <a:pt x="25" y="4"/>
                  </a:lnTo>
                  <a:lnTo>
                    <a:pt x="32" y="3"/>
                  </a:lnTo>
                  <a:lnTo>
                    <a:pt x="38" y="0"/>
                  </a:lnTo>
                  <a:lnTo>
                    <a:pt x="40" y="0"/>
                  </a:lnTo>
                  <a:lnTo>
                    <a:pt x="40" y="2"/>
                  </a:lnTo>
                  <a:lnTo>
                    <a:pt x="38" y="4"/>
                  </a:lnTo>
                  <a:lnTo>
                    <a:pt x="36" y="10"/>
                  </a:lnTo>
                  <a:lnTo>
                    <a:pt x="32" y="16"/>
                  </a:lnTo>
                  <a:lnTo>
                    <a:pt x="24" y="28"/>
                  </a:lnTo>
                  <a:lnTo>
                    <a:pt x="20" y="32"/>
                  </a:lnTo>
                  <a:lnTo>
                    <a:pt x="15" y="35"/>
                  </a:lnTo>
                  <a:lnTo>
                    <a:pt x="11" y="35"/>
                  </a:lnTo>
                  <a:lnTo>
                    <a:pt x="7" y="31"/>
                  </a:lnTo>
                  <a:lnTo>
                    <a:pt x="4" y="26"/>
                  </a:lnTo>
                  <a:lnTo>
                    <a:pt x="3" y="20"/>
                  </a:lnTo>
                  <a:lnTo>
                    <a:pt x="0" y="8"/>
                  </a:lnTo>
                  <a:lnTo>
                    <a:pt x="0" y="4"/>
                  </a:lnTo>
                  <a:lnTo>
                    <a:pt x="0" y="3"/>
                  </a:lnTo>
                  <a:close/>
                </a:path>
              </a:pathLst>
            </a:custGeom>
            <a:solidFill>
              <a:srgbClr val="000000"/>
            </a:solidFill>
            <a:ln w="7">
              <a:solidFill>
                <a:srgbClr val="000000"/>
              </a:solidFill>
              <a:prstDash val="solid"/>
              <a:round/>
              <a:headEnd/>
              <a:tailEnd/>
            </a:ln>
          </p:spPr>
          <p:txBody>
            <a:bodyPr/>
            <a:lstStyle/>
            <a:p>
              <a:endParaRPr lang="ja-JP" altLang="en-US"/>
            </a:p>
          </p:txBody>
        </p:sp>
        <p:sp>
          <p:nvSpPr>
            <p:cNvPr id="21571" name="Freeform 213">
              <a:extLst>
                <a:ext uri="{FF2B5EF4-FFF2-40B4-BE49-F238E27FC236}">
                  <a16:creationId xmlns:a16="http://schemas.microsoft.com/office/drawing/2014/main" id="{E043895F-D52F-FB86-D74D-7EBAB454A7A4}"/>
                </a:ext>
              </a:extLst>
            </p:cNvPr>
            <p:cNvSpPr>
              <a:spLocks/>
            </p:cNvSpPr>
            <p:nvPr/>
          </p:nvSpPr>
          <p:spPr bwMode="auto">
            <a:xfrm>
              <a:off x="4011992" y="3253343"/>
              <a:ext cx="36790" cy="2798"/>
            </a:xfrm>
            <a:custGeom>
              <a:avLst/>
              <a:gdLst>
                <a:gd name="T0" fmla="*/ 0 w 9"/>
                <a:gd name="T1" fmla="*/ 0 h 1"/>
                <a:gd name="T2" fmla="*/ 0 w 9"/>
                <a:gd name="T3" fmla="*/ 2147483646 h 1"/>
                <a:gd name="T4" fmla="*/ 2147483646 w 9"/>
                <a:gd name="T5" fmla="*/ 2147483646 h 1"/>
                <a:gd name="T6" fmla="*/ 2147483646 w 9"/>
                <a:gd name="T7" fmla="*/ 2147483646 h 1"/>
                <a:gd name="T8" fmla="*/ 2147483646 w 9"/>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
                  <a:moveTo>
                    <a:pt x="0" y="0"/>
                  </a:moveTo>
                  <a:lnTo>
                    <a:pt x="0" y="1"/>
                  </a:lnTo>
                  <a:lnTo>
                    <a:pt x="3" y="1"/>
                  </a:lnTo>
                  <a:lnTo>
                    <a:pt x="5" y="1"/>
                  </a:lnTo>
                  <a:lnTo>
                    <a:pt x="9"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72" name="Freeform 214">
              <a:extLst>
                <a:ext uri="{FF2B5EF4-FFF2-40B4-BE49-F238E27FC236}">
                  <a16:creationId xmlns:a16="http://schemas.microsoft.com/office/drawing/2014/main" id="{E6C5FF92-AA6B-F1E6-2DDB-AEFFE4925847}"/>
                </a:ext>
              </a:extLst>
            </p:cNvPr>
            <p:cNvSpPr>
              <a:spLocks/>
            </p:cNvSpPr>
            <p:nvPr/>
          </p:nvSpPr>
          <p:spPr bwMode="auto">
            <a:xfrm>
              <a:off x="3746294" y="3734415"/>
              <a:ext cx="232998" cy="142646"/>
            </a:xfrm>
            <a:custGeom>
              <a:avLst/>
              <a:gdLst>
                <a:gd name="T0" fmla="*/ 0 w 57"/>
                <a:gd name="T1" fmla="*/ 2147483646 h 51"/>
                <a:gd name="T2" fmla="*/ 2147483646 w 57"/>
                <a:gd name="T3" fmla="*/ 2147483646 h 51"/>
                <a:gd name="T4" fmla="*/ 2147483646 w 57"/>
                <a:gd name="T5" fmla="*/ 2147483646 h 51"/>
                <a:gd name="T6" fmla="*/ 2147483646 w 57"/>
                <a:gd name="T7" fmla="*/ 2147483646 h 51"/>
                <a:gd name="T8" fmla="*/ 2147483646 w 57"/>
                <a:gd name="T9" fmla="*/ 2147483646 h 51"/>
                <a:gd name="T10" fmla="*/ 2147483646 w 57"/>
                <a:gd name="T11" fmla="*/ 2147483646 h 51"/>
                <a:gd name="T12" fmla="*/ 2147483646 w 57"/>
                <a:gd name="T13" fmla="*/ 2147483646 h 51"/>
                <a:gd name="T14" fmla="*/ 2147483646 w 57"/>
                <a:gd name="T15" fmla="*/ 2147483646 h 51"/>
                <a:gd name="T16" fmla="*/ 2147483646 w 57"/>
                <a:gd name="T17" fmla="*/ 2147483646 h 51"/>
                <a:gd name="T18" fmla="*/ 2147483646 w 57"/>
                <a:gd name="T19" fmla="*/ 2147483646 h 51"/>
                <a:gd name="T20" fmla="*/ 2147483646 w 57"/>
                <a:gd name="T21" fmla="*/ 0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 h="51">
                  <a:moveTo>
                    <a:pt x="0" y="51"/>
                  </a:moveTo>
                  <a:lnTo>
                    <a:pt x="13" y="47"/>
                  </a:lnTo>
                  <a:lnTo>
                    <a:pt x="20" y="44"/>
                  </a:lnTo>
                  <a:lnTo>
                    <a:pt x="24" y="41"/>
                  </a:lnTo>
                  <a:lnTo>
                    <a:pt x="28" y="37"/>
                  </a:lnTo>
                  <a:lnTo>
                    <a:pt x="34" y="32"/>
                  </a:lnTo>
                  <a:lnTo>
                    <a:pt x="45" y="17"/>
                  </a:lnTo>
                  <a:lnTo>
                    <a:pt x="50" y="11"/>
                  </a:lnTo>
                  <a:lnTo>
                    <a:pt x="53" y="5"/>
                  </a:lnTo>
                  <a:lnTo>
                    <a:pt x="56" y="1"/>
                  </a:lnTo>
                  <a:lnTo>
                    <a:pt x="57" y="0"/>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73" name="Freeform 215">
              <a:extLst>
                <a:ext uri="{FF2B5EF4-FFF2-40B4-BE49-F238E27FC236}">
                  <a16:creationId xmlns:a16="http://schemas.microsoft.com/office/drawing/2014/main" id="{41E9DCD3-75A2-14E6-7621-7923406AC097}"/>
                </a:ext>
              </a:extLst>
            </p:cNvPr>
            <p:cNvSpPr>
              <a:spLocks/>
            </p:cNvSpPr>
            <p:nvPr/>
          </p:nvSpPr>
          <p:spPr bwMode="auto">
            <a:xfrm>
              <a:off x="2098973" y="1192001"/>
              <a:ext cx="163507" cy="27968"/>
            </a:xfrm>
            <a:custGeom>
              <a:avLst/>
              <a:gdLst>
                <a:gd name="T0" fmla="*/ 0 w 40"/>
                <a:gd name="T1" fmla="*/ 2147483646 h 10"/>
                <a:gd name="T2" fmla="*/ 2147483646 w 40"/>
                <a:gd name="T3" fmla="*/ 2147483646 h 10"/>
                <a:gd name="T4" fmla="*/ 2147483646 w 40"/>
                <a:gd name="T5" fmla="*/ 0 h 10"/>
                <a:gd name="T6" fmla="*/ 2147483646 w 40"/>
                <a:gd name="T7" fmla="*/ 2147483646 h 10"/>
                <a:gd name="T8" fmla="*/ 2147483646 w 40"/>
                <a:gd name="T9" fmla="*/ 2147483646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10">
                  <a:moveTo>
                    <a:pt x="0" y="10"/>
                  </a:moveTo>
                  <a:lnTo>
                    <a:pt x="9" y="3"/>
                  </a:lnTo>
                  <a:lnTo>
                    <a:pt x="23" y="0"/>
                  </a:lnTo>
                  <a:lnTo>
                    <a:pt x="32" y="2"/>
                  </a:lnTo>
                  <a:lnTo>
                    <a:pt x="40" y="4"/>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74" name="Freeform 216">
              <a:extLst>
                <a:ext uri="{FF2B5EF4-FFF2-40B4-BE49-F238E27FC236}">
                  <a16:creationId xmlns:a16="http://schemas.microsoft.com/office/drawing/2014/main" id="{A9F3321E-709B-0E8D-998D-64A2DB9796C1}"/>
                </a:ext>
              </a:extLst>
            </p:cNvPr>
            <p:cNvSpPr>
              <a:spLocks/>
            </p:cNvSpPr>
            <p:nvPr/>
          </p:nvSpPr>
          <p:spPr bwMode="auto">
            <a:xfrm>
              <a:off x="2466860" y="1192001"/>
              <a:ext cx="163507" cy="27968"/>
            </a:xfrm>
            <a:custGeom>
              <a:avLst/>
              <a:gdLst>
                <a:gd name="T0" fmla="*/ 2147483646 w 40"/>
                <a:gd name="T1" fmla="*/ 2147483646 h 10"/>
                <a:gd name="T2" fmla="*/ 2147483646 w 40"/>
                <a:gd name="T3" fmla="*/ 2147483646 h 10"/>
                <a:gd name="T4" fmla="*/ 2147483646 w 40"/>
                <a:gd name="T5" fmla="*/ 2147483646 h 10"/>
                <a:gd name="T6" fmla="*/ 2147483646 w 40"/>
                <a:gd name="T7" fmla="*/ 0 h 10"/>
                <a:gd name="T8" fmla="*/ 2147483646 w 40"/>
                <a:gd name="T9" fmla="*/ 2147483646 h 10"/>
                <a:gd name="T10" fmla="*/ 0 w 40"/>
                <a:gd name="T11" fmla="*/ 2147483646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0">
                  <a:moveTo>
                    <a:pt x="40" y="10"/>
                  </a:moveTo>
                  <a:lnTo>
                    <a:pt x="35" y="6"/>
                  </a:lnTo>
                  <a:lnTo>
                    <a:pt x="30" y="3"/>
                  </a:lnTo>
                  <a:lnTo>
                    <a:pt x="16" y="0"/>
                  </a:lnTo>
                  <a:lnTo>
                    <a:pt x="7" y="2"/>
                  </a:lnTo>
                  <a:lnTo>
                    <a:pt x="0" y="4"/>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grpSp>
      <p:pic>
        <p:nvPicPr>
          <p:cNvPr id="21575" name="図 21574">
            <a:extLst>
              <a:ext uri="{FF2B5EF4-FFF2-40B4-BE49-F238E27FC236}">
                <a16:creationId xmlns:a16="http://schemas.microsoft.com/office/drawing/2014/main" id="{7A9AF4A8-8268-FEC3-32CB-EC8AB0E8A10D}"/>
              </a:ext>
            </a:extLst>
          </p:cNvPr>
          <p:cNvPicPr>
            <a:picLocks noChangeAspect="1"/>
          </p:cNvPicPr>
          <p:nvPr/>
        </p:nvPicPr>
        <p:blipFill>
          <a:blip r:embed="rId2"/>
          <a:stretch>
            <a:fillRect/>
          </a:stretch>
        </p:blipFill>
        <p:spPr>
          <a:xfrm>
            <a:off x="5591945" y="2795608"/>
            <a:ext cx="6242988" cy="3775900"/>
          </a:xfrm>
          <a:prstGeom prst="rect">
            <a:avLst/>
          </a:prstGeom>
          <a:ln>
            <a:solidFill>
              <a:schemeClr val="tx1"/>
            </a:solidFill>
          </a:ln>
        </p:spPr>
      </p:pic>
      <p:sp>
        <p:nvSpPr>
          <p:cNvPr id="21576" name="Text Box 183">
            <a:extLst>
              <a:ext uri="{FF2B5EF4-FFF2-40B4-BE49-F238E27FC236}">
                <a16:creationId xmlns:a16="http://schemas.microsoft.com/office/drawing/2014/main" id="{20822419-CF57-FDC0-0210-70C51E9F3391}"/>
              </a:ext>
            </a:extLst>
          </p:cNvPr>
          <p:cNvSpPr txBox="1">
            <a:spLocks noChangeArrowheads="1"/>
          </p:cNvSpPr>
          <p:nvPr/>
        </p:nvSpPr>
        <p:spPr bwMode="auto">
          <a:xfrm>
            <a:off x="6013139" y="4664139"/>
            <a:ext cx="5400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dirty="0">
                <a:solidFill>
                  <a:srgbClr val="FF6600"/>
                </a:solidFill>
                <a:latin typeface="BIZ UDPゴシック" panose="020B0400000000000000" pitchFamily="50" charset="-128"/>
                <a:ea typeface="BIZ UDPゴシック" panose="020B0400000000000000" pitchFamily="50" charset="-128"/>
              </a:rPr>
              <a:t>グループメンバーに紹介してください</a:t>
            </a:r>
            <a:endParaRPr lang="en-US" altLang="ja-JP" sz="2400" b="1" dirty="0">
              <a:solidFill>
                <a:srgbClr val="FF6600"/>
              </a:solidFill>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3C01CDB1-BC85-3001-03A6-B6B7F7B74316}"/>
              </a:ext>
            </a:extLst>
          </p:cNvPr>
          <p:cNvGraphicFramePr>
            <a:graphicFrameLocks noGrp="1"/>
          </p:cNvGraphicFramePr>
          <p:nvPr>
            <p:extLst>
              <p:ext uri="{D42A27DB-BD31-4B8C-83A1-F6EECF244321}">
                <p14:modId xmlns:p14="http://schemas.microsoft.com/office/powerpoint/2010/main" val="3919569005"/>
              </p:ext>
            </p:extLst>
          </p:nvPr>
        </p:nvGraphicFramePr>
        <p:xfrm>
          <a:off x="144050" y="260648"/>
          <a:ext cx="11881331" cy="6336699"/>
        </p:xfrm>
        <a:graphic>
          <a:graphicData uri="http://schemas.openxmlformats.org/drawingml/2006/table">
            <a:tbl>
              <a:tblPr/>
              <a:tblGrid>
                <a:gridCol w="570669">
                  <a:extLst>
                    <a:ext uri="{9D8B030D-6E8A-4147-A177-3AD203B41FA5}">
                      <a16:colId xmlns:a16="http://schemas.microsoft.com/office/drawing/2014/main" val="2080830910"/>
                    </a:ext>
                  </a:extLst>
                </a:gridCol>
                <a:gridCol w="1996905">
                  <a:extLst>
                    <a:ext uri="{9D8B030D-6E8A-4147-A177-3AD203B41FA5}">
                      <a16:colId xmlns:a16="http://schemas.microsoft.com/office/drawing/2014/main" val="3747877603"/>
                    </a:ext>
                  </a:extLst>
                </a:gridCol>
                <a:gridCol w="422732">
                  <a:extLst>
                    <a:ext uri="{9D8B030D-6E8A-4147-A177-3AD203B41FA5}">
                      <a16:colId xmlns:a16="http://schemas.microsoft.com/office/drawing/2014/main" val="3886507467"/>
                    </a:ext>
                  </a:extLst>
                </a:gridCol>
                <a:gridCol w="2385580">
                  <a:extLst>
                    <a:ext uri="{9D8B030D-6E8A-4147-A177-3AD203B41FA5}">
                      <a16:colId xmlns:a16="http://schemas.microsoft.com/office/drawing/2014/main" val="3064931156"/>
                    </a:ext>
                  </a:extLst>
                </a:gridCol>
                <a:gridCol w="496299">
                  <a:extLst>
                    <a:ext uri="{9D8B030D-6E8A-4147-A177-3AD203B41FA5}">
                      <a16:colId xmlns:a16="http://schemas.microsoft.com/office/drawing/2014/main" val="3538479288"/>
                    </a:ext>
                  </a:extLst>
                </a:gridCol>
                <a:gridCol w="6009146">
                  <a:extLst>
                    <a:ext uri="{9D8B030D-6E8A-4147-A177-3AD203B41FA5}">
                      <a16:colId xmlns:a16="http://schemas.microsoft.com/office/drawing/2014/main" val="2525156415"/>
                    </a:ext>
                  </a:extLst>
                </a:gridCol>
              </a:tblGrid>
              <a:tr h="335043">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158616210"/>
                  </a:ext>
                </a:extLst>
              </a:tr>
              <a:tr h="305909">
                <a:tc rowSpan="15">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２日目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980024114"/>
                  </a:ext>
                </a:extLst>
              </a:tr>
              <a:tr h="480716">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酒造</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68757758"/>
                  </a:ext>
                </a:extLst>
              </a:tr>
              <a:tr h="305909">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9:55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4290631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５．要因検証</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・検証のつづき</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94139815"/>
                  </a:ext>
                </a:extLst>
              </a:tr>
              <a:tr h="480716">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６．対策立案</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・方策展開型系統図法、マトリックス図法を活用</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・マトリックスの評価はＱ･Ｃ･Ｄ項目で行う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67848334"/>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1783526"/>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７．行動計画の策定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・対策決定事項は具体的に示す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01035593"/>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８．効果の確認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・効果表から３日間の換算効果額を求め、目標への達成度を判定します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87754484"/>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９．標準化と管理の定着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・効果のあった内容を標準化し、管理の定着を図る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08839913"/>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１０．反省と今後の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・目標設定や要因解析は良かったか、どうすると最適な改善に</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なるかを未受領の情報提供資料を見て検討します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99250808"/>
                  </a:ext>
                </a:extLst>
              </a:tr>
              <a:tr h="305909">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64864254"/>
                  </a:ext>
                </a:extLst>
              </a:tr>
              <a:tr h="480716">
                <a:tc vMerge="1">
                  <a:txBody>
                    <a:bodyPr/>
                    <a:lstStyle/>
                    <a:p>
                      <a:endParaRPr kumimoji="1" lang="ja-JP" altLang="en-US"/>
                    </a:p>
                  </a:txBody>
                  <a:tcPr/>
                </a:tc>
                <a:tc rowSpan="2">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１１．発表･質疑と講評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（準備含む）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227398372"/>
                  </a:ext>
                </a:extLst>
              </a:tr>
              <a:tr h="30590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6972209"/>
                  </a:ext>
                </a:extLst>
              </a:tr>
              <a:tr h="597253">
                <a:tc vMerge="1">
                  <a:txBody>
                    <a:bodyPr/>
                    <a:lstStyle/>
                    <a:p>
                      <a:endParaRPr kumimoji="1" lang="ja-JP" altLang="en-US"/>
                    </a:p>
                  </a:txBody>
                  <a:tcPr/>
                </a:tc>
                <a:tc>
                  <a:txBody>
                    <a:bodyPr/>
                    <a:lstStyle/>
                    <a:p>
                      <a:pPr algn="ctr" fontAlgn="ct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2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87005977"/>
                  </a:ext>
                </a:extLst>
              </a:tr>
              <a:tr h="320477">
                <a:tc vMerge="1">
                  <a:txBody>
                    <a:bodyPr/>
                    <a:lstStyle/>
                    <a:p>
                      <a:endParaRPr kumimoji="1" lang="ja-JP" altLang="en-US"/>
                    </a:p>
                  </a:txBody>
                  <a:tcPr/>
                </a:tc>
                <a:tc>
                  <a:txBody>
                    <a:bodyPr/>
                    <a:lstStyle/>
                    <a:p>
                      <a:pPr algn="ctr" fontAlgn="ctr"/>
                      <a:r>
                        <a:rPr lang="en-US" altLang="ja-JP" sz="1200" b="0" i="0" u="none" strike="noStrike" dirty="0">
                          <a:solidFill>
                            <a:schemeClr val="tx1"/>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chemeClr val="tx1"/>
                          </a:solidFill>
                          <a:effectLst/>
                          <a:latin typeface="BIZ UDPゴシック" panose="020B0400000000000000" pitchFamily="50" charset="-128"/>
                          <a:ea typeface="BIZ UDPゴシック" panose="020B0400000000000000" pitchFamily="50" charset="-128"/>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0" i="0" u="none" strike="noStrike">
                          <a:solidFill>
                            <a:schemeClr val="tx1"/>
                          </a:solidFill>
                          <a:effectLst/>
                          <a:latin typeface="BIZ UDPゴシック" panose="020B0400000000000000" pitchFamily="50" charset="-128"/>
                          <a:ea typeface="BIZ UDPゴシック" panose="020B0400000000000000" pitchFamily="50" charset="-128"/>
                        </a:rPr>
                        <a:t>閉会　アンケート記入</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l" fontAlgn="ctr"/>
                      <a:r>
                        <a:rPr lang="ja-JP" altLang="en-US" sz="1200" b="0" i="0" u="none" strike="noStrike" dirty="0">
                          <a:solidFill>
                            <a:schemeClr val="tx1"/>
                          </a:solidFill>
                          <a:effectLst/>
                          <a:latin typeface="BIZ UDPゴシック" panose="020B0400000000000000" pitchFamily="50" charset="-128"/>
                          <a:ea typeface="BIZ UDPゴシック" panose="020B0400000000000000" pitchFamily="50" charset="-128"/>
                        </a:rPr>
                        <a:t>・閉会挨拶　・会場の２Ｓ～解散</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443431333"/>
                  </a:ext>
                </a:extLst>
              </a:tr>
            </a:tbl>
          </a:graphicData>
        </a:graphic>
      </p:graphicFrame>
    </p:spTree>
    <p:extLst>
      <p:ext uri="{BB962C8B-B14F-4D97-AF65-F5344CB8AC3E}">
        <p14:creationId xmlns:p14="http://schemas.microsoft.com/office/powerpoint/2010/main" val="415289920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83">
            <a:extLst>
              <a:ext uri="{FF2B5EF4-FFF2-40B4-BE49-F238E27FC236}">
                <a16:creationId xmlns:a16="http://schemas.microsoft.com/office/drawing/2014/main" id="{47BE4362-0D19-7ADF-45F8-69D0E8DF99F7}"/>
              </a:ext>
            </a:extLst>
          </p:cNvPr>
          <p:cNvSpPr txBox="1">
            <a:spLocks noChangeArrowheads="1"/>
          </p:cNvSpPr>
          <p:nvPr/>
        </p:nvSpPr>
        <p:spPr bwMode="auto">
          <a:xfrm>
            <a:off x="407368" y="548680"/>
            <a:ext cx="11377264" cy="646331"/>
          </a:xfrm>
          <a:prstGeom prst="rect">
            <a:avLst/>
          </a:prstGeom>
          <a:solidFill>
            <a:srgbClr val="99FFCC"/>
          </a:solidFill>
          <a:ln>
            <a:no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3600" b="1" dirty="0">
                <a:solidFill>
                  <a:srgbClr val="0000FF"/>
                </a:solidFill>
                <a:latin typeface="BIZ UDPゴシック" panose="020B0400000000000000" pitchFamily="50" charset="-128"/>
                <a:ea typeface="BIZ UDPゴシック" panose="020B0400000000000000" pitchFamily="50" charset="-128"/>
              </a:rPr>
              <a:t>ＱＲコードよりアンケートのご協力お願いいたします</a:t>
            </a:r>
          </a:p>
        </p:txBody>
      </p:sp>
      <p:pic>
        <p:nvPicPr>
          <p:cNvPr id="3" name="図 2">
            <a:extLst>
              <a:ext uri="{FF2B5EF4-FFF2-40B4-BE49-F238E27FC236}">
                <a16:creationId xmlns:a16="http://schemas.microsoft.com/office/drawing/2014/main" id="{364A156F-27FC-CAB0-56F2-AC300A31EC9F}"/>
              </a:ext>
            </a:extLst>
          </p:cNvPr>
          <p:cNvPicPr>
            <a:picLocks noChangeAspect="1"/>
          </p:cNvPicPr>
          <p:nvPr/>
        </p:nvPicPr>
        <p:blipFill>
          <a:blip r:embed="rId2"/>
          <a:stretch>
            <a:fillRect/>
          </a:stretch>
        </p:blipFill>
        <p:spPr>
          <a:xfrm>
            <a:off x="4115780" y="1556792"/>
            <a:ext cx="3960440" cy="4009334"/>
          </a:xfrm>
          <a:prstGeom prst="rect">
            <a:avLst/>
          </a:prstGeom>
        </p:spPr>
      </p:pic>
      <p:sp>
        <p:nvSpPr>
          <p:cNvPr id="5" name="テキスト ボックス 4">
            <a:extLst>
              <a:ext uri="{FF2B5EF4-FFF2-40B4-BE49-F238E27FC236}">
                <a16:creationId xmlns:a16="http://schemas.microsoft.com/office/drawing/2014/main" id="{55E5DE68-E770-43C2-C745-628BE91D32A6}"/>
              </a:ext>
            </a:extLst>
          </p:cNvPr>
          <p:cNvSpPr txBox="1"/>
          <p:nvPr/>
        </p:nvSpPr>
        <p:spPr>
          <a:xfrm>
            <a:off x="2207568" y="5788719"/>
            <a:ext cx="8640960" cy="400110"/>
          </a:xfrm>
          <a:prstGeom prst="rect">
            <a:avLst/>
          </a:prstGeom>
          <a:noFill/>
        </p:spPr>
        <p:txBody>
          <a:bodyPr wrap="square">
            <a:spAutoFit/>
          </a:bodyPr>
          <a:lstStyle/>
          <a:p>
            <a:r>
              <a:rPr lang="en-US" altLang="ja-JP" sz="2000" dirty="0">
                <a:solidFill>
                  <a:srgbClr val="0000FF"/>
                </a:solidFill>
                <a:latin typeface="BIZ UDPゴシック" panose="020B0400000000000000" pitchFamily="50" charset="-128"/>
                <a:ea typeface="BIZ UDPゴシック" panose="020B0400000000000000" pitchFamily="50" charset="-128"/>
              </a:rPr>
              <a:t>https://forms.office.com/r/0GFEZTPu3n?origin=lprLink</a:t>
            </a:r>
            <a:endParaRPr lang="ja-JP" altLang="en-US" sz="2000" dirty="0">
              <a:solidFill>
                <a:srgbClr val="0000FF"/>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29320390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Text Box 6"/>
          <p:cNvSpPr txBox="1">
            <a:spLocks noChangeArrowheads="1"/>
          </p:cNvSpPr>
          <p:nvPr/>
        </p:nvSpPr>
        <p:spPr bwMode="auto">
          <a:xfrm>
            <a:off x="2495600" y="5733256"/>
            <a:ext cx="6920166"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800" b="1" dirty="0">
                <a:solidFill>
                  <a:srgbClr val="FF6600"/>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　お気を付けてお帰りください　**</a:t>
            </a:r>
          </a:p>
        </p:txBody>
      </p:sp>
      <p:sp>
        <p:nvSpPr>
          <p:cNvPr id="4" name="正方形/長方形 3">
            <a:extLst>
              <a:ext uri="{FF2B5EF4-FFF2-40B4-BE49-F238E27FC236}">
                <a16:creationId xmlns:a16="http://schemas.microsoft.com/office/drawing/2014/main" id="{4E516F5D-1720-ED14-C595-3BCB6786B4C0}"/>
              </a:ext>
            </a:extLst>
          </p:cNvPr>
          <p:cNvSpPr/>
          <p:nvPr/>
        </p:nvSpPr>
        <p:spPr>
          <a:xfrm>
            <a:off x="1557679" y="476672"/>
            <a:ext cx="8640000" cy="2182842"/>
          </a:xfrm>
          <a:prstGeom prst="rect">
            <a:avLst/>
          </a:prstGeom>
        </p:spPr>
        <p:txBody>
          <a:bodyPr wrap="square">
            <a:spAutoFit/>
          </a:bodyPr>
          <a:lstStyle/>
          <a:p>
            <a:pPr algn="ctr">
              <a:lnSpc>
                <a:spcPct val="150000"/>
              </a:lnSpc>
            </a:pPr>
            <a:r>
              <a:rPr lang="ja-JP" altLang="en-US" sz="3200" b="1" dirty="0">
                <a:latin typeface="BIZ UDPゴシック" panose="020B0400000000000000" pitchFamily="50" charset="-128"/>
                <a:ea typeface="BIZ UDPゴシック" panose="020B0400000000000000" pitchFamily="50" charset="-128"/>
              </a:rPr>
              <a:t>２日間の研修会を終了致します</a:t>
            </a:r>
            <a:endParaRPr lang="en-US" altLang="ja-JP" sz="3200" b="1" dirty="0">
              <a:latin typeface="BIZ UDPゴシック" panose="020B0400000000000000" pitchFamily="50" charset="-128"/>
              <a:ea typeface="BIZ UDPゴシック" panose="020B0400000000000000" pitchFamily="50" charset="-128"/>
            </a:endParaRPr>
          </a:p>
          <a:p>
            <a:pPr algn="ctr">
              <a:lnSpc>
                <a:spcPct val="150000"/>
              </a:lnSpc>
            </a:pPr>
            <a:r>
              <a:rPr lang="ja-JP" altLang="en-US" sz="3200" b="1" dirty="0">
                <a:latin typeface="BIZ UDPゴシック" panose="020B0400000000000000" pitchFamily="50" charset="-128"/>
                <a:ea typeface="BIZ UDPゴシック" panose="020B0400000000000000" pitchFamily="50" charset="-128"/>
              </a:rPr>
              <a:t>大変お疲れさまでした</a:t>
            </a:r>
            <a:endParaRPr lang="en-US" altLang="ja-JP" sz="3200" b="1" dirty="0">
              <a:latin typeface="BIZ UDPゴシック" panose="020B0400000000000000" pitchFamily="50" charset="-128"/>
              <a:ea typeface="BIZ UDPゴシック" panose="020B0400000000000000" pitchFamily="50" charset="-128"/>
            </a:endParaRPr>
          </a:p>
          <a:p>
            <a:pPr algn="ctr">
              <a:lnSpc>
                <a:spcPct val="150000"/>
              </a:lnSpc>
            </a:pPr>
            <a:r>
              <a:rPr lang="ja-JP" altLang="en-US" sz="3200" b="1" dirty="0">
                <a:latin typeface="BIZ UDPゴシック" panose="020B0400000000000000" pitchFamily="50" charset="-128"/>
                <a:ea typeface="BIZ UDPゴシック" panose="020B0400000000000000" pitchFamily="50" charset="-128"/>
              </a:rPr>
              <a:t>皆さまの今後のご活躍を期待しております</a:t>
            </a:r>
            <a:endParaRPr lang="en-US" altLang="ja-JP" sz="3200" b="1" dirty="0">
              <a:latin typeface="BIZ UDPゴシック" panose="020B0400000000000000" pitchFamily="50" charset="-128"/>
              <a:ea typeface="BIZ UDPゴシック" panose="020B0400000000000000" pitchFamily="50" charset="-128"/>
            </a:endParaRPr>
          </a:p>
        </p:txBody>
      </p:sp>
      <p:sp>
        <p:nvSpPr>
          <p:cNvPr id="2" name="Text Box 183">
            <a:extLst>
              <a:ext uri="{FF2B5EF4-FFF2-40B4-BE49-F238E27FC236}">
                <a16:creationId xmlns:a16="http://schemas.microsoft.com/office/drawing/2014/main" id="{1AAF3A5B-AA56-8382-C63F-77E08856AF61}"/>
              </a:ext>
            </a:extLst>
          </p:cNvPr>
          <p:cNvSpPr txBox="1">
            <a:spLocks noChangeArrowheads="1"/>
          </p:cNvSpPr>
          <p:nvPr/>
        </p:nvSpPr>
        <p:spPr bwMode="auto">
          <a:xfrm>
            <a:off x="191344" y="112143"/>
            <a:ext cx="331236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閉会の挨拶　</a:t>
            </a:r>
            <a:r>
              <a:rPr lang="en-US" altLang="ja-JP" sz="2400" b="1" dirty="0">
                <a:solidFill>
                  <a:srgbClr val="0000FF"/>
                </a:solidFill>
                <a:latin typeface="BIZ UDPゴシック" panose="020B0400000000000000" pitchFamily="50" charset="-128"/>
                <a:ea typeface="BIZ UDPゴシック" panose="020B0400000000000000" pitchFamily="50" charset="-128"/>
              </a:rPr>
              <a:t>16</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30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pic>
        <p:nvPicPr>
          <p:cNvPr id="7" name="図 6">
            <a:extLst>
              <a:ext uri="{FF2B5EF4-FFF2-40B4-BE49-F238E27FC236}">
                <a16:creationId xmlns:a16="http://schemas.microsoft.com/office/drawing/2014/main" id="{B0FB6B60-9790-3486-35BE-5185230851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7558" y="2651869"/>
            <a:ext cx="2160241" cy="3014290"/>
          </a:xfrm>
          <a:prstGeom prst="rect">
            <a:avLst/>
          </a:prstGeom>
        </p:spPr>
      </p:pic>
      <p:sp>
        <p:nvSpPr>
          <p:cNvPr id="3" name="Text Box 183">
            <a:extLst>
              <a:ext uri="{FF2B5EF4-FFF2-40B4-BE49-F238E27FC236}">
                <a16:creationId xmlns:a16="http://schemas.microsoft.com/office/drawing/2014/main" id="{5EC65021-1301-A71F-4EBE-C9875D52BAD2}"/>
              </a:ext>
            </a:extLst>
          </p:cNvPr>
          <p:cNvSpPr txBox="1">
            <a:spLocks noChangeArrowheads="1"/>
          </p:cNvSpPr>
          <p:nvPr/>
        </p:nvSpPr>
        <p:spPr bwMode="auto">
          <a:xfrm>
            <a:off x="8112224" y="6381328"/>
            <a:ext cx="38843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charset="0"/>
                <a:ea typeface="ＭＳ Ｐゴシック" pitchFamily="50" charset="-128"/>
              </a:defRPr>
            </a:lvl1pPr>
            <a:lvl2pPr marL="742950" indent="-285750">
              <a:spcBef>
                <a:spcPct val="20000"/>
              </a:spcBef>
              <a:buChar char="–"/>
              <a:defRPr kumimoji="1" sz="2800">
                <a:solidFill>
                  <a:schemeClr val="tx1"/>
                </a:solidFill>
                <a:latin typeface="Arial" charset="0"/>
                <a:ea typeface="ＭＳ Ｐゴシック" pitchFamily="50" charset="-128"/>
              </a:defRPr>
            </a:lvl2pPr>
            <a:lvl3pPr marL="1143000" indent="-228600">
              <a:spcBef>
                <a:spcPct val="20000"/>
              </a:spcBef>
              <a:buChar char="•"/>
              <a:defRPr kumimoji="1" sz="2400">
                <a:solidFill>
                  <a:schemeClr val="tx1"/>
                </a:solidFill>
                <a:latin typeface="Arial" charset="0"/>
                <a:ea typeface="ＭＳ Ｐゴシック" pitchFamily="50" charset="-128"/>
              </a:defRPr>
            </a:lvl3pPr>
            <a:lvl4pPr marL="1600200" indent="-228600">
              <a:spcBef>
                <a:spcPct val="20000"/>
              </a:spcBef>
              <a:buChar char="–"/>
              <a:defRPr kumimoji="1" sz="2000">
                <a:solidFill>
                  <a:schemeClr val="tx1"/>
                </a:solidFill>
                <a:latin typeface="Arial" charset="0"/>
                <a:ea typeface="ＭＳ Ｐゴシック" pitchFamily="50" charset="-128"/>
              </a:defRPr>
            </a:lvl4pPr>
            <a:lvl5pPr marL="2057400" indent="-22860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algn="r" eaLnBrk="1" hangingPunct="1">
              <a:spcBef>
                <a:spcPct val="50000"/>
              </a:spcBef>
              <a:buFontTx/>
              <a:buNone/>
            </a:pPr>
            <a:r>
              <a:rPr lang="ja-JP" altLang="en-US" sz="2000" b="1" dirty="0">
                <a:solidFill>
                  <a:schemeClr val="accent2"/>
                </a:solidFill>
                <a:latin typeface="BIZ UDPゴシック" panose="020B0400000000000000" pitchFamily="50" charset="-128"/>
                <a:ea typeface="BIZ UDPゴシック" panose="020B0400000000000000" pitchFamily="50" charset="-128"/>
              </a:rPr>
              <a:t>ＱＣサークル東海支部 愛知地区</a:t>
            </a:r>
          </a:p>
        </p:txBody>
      </p:sp>
    </p:spTree>
    <p:extLst>
      <p:ext uri="{BB962C8B-B14F-4D97-AF65-F5344CB8AC3E}">
        <p14:creationId xmlns:p14="http://schemas.microsoft.com/office/powerpoint/2010/main" val="3976948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3">
            <a:extLst>
              <a:ext uri="{FF2B5EF4-FFF2-40B4-BE49-F238E27FC236}">
                <a16:creationId xmlns:a16="http://schemas.microsoft.com/office/drawing/2014/main" id="{3EFC7763-AD3C-BF60-0C83-117878928780}"/>
              </a:ext>
            </a:extLst>
          </p:cNvPr>
          <p:cNvSpPr txBox="1">
            <a:spLocks noChangeArrowheads="1"/>
          </p:cNvSpPr>
          <p:nvPr/>
        </p:nvSpPr>
        <p:spPr bwMode="auto">
          <a:xfrm>
            <a:off x="614616" y="273982"/>
            <a:ext cx="10852268" cy="523220"/>
          </a:xfrm>
          <a:prstGeom prst="rect">
            <a:avLst/>
          </a:prstGeom>
          <a:solidFill>
            <a:srgbClr val="CCFF66"/>
          </a:solidFill>
          <a:ln w="12700">
            <a:solidFill>
              <a:srgbClr val="3399FF"/>
            </a:solidFill>
            <a:miter lim="800000"/>
            <a:headEnd type="none" w="sm" len="sm"/>
            <a:tailEnd type="none" w="sm" len="sm"/>
          </a:ln>
          <a:effectLst>
            <a:outerShdw dist="107763" dir="2700000" algn="ctr" rotWithShape="0">
              <a:schemeClr val="bg2"/>
            </a:outerShdw>
          </a:effectLst>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r>
              <a:rPr lang="ja-JP" altLang="en-US" sz="2800" b="1" dirty="0">
                <a:latin typeface="BIZ UDPゴシック" panose="020B0400000000000000" pitchFamily="50" charset="-128"/>
                <a:ea typeface="BIZ UDPゴシック" panose="020B0400000000000000" pitchFamily="50" charset="-128"/>
              </a:rPr>
              <a:t>リーダー中級研修会 </a:t>
            </a:r>
            <a:r>
              <a:rPr lang="en-US" altLang="ja-JP" sz="2800" b="1" dirty="0">
                <a:latin typeface="BIZ UDPゴシック" panose="020B0400000000000000" pitchFamily="50" charset="-128"/>
                <a:ea typeface="BIZ UDPゴシック" panose="020B0400000000000000" pitchFamily="50" charset="-128"/>
              </a:rPr>
              <a:t>B</a:t>
            </a:r>
            <a:r>
              <a:rPr lang="ja-JP" altLang="en-US" sz="2800" b="1" dirty="0">
                <a:latin typeface="BIZ UDPゴシック" panose="020B0400000000000000" pitchFamily="50" charset="-128"/>
                <a:ea typeface="BIZ UDPゴシック" panose="020B0400000000000000" pitchFamily="50" charset="-128"/>
              </a:rPr>
              <a:t>コース </a:t>
            </a:r>
            <a:r>
              <a:rPr lang="ja-JP" altLang="en-US" sz="2800" b="1" dirty="0">
                <a:solidFill>
                  <a:srgbClr val="0000FF"/>
                </a:solidFill>
                <a:latin typeface="BIZ UDPゴシック" panose="020B0400000000000000" pitchFamily="50" charset="-128"/>
                <a:ea typeface="BIZ UDPゴシック" panose="020B0400000000000000" pitchFamily="50" charset="-128"/>
              </a:rPr>
              <a:t>「問題解決型」 のねらい</a:t>
            </a:r>
            <a:r>
              <a:rPr lang="ja-JP" altLang="en-US" sz="2800" b="1" dirty="0">
                <a:latin typeface="BIZ UDPゴシック" panose="020B0400000000000000" pitchFamily="50" charset="-128"/>
                <a:ea typeface="BIZ UDPゴシック" panose="020B0400000000000000" pitchFamily="50" charset="-128"/>
              </a:rPr>
              <a:t>と心構え</a:t>
            </a:r>
          </a:p>
        </p:txBody>
      </p:sp>
      <p:sp>
        <p:nvSpPr>
          <p:cNvPr id="23555" name="Text Box 2">
            <a:extLst>
              <a:ext uri="{FF2B5EF4-FFF2-40B4-BE49-F238E27FC236}">
                <a16:creationId xmlns:a16="http://schemas.microsoft.com/office/drawing/2014/main" id="{6F268DCF-98EE-C41B-4948-115577F5A591}"/>
              </a:ext>
            </a:extLst>
          </p:cNvPr>
          <p:cNvSpPr txBox="1">
            <a:spLocks noChangeArrowheads="1"/>
          </p:cNvSpPr>
          <p:nvPr/>
        </p:nvSpPr>
        <p:spPr bwMode="auto">
          <a:xfrm>
            <a:off x="551384" y="1052736"/>
            <a:ext cx="11377264" cy="2508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1800"/>
              </a:lnSpc>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＜ねらい＞</a:t>
            </a: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　問題解決の進め方を 「体験学習」 を通して実践します</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　模擬演習として、売上高減少に悩むある酒造メーカーのシェア巻き返しに向けた方策を、</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　販売データの解析を基に策定し、シミュレーションしてみます。</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600"/>
              </a:lnSpc>
              <a:spcBef>
                <a:spcPct val="50000"/>
              </a:spcBef>
              <a:buFontTx/>
              <a:buNone/>
            </a:pPr>
            <a:r>
              <a:rPr lang="ja-JP" altLang="en-US" sz="1800" dirty="0">
                <a:latin typeface="BIZ UDPゴシック" panose="020B0400000000000000" pitchFamily="50" charset="-128"/>
                <a:ea typeface="BIZ UDPゴシック" panose="020B0400000000000000" pitchFamily="50" charset="-128"/>
              </a:rPr>
              <a:t>　　</a:t>
            </a:r>
            <a:r>
              <a:rPr lang="en-US" altLang="ja-JP" sz="1800" dirty="0">
                <a:latin typeface="BIZ UDPゴシック" panose="020B0400000000000000" pitchFamily="50" charset="-128"/>
                <a:ea typeface="BIZ UDPゴシック" panose="020B0400000000000000" pitchFamily="50" charset="-128"/>
              </a:rPr>
              <a:t>1) </a:t>
            </a:r>
            <a:r>
              <a:rPr lang="ja-JP" altLang="en-US" sz="1800" dirty="0">
                <a:latin typeface="BIZ UDPゴシック" panose="020B0400000000000000" pitchFamily="50" charset="-128"/>
                <a:ea typeface="BIZ UDPゴシック" panose="020B0400000000000000" pitchFamily="50" charset="-128"/>
              </a:rPr>
              <a:t>問題解決の手順を学ぶ</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1600"/>
              </a:lnSpc>
              <a:spcBef>
                <a:spcPct val="50000"/>
              </a:spcBef>
              <a:buFontTx/>
              <a:buNone/>
            </a:pPr>
            <a:r>
              <a:rPr lang="ja-JP" altLang="en-US" sz="1800" dirty="0">
                <a:latin typeface="BIZ UDPゴシック" panose="020B0400000000000000" pitchFamily="50" charset="-128"/>
                <a:ea typeface="BIZ UDPゴシック" panose="020B0400000000000000" pitchFamily="50" charset="-128"/>
              </a:rPr>
              <a:t>　　</a:t>
            </a:r>
            <a:r>
              <a:rPr lang="en-US" altLang="ja-JP" sz="1800" dirty="0">
                <a:latin typeface="BIZ UDPゴシック" panose="020B0400000000000000" pitchFamily="50" charset="-128"/>
                <a:ea typeface="BIZ UDPゴシック" panose="020B0400000000000000" pitchFamily="50" charset="-128"/>
              </a:rPr>
              <a:t>2) </a:t>
            </a:r>
            <a:r>
              <a:rPr lang="ja-JP" altLang="en-US" sz="1800" dirty="0">
                <a:latin typeface="BIZ UDPゴシック" panose="020B0400000000000000" pitchFamily="50" charset="-128"/>
                <a:ea typeface="BIZ UDPゴシック" panose="020B0400000000000000" pitchFamily="50" charset="-128"/>
              </a:rPr>
              <a:t>「事実を調査する」重要性と「事実を論理的に考える</a:t>
            </a:r>
            <a:r>
              <a:rPr lang="en-US" altLang="ja-JP" sz="1800" dirty="0">
                <a:latin typeface="BIZ UDPゴシック" panose="020B0400000000000000" pitchFamily="50" charset="-128"/>
                <a:ea typeface="BIZ UDPゴシック" panose="020B0400000000000000" pitchFamily="50" charset="-128"/>
              </a:rPr>
              <a:t>｣</a:t>
            </a:r>
          </a:p>
          <a:p>
            <a:pPr eaLnBrk="1" hangingPunct="1">
              <a:lnSpc>
                <a:spcPts val="1600"/>
              </a:lnSpc>
              <a:spcBef>
                <a:spcPct val="50000"/>
              </a:spcBef>
              <a:buFontTx/>
              <a:buNone/>
            </a:pPr>
            <a:r>
              <a:rPr lang="ja-JP" altLang="en-US" sz="1800" dirty="0">
                <a:latin typeface="BIZ UDPゴシック" panose="020B0400000000000000" pitchFamily="50" charset="-128"/>
                <a:ea typeface="BIZ UDPゴシック" panose="020B0400000000000000" pitchFamily="50" charset="-128"/>
              </a:rPr>
              <a:t>　　</a:t>
            </a:r>
            <a:r>
              <a:rPr lang="en-US" altLang="ja-JP" sz="1800" dirty="0">
                <a:latin typeface="BIZ UDPゴシック" panose="020B0400000000000000" pitchFamily="50" charset="-128"/>
                <a:ea typeface="BIZ UDPゴシック" panose="020B0400000000000000" pitchFamily="50" charset="-128"/>
              </a:rPr>
              <a:t>3)</a:t>
            </a:r>
            <a:r>
              <a:rPr lang="ja-JP" altLang="en-US" sz="1800" dirty="0">
                <a:latin typeface="BIZ UDPゴシック" panose="020B0400000000000000" pitchFamily="50" charset="-128"/>
                <a:ea typeface="BIZ UDPゴシック" panose="020B0400000000000000" pitchFamily="50" charset="-128"/>
              </a:rPr>
              <a:t>データ収集と処理、データ解析能力の向上</a:t>
            </a:r>
            <a:endParaRPr lang="en-US" altLang="ja-JP" sz="2000" dirty="0">
              <a:latin typeface="BIZ UDPゴシック" panose="020B0400000000000000" pitchFamily="50" charset="-128"/>
              <a:ea typeface="BIZ UDPゴシック" panose="020B0400000000000000" pitchFamily="50" charset="-128"/>
            </a:endParaRPr>
          </a:p>
        </p:txBody>
      </p:sp>
      <p:sp>
        <p:nvSpPr>
          <p:cNvPr id="23556" name="Text Box 4">
            <a:extLst>
              <a:ext uri="{FF2B5EF4-FFF2-40B4-BE49-F238E27FC236}">
                <a16:creationId xmlns:a16="http://schemas.microsoft.com/office/drawing/2014/main" id="{74EDB3E0-BFFE-AB6F-F9B0-1D92BAEEF773}"/>
              </a:ext>
            </a:extLst>
          </p:cNvPr>
          <p:cNvSpPr txBox="1">
            <a:spLocks noChangeArrowheads="1"/>
          </p:cNvSpPr>
          <p:nvPr/>
        </p:nvSpPr>
        <p:spPr bwMode="auto">
          <a:xfrm>
            <a:off x="1104639" y="3823060"/>
            <a:ext cx="101717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3200" b="1" dirty="0">
                <a:latin typeface="BIZ UDPゴシック" panose="020B0400000000000000" pitchFamily="50" charset="-128"/>
                <a:ea typeface="BIZ UDPゴシック" panose="020B0400000000000000" pitchFamily="50" charset="-128"/>
              </a:rPr>
              <a:t>～ 小集団で話し合う事で問題の多くは解決できる ～　　　</a:t>
            </a:r>
            <a:endParaRPr lang="en-US" altLang="ja-JP" sz="3200" b="1" dirty="0">
              <a:latin typeface="BIZ UDPゴシック" panose="020B0400000000000000" pitchFamily="50" charset="-128"/>
              <a:ea typeface="BIZ UDPゴシック" panose="020B0400000000000000" pitchFamily="50" charset="-128"/>
            </a:endParaRPr>
          </a:p>
        </p:txBody>
      </p:sp>
      <p:sp>
        <p:nvSpPr>
          <p:cNvPr id="2" name="Text Box 4">
            <a:extLst>
              <a:ext uri="{FF2B5EF4-FFF2-40B4-BE49-F238E27FC236}">
                <a16:creationId xmlns:a16="http://schemas.microsoft.com/office/drawing/2014/main" id="{6D5EE991-871F-4A16-C38F-B246F7B4C9FC}"/>
              </a:ext>
            </a:extLst>
          </p:cNvPr>
          <p:cNvSpPr txBox="1">
            <a:spLocks noChangeArrowheads="1"/>
          </p:cNvSpPr>
          <p:nvPr/>
        </p:nvSpPr>
        <p:spPr bwMode="auto">
          <a:xfrm>
            <a:off x="2872398" y="4653139"/>
            <a:ext cx="6336704" cy="157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000"/>
              </a:lnSpc>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①進んで「新しい行動」を試してみる。</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ts val="2000"/>
              </a:lnSpc>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②「開放的なコミュニケーション」を心掛ける。</a:t>
            </a:r>
          </a:p>
          <a:p>
            <a:pPr eaLnBrk="1" hangingPunct="1">
              <a:lnSpc>
                <a:spcPts val="2000"/>
              </a:lnSpc>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③「気付いたこと」を討議に活かす。</a:t>
            </a:r>
          </a:p>
          <a:p>
            <a:pPr eaLnBrk="1" hangingPunct="1">
              <a:lnSpc>
                <a:spcPts val="2000"/>
              </a:lnSpc>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④せっかちな「価値判断」を控える。</a:t>
            </a:r>
          </a:p>
        </p:txBody>
      </p:sp>
      <p:sp>
        <p:nvSpPr>
          <p:cNvPr id="3" name="Text Box 2">
            <a:extLst>
              <a:ext uri="{FF2B5EF4-FFF2-40B4-BE49-F238E27FC236}">
                <a16:creationId xmlns:a16="http://schemas.microsoft.com/office/drawing/2014/main" id="{D634E033-5973-C375-B40F-EEA0C7DABBC6}"/>
              </a:ext>
            </a:extLst>
          </p:cNvPr>
          <p:cNvSpPr txBox="1">
            <a:spLocks noChangeArrowheads="1"/>
          </p:cNvSpPr>
          <p:nvPr/>
        </p:nvSpPr>
        <p:spPr bwMode="auto">
          <a:xfrm>
            <a:off x="7213168" y="2571775"/>
            <a:ext cx="4320480" cy="641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1600"/>
              </a:lnSpc>
              <a:spcBef>
                <a:spcPct val="50000"/>
              </a:spcBef>
              <a:buFontTx/>
              <a:buNone/>
            </a:pPr>
            <a:r>
              <a:rPr lang="en-US" altLang="ja-JP" sz="1800" dirty="0">
                <a:latin typeface="BIZ UDPゴシック" panose="020B0400000000000000" pitchFamily="50" charset="-128"/>
                <a:ea typeface="BIZ UDPゴシック" panose="020B0400000000000000" pitchFamily="50" charset="-128"/>
              </a:rPr>
              <a:t>4) </a:t>
            </a:r>
            <a:r>
              <a:rPr lang="ja-JP" altLang="en-US" sz="1800" dirty="0">
                <a:latin typeface="BIZ UDPゴシック" panose="020B0400000000000000" pitchFamily="50" charset="-128"/>
                <a:ea typeface="BIZ UDPゴシック" panose="020B0400000000000000" pitchFamily="50" charset="-128"/>
              </a:rPr>
              <a:t>ＱＣ手法について知識を深める</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1600"/>
              </a:lnSpc>
              <a:spcBef>
                <a:spcPct val="50000"/>
              </a:spcBef>
              <a:buFontTx/>
              <a:buNone/>
            </a:pPr>
            <a:r>
              <a:rPr lang="en-US" altLang="ja-JP" sz="1800" dirty="0">
                <a:latin typeface="BIZ UDPゴシック" panose="020B0400000000000000" pitchFamily="50" charset="-128"/>
                <a:ea typeface="BIZ UDPゴシック" panose="020B0400000000000000" pitchFamily="50" charset="-128"/>
              </a:rPr>
              <a:t>5) </a:t>
            </a:r>
            <a:r>
              <a:rPr lang="ja-JP" altLang="en-US" sz="1800" dirty="0">
                <a:latin typeface="BIZ UDPゴシック" panose="020B0400000000000000" pitchFamily="50" charset="-128"/>
                <a:ea typeface="BIZ UDPゴシック" panose="020B0400000000000000" pitchFamily="50" charset="-128"/>
              </a:rPr>
              <a:t>発想を豊かにする</a:t>
            </a:r>
            <a:endParaRPr lang="en-US" altLang="ja-JP" sz="1800"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a:extLst>
              <a:ext uri="{FF2B5EF4-FFF2-40B4-BE49-F238E27FC236}">
                <a16:creationId xmlns:a16="http://schemas.microsoft.com/office/drawing/2014/main" id="{EF164671-A057-9EF3-1F4C-92A31052E3EB}"/>
              </a:ext>
            </a:extLst>
          </p:cNvPr>
          <p:cNvSpPr txBox="1">
            <a:spLocks noChangeArrowheads="1"/>
          </p:cNvSpPr>
          <p:nvPr/>
        </p:nvSpPr>
        <p:spPr bwMode="auto">
          <a:xfrm>
            <a:off x="216868" y="44624"/>
            <a:ext cx="47990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latin typeface="BIZ UDPゴシック" panose="020B0400000000000000" pitchFamily="50" charset="-128"/>
                <a:ea typeface="BIZ UDPゴシック" panose="020B0400000000000000" pitchFamily="50" charset="-128"/>
              </a:rPr>
              <a:t>進め方　（研修プログラム）</a:t>
            </a:r>
            <a:endParaRPr lang="en-US" altLang="ja-JP" sz="2400" b="1" dirty="0">
              <a:latin typeface="BIZ UDPゴシック" panose="020B0400000000000000" pitchFamily="50" charset="-128"/>
              <a:ea typeface="BIZ UDPゴシック" panose="020B0400000000000000" pitchFamily="50" charset="-128"/>
            </a:endParaRPr>
          </a:p>
        </p:txBody>
      </p:sp>
      <p:graphicFrame>
        <p:nvGraphicFramePr>
          <p:cNvPr id="2" name="表 1">
            <a:extLst>
              <a:ext uri="{FF2B5EF4-FFF2-40B4-BE49-F238E27FC236}">
                <a16:creationId xmlns:a16="http://schemas.microsoft.com/office/drawing/2014/main" id="{371089C8-EFD3-2D33-6A4A-779BF43492E9}"/>
              </a:ext>
            </a:extLst>
          </p:cNvPr>
          <p:cNvGraphicFramePr>
            <a:graphicFrameLocks noGrp="1"/>
          </p:cNvGraphicFramePr>
          <p:nvPr>
            <p:extLst>
              <p:ext uri="{D42A27DB-BD31-4B8C-83A1-F6EECF244321}">
                <p14:modId xmlns:p14="http://schemas.microsoft.com/office/powerpoint/2010/main" val="2016659773"/>
              </p:ext>
            </p:extLst>
          </p:nvPr>
        </p:nvGraphicFramePr>
        <p:xfrm>
          <a:off x="144056" y="538496"/>
          <a:ext cx="11881321" cy="6130863"/>
        </p:xfrm>
        <a:graphic>
          <a:graphicData uri="http://schemas.openxmlformats.org/drawingml/2006/table">
            <a:tbl>
              <a:tblPr/>
              <a:tblGrid>
                <a:gridCol w="575925">
                  <a:extLst>
                    <a:ext uri="{9D8B030D-6E8A-4147-A177-3AD203B41FA5}">
                      <a16:colId xmlns:a16="http://schemas.microsoft.com/office/drawing/2014/main" val="2704820013"/>
                    </a:ext>
                  </a:extLst>
                </a:gridCol>
                <a:gridCol w="1975421">
                  <a:extLst>
                    <a:ext uri="{9D8B030D-6E8A-4147-A177-3AD203B41FA5}">
                      <a16:colId xmlns:a16="http://schemas.microsoft.com/office/drawing/2014/main" val="1975886310"/>
                    </a:ext>
                  </a:extLst>
                </a:gridCol>
                <a:gridCol w="466499">
                  <a:extLst>
                    <a:ext uri="{9D8B030D-6E8A-4147-A177-3AD203B41FA5}">
                      <a16:colId xmlns:a16="http://schemas.microsoft.com/office/drawing/2014/main" val="3909554923"/>
                    </a:ext>
                  </a:extLst>
                </a:gridCol>
                <a:gridCol w="2332494">
                  <a:extLst>
                    <a:ext uri="{9D8B030D-6E8A-4147-A177-3AD203B41FA5}">
                      <a16:colId xmlns:a16="http://schemas.microsoft.com/office/drawing/2014/main" val="4044476293"/>
                    </a:ext>
                  </a:extLst>
                </a:gridCol>
                <a:gridCol w="466499">
                  <a:extLst>
                    <a:ext uri="{9D8B030D-6E8A-4147-A177-3AD203B41FA5}">
                      <a16:colId xmlns:a16="http://schemas.microsoft.com/office/drawing/2014/main" val="561318109"/>
                    </a:ext>
                  </a:extLst>
                </a:gridCol>
                <a:gridCol w="6064483">
                  <a:extLst>
                    <a:ext uri="{9D8B030D-6E8A-4147-A177-3AD203B41FA5}">
                      <a16:colId xmlns:a16="http://schemas.microsoft.com/office/drawing/2014/main" val="3257831386"/>
                    </a:ext>
                  </a:extLst>
                </a:gridCol>
              </a:tblGrid>
              <a:tr h="277578">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dirty="0">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45512905"/>
                  </a:ext>
                </a:extLst>
              </a:tr>
              <a:tr h="494814">
                <a:tc rowSpan="17">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200" b="0" i="0" u="none" strike="noStrike" dirty="0">
                          <a:effectLst/>
                          <a:latin typeface="BIZ UDPゴシック" panose="020B0400000000000000" pitchFamily="50" charset="-128"/>
                          <a:ea typeface="BIZ UDPゴシック" panose="020B0400000000000000" pitchFamily="50" charset="-128"/>
                        </a:rPr>
                        <a:t> </a:t>
                      </a:r>
                      <a:r>
                        <a:rPr lang="en-US" altLang="ja-JP" sz="1200" b="0" i="0" u="none" strike="noStrike" dirty="0">
                          <a:effectLst/>
                          <a:latin typeface="BIZ UDPゴシック" panose="020B0400000000000000" pitchFamily="50" charset="-128"/>
                          <a:ea typeface="BIZ UDPゴシック" panose="020B0400000000000000" pitchFamily="50" charset="-128"/>
                        </a:rPr>
                        <a:t>9:20</a:t>
                      </a:r>
                      <a:r>
                        <a:rPr lang="ja-JP" altLang="en-US" sz="1200" b="0" i="0" u="none" strike="noStrike" dirty="0">
                          <a:effectLst/>
                          <a:latin typeface="BIZ UDPゴシック" panose="020B0400000000000000" pitchFamily="50" charset="-128"/>
                          <a:ea typeface="BIZ UDPゴシック" panose="020B0400000000000000" pitchFamily="50" charset="-128"/>
                        </a:rPr>
                        <a:t>～ </a:t>
                      </a:r>
                      <a:r>
                        <a:rPr lang="en-US" altLang="ja-JP" sz="1200" b="0" i="0" u="none" strike="noStrike" dirty="0">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開会挨拶</a:t>
                      </a:r>
                      <a:br>
                        <a:rPr lang="ja-JP" altLang="en-US" sz="1400" b="0" i="0" u="none" strike="noStrike" dirty="0">
                          <a:effectLst/>
                          <a:latin typeface="BIZ UDPゴシック" panose="020B0400000000000000" pitchFamily="50" charset="-128"/>
                          <a:ea typeface="BIZ UDPゴシック" panose="020B0400000000000000" pitchFamily="50" charset="-128"/>
                        </a:rPr>
                      </a:br>
                      <a:r>
                        <a:rPr lang="ja-JP" altLang="en-US" sz="1400" b="0" i="0" u="none" strike="noStrike" dirty="0">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a:effectLst/>
                          <a:latin typeface="BIZ UDPゴシック" panose="020B0400000000000000" pitchFamily="50" charset="-128"/>
                          <a:ea typeface="BIZ UDPゴシック" panose="020B0400000000000000" pitchFamily="50" charset="-128"/>
                        </a:rPr>
                        <a:t>・会場世話人</a:t>
                      </a:r>
                      <a:br>
                        <a:rPr lang="ja-JP" altLang="en-US" sz="1200" b="0" i="0" u="none" strike="noStrike">
                          <a:effectLst/>
                          <a:latin typeface="BIZ UDPゴシック" panose="020B0400000000000000" pitchFamily="50" charset="-128"/>
                          <a:ea typeface="BIZ UDPゴシック" panose="020B0400000000000000" pitchFamily="50" charset="-128"/>
                        </a:rPr>
                      </a:br>
                      <a:r>
                        <a:rPr lang="ja-JP" altLang="en-US" sz="1200" b="0" i="0" u="none" strike="noStrike">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211349187"/>
                  </a:ext>
                </a:extLst>
              </a:tr>
              <a:tr h="494814">
                <a:tc vMerge="1">
                  <a:txBody>
                    <a:bodyPr/>
                    <a:lstStyle/>
                    <a:p>
                      <a:endParaRPr kumimoji="1" lang="ja-JP" altLang="en-US"/>
                    </a:p>
                  </a:txBody>
                  <a:tcPr/>
                </a:tc>
                <a:tc>
                  <a:txBody>
                    <a:bodyPr/>
                    <a:lstStyle/>
                    <a:p>
                      <a:pPr algn="ctr" fontAlgn="ctr"/>
                      <a:r>
                        <a:rPr lang="ja-JP" altLang="en-US" sz="1200" b="0" i="0" u="none" strike="noStrike">
                          <a:effectLst/>
                          <a:latin typeface="BIZ UDPゴシック" panose="020B0400000000000000" pitchFamily="50" charset="-128"/>
                          <a:ea typeface="BIZ UDPゴシック" panose="020B0400000000000000" pitchFamily="50" charset="-128"/>
                        </a:rPr>
                        <a:t> </a:t>
                      </a:r>
                      <a:r>
                        <a:rPr lang="en-US" altLang="ja-JP" sz="1200" b="0" i="0" u="none" strike="noStrike">
                          <a:effectLst/>
                          <a:latin typeface="BIZ UDPゴシック" panose="020B0400000000000000" pitchFamily="50" charset="-128"/>
                          <a:ea typeface="BIZ UDPゴシック" panose="020B0400000000000000" pitchFamily="50" charset="-128"/>
                        </a:rPr>
                        <a:t>9:30</a:t>
                      </a:r>
                      <a:r>
                        <a:rPr lang="ja-JP" altLang="en-US" sz="1200" b="0" i="0" u="none" strike="noStrike">
                          <a:effectLst/>
                          <a:latin typeface="BIZ UDPゴシック" panose="020B0400000000000000" pitchFamily="50" charset="-128"/>
                          <a:ea typeface="BIZ UDPゴシック" panose="020B0400000000000000" pitchFamily="50" charset="-128"/>
                        </a:rPr>
                        <a:t>～</a:t>
                      </a:r>
                      <a:r>
                        <a:rPr lang="en-US" altLang="ja-JP" sz="1200" b="0" i="0" u="none" strike="noStrike">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l" fontAlgn="ctr"/>
                      <a:r>
                        <a:rPr lang="ja-JP" altLang="en-US" sz="1400" b="0" i="0" u="none" strike="noStrike" dirty="0">
                          <a:solidFill>
                            <a:srgbClr val="0000FF"/>
                          </a:solidFill>
                          <a:effectLst/>
                          <a:latin typeface="BIZ UDPゴシック" panose="020B0400000000000000" pitchFamily="50" charset="-128"/>
                          <a:ea typeface="BIZ UDPゴシック" panose="020B0400000000000000" pitchFamily="50" charset="-128"/>
                        </a:rPr>
                        <a:t>リーダー中級</a:t>
                      </a:r>
                      <a:br>
                        <a:rPr lang="ja-JP" altLang="en-US" sz="1400" b="0"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rgbClr val="0000FF"/>
                          </a:solidFill>
                          <a:effectLst/>
                          <a:latin typeface="BIZ UDPゴシック" panose="020B0400000000000000" pitchFamily="50" charset="-128"/>
                          <a:ea typeface="BIZ UDPゴシック" panose="020B0400000000000000" pitchFamily="50" charset="-128"/>
                        </a:rPr>
                        <a:t>問題解決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gridSpan="2">
                  <a:txBody>
                    <a:bodyPr/>
                    <a:lstStyle/>
                    <a:p>
                      <a:pPr algn="l" fontAlgn="ctr"/>
                      <a:r>
                        <a:rPr lang="ja-JP" altLang="en-US" sz="1200" b="0" i="0" u="none" strike="noStrike" dirty="0">
                          <a:solidFill>
                            <a:srgbClr val="0000FF"/>
                          </a:solidFill>
                          <a:effectLst/>
                          <a:latin typeface="BIZ UDPゴシック" panose="020B0400000000000000" pitchFamily="50" charset="-128"/>
                          <a:ea typeface="BIZ UDPゴシック" panose="020B0400000000000000" pitchFamily="50" charset="-128"/>
                        </a:rPr>
                        <a:t>・問題解決 「あるべき姿」 へ導く</a:t>
                      </a:r>
                      <a:br>
                        <a:rPr lang="ja-JP" altLang="en-US" sz="1200" b="0"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rgbClr val="0000FF"/>
                          </a:solidFill>
                          <a:effectLst/>
                          <a:latin typeface="BIZ UDPゴシック" panose="020B0400000000000000" pitchFamily="50" charset="-128"/>
                          <a:ea typeface="BIZ UDPゴシック" panose="020B0400000000000000" pitchFamily="50" charset="-128"/>
                        </a:rPr>
                        <a:t>・事実を深掘りし、仮設を立て論理的に考える演習　会場世話人</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3859103148"/>
                  </a:ext>
                </a:extLst>
              </a:tr>
              <a:tr h="253441">
                <a:tc vMerge="1">
                  <a:txBody>
                    <a:bodyPr/>
                    <a:lstStyle/>
                    <a:p>
                      <a:endParaRPr kumimoji="1" lang="ja-JP" altLang="en-US"/>
                    </a:p>
                  </a:txBody>
                  <a:tcPr/>
                </a:tc>
                <a:tc>
                  <a:txBody>
                    <a:bodyPr/>
                    <a:lstStyle/>
                    <a:p>
                      <a:pPr algn="ctr" fontAlgn="ct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10:00</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10:20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6">
                  <a:txBody>
                    <a:bodyPr/>
                    <a:lstStyle/>
                    <a:p>
                      <a:pPr algn="ctr" fontAlgn="ctr"/>
                      <a:r>
                        <a:rPr lang="ja-JP" altLang="en-US" sz="1400" b="0" i="0" u="none" strike="noStrike">
                          <a:solidFill>
                            <a:srgbClr val="006600"/>
                          </a:solidFill>
                          <a:effectLst/>
                          <a:latin typeface="BIZ UDPゴシック" panose="020B0400000000000000" pitchFamily="50" charset="-128"/>
                          <a:ea typeface="BIZ UDPゴシック" panose="020B0400000000000000" pitchFamily="50" charset="-128"/>
                        </a:rPr>
                        <a:t>グループ</a:t>
                      </a:r>
                      <a:br>
                        <a:rPr lang="ja-JP" altLang="en-US" sz="1400" b="0" i="0" u="none" strike="noStrike">
                          <a:solidFill>
                            <a:srgbClr val="006600"/>
                          </a:solidFill>
                          <a:effectLst/>
                          <a:latin typeface="BIZ UDPゴシック" panose="020B0400000000000000" pitchFamily="50" charset="-128"/>
                          <a:ea typeface="BIZ UDPゴシック" panose="020B0400000000000000" pitchFamily="50" charset="-128"/>
                        </a:rPr>
                      </a:br>
                      <a:r>
                        <a:rPr lang="ja-JP" altLang="en-US" sz="1400" b="0" i="0" u="none" strike="noStrike">
                          <a:solidFill>
                            <a:srgbClr val="006600"/>
                          </a:solidFill>
                          <a:effectLst/>
                          <a:latin typeface="BIZ UDPゴシック" panose="020B0400000000000000" pitchFamily="50" charset="-128"/>
                          <a:ea typeface="BIZ UDPゴシック" panose="020B0400000000000000" pitchFamily="50" charset="-128"/>
                        </a:rPr>
                        <a:t>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自己紹介（</a:t>
                      </a:r>
                      <a:r>
                        <a:rPr lang="en-US" altLang="zh-TW" sz="1400" b="0" i="0" u="none" strike="noStrike" dirty="0">
                          <a:solidFill>
                            <a:srgbClr val="006600"/>
                          </a:solidFill>
                          <a:effectLst/>
                          <a:latin typeface="BIZ UDPゴシック" panose="020B0400000000000000" pitchFamily="50" charset="-128"/>
                          <a:ea typeface="BIZ UDPゴシック" panose="020B0400000000000000" pitchFamily="50" charset="-128"/>
                        </a:rPr>
                        <a:t>3</a:t>
                      </a:r>
                      <a:r>
                        <a:rPr lang="zh-TW"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分</a:t>
                      </a:r>
                      <a:r>
                        <a:rPr lang="en-US" altLang="zh-TW" sz="14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zh-TW"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人）</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760644223"/>
                  </a:ext>
                </a:extLst>
              </a:tr>
              <a:tr h="253441">
                <a:tc vMerge="1">
                  <a:txBody>
                    <a:bodyPr/>
                    <a:lstStyle/>
                    <a:p>
                      <a:endParaRPr kumimoji="1" lang="ja-JP" altLang="en-US"/>
                    </a:p>
                  </a:txBody>
                  <a:tcPr/>
                </a:tc>
                <a:tc>
                  <a:txBody>
                    <a:bodyPr/>
                    <a:lstStyle/>
                    <a:p>
                      <a:pPr algn="ctr" fontAlgn="ct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10:20</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10:40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ウォーミングアップ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・「ジェスチャーゲーム」　</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早期コミュニケーションづくり</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917084675"/>
                  </a:ext>
                </a:extLst>
              </a:tr>
              <a:tr h="253441">
                <a:tc vMerge="1">
                  <a:txBody>
                    <a:bodyPr/>
                    <a:lstStyle/>
                    <a:p>
                      <a:endParaRPr kumimoji="1" lang="ja-JP" altLang="en-US"/>
                    </a:p>
                  </a:txBody>
                  <a:tcPr/>
                </a:tc>
                <a:tc>
                  <a:txBody>
                    <a:bodyPr/>
                    <a:lstStyle/>
                    <a:p>
                      <a:pPr algn="ctr" fontAlgn="ctr"/>
                      <a:r>
                        <a:rPr lang="en-US" altLang="ja-JP" sz="1200" b="0" i="0" u="none" strike="noStrike">
                          <a:effectLst/>
                          <a:latin typeface="BIZ UDPゴシック" panose="020B0400000000000000" pitchFamily="50" charset="-128"/>
                          <a:ea typeface="BIZ UDPゴシック" panose="020B0400000000000000" pitchFamily="50" charset="-128"/>
                        </a:rPr>
                        <a:t>10:40</a:t>
                      </a:r>
                      <a:r>
                        <a:rPr lang="ja-JP" altLang="en-US" sz="1200" b="0" i="0" u="none" strike="noStrike">
                          <a:effectLst/>
                          <a:latin typeface="BIZ UDPゴシック" panose="020B0400000000000000" pitchFamily="50" charset="-128"/>
                          <a:ea typeface="BIZ UDPゴシック" panose="020B0400000000000000" pitchFamily="50" charset="-128"/>
                        </a:rPr>
                        <a:t>～</a:t>
                      </a:r>
                      <a:r>
                        <a:rPr lang="en-US" altLang="ja-JP" sz="1200" b="0" i="0" u="none" strike="noStrike">
                          <a:effectLst/>
                          <a:latin typeface="BIZ UDPゴシック" panose="020B0400000000000000" pitchFamily="50" charset="-128"/>
                          <a:ea typeface="BIZ UDPゴシック" panose="020B0400000000000000" pitchFamily="50" charset="-128"/>
                        </a:rPr>
                        <a:t>10:50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2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463321565"/>
                  </a:ext>
                </a:extLst>
              </a:tr>
              <a:tr h="253441">
                <a:tc vMerge="1">
                  <a:txBody>
                    <a:bodyPr/>
                    <a:lstStyle/>
                    <a:p>
                      <a:endParaRPr kumimoji="1" lang="ja-JP" altLang="en-US"/>
                    </a:p>
                  </a:txBody>
                  <a:tcPr/>
                </a:tc>
                <a:tc rowSpan="3">
                  <a:txBody>
                    <a:bodyPr/>
                    <a:lstStyle/>
                    <a:p>
                      <a:pPr algn="ctr" fontAlgn="ct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10:50</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11:20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3">
                  <a:txBody>
                    <a:bodyPr/>
                    <a:lstStyle/>
                    <a:p>
                      <a:pPr algn="l" fontAlgn="ctr"/>
                      <a: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200" b="0" i="0" u="none" strike="noStrike">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200" b="0" i="0" u="none" strike="noStrike" dirty="0">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34990408"/>
                  </a:ext>
                </a:extLst>
              </a:tr>
              <a:tr h="398265">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0"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3</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3611990889"/>
                  </a:ext>
                </a:extLst>
              </a:tr>
              <a:tr h="398265">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・グループの特長を表す</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グループ名</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を決め、「シンボルマーク」を</a:t>
                      </a:r>
                      <a:b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　描いてください　（</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2</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301399117"/>
                  </a:ext>
                </a:extLst>
              </a:tr>
              <a:tr h="494814">
                <a:tc vMerge="1">
                  <a:txBody>
                    <a:bodyPr/>
                    <a:lstStyle/>
                    <a:p>
                      <a:endParaRPr kumimoji="1" lang="ja-JP" altLang="en-US"/>
                    </a:p>
                  </a:txBody>
                  <a:tcPr/>
                </a:tc>
                <a:tc>
                  <a:txBody>
                    <a:bodyPr/>
                    <a:lstStyle/>
                    <a:p>
                      <a:pPr algn="ctr" fontAlgn="ctr"/>
                      <a:r>
                        <a:rPr lang="en-US" altLang="ja-JP" sz="1200" b="0" i="0" u="none" strike="noStrike" dirty="0">
                          <a:effectLst/>
                          <a:latin typeface="BIZ UDPゴシック" panose="020B0400000000000000" pitchFamily="50" charset="-128"/>
                          <a:ea typeface="BIZ UDPゴシック" panose="020B0400000000000000" pitchFamily="50" charset="-128"/>
                        </a:rPr>
                        <a:t>11:20</a:t>
                      </a:r>
                      <a:r>
                        <a:rPr lang="ja-JP" altLang="en-US" sz="1200" b="0" i="0" u="none" strike="noStrike" dirty="0">
                          <a:effectLst/>
                          <a:latin typeface="BIZ UDPゴシック" panose="020B0400000000000000" pitchFamily="50" charset="-128"/>
                          <a:ea typeface="BIZ UDPゴシック" panose="020B0400000000000000" pitchFamily="50" charset="-128"/>
                        </a:rPr>
                        <a:t>～</a:t>
                      </a:r>
                      <a:r>
                        <a:rPr lang="en-US" altLang="ja-JP" sz="1200" b="0" i="0" u="none" strike="noStrike" dirty="0">
                          <a:effectLst/>
                          <a:latin typeface="BIZ UDPゴシック" panose="020B0400000000000000" pitchFamily="50" charset="-128"/>
                          <a:ea typeface="BIZ UDPゴシック" panose="020B0400000000000000" pitchFamily="50" charset="-128"/>
                        </a:rPr>
                        <a:t>12:00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l" fontAlgn="ctr"/>
                      <a:r>
                        <a:rPr lang="en-US" altLang="ja-JP" sz="1400" b="0" i="0" u="none" strike="noStrike" dirty="0">
                          <a:solidFill>
                            <a:srgbClr val="0000FF"/>
                          </a:solidFill>
                          <a:effectLst/>
                          <a:latin typeface="BIZ UDPゴシック" panose="020B0400000000000000" pitchFamily="50" charset="-128"/>
                          <a:ea typeface="BIZ UDPゴシック" panose="020B0400000000000000" pitchFamily="50" charset="-128"/>
                        </a:rPr>
                        <a:t>QC</a:t>
                      </a:r>
                      <a:r>
                        <a:rPr lang="ja-JP" altLang="en-US" sz="1400" b="0" i="0" u="none" strike="noStrike" dirty="0">
                          <a:solidFill>
                            <a:srgbClr val="0000FF"/>
                          </a:solidFill>
                          <a:effectLst/>
                          <a:latin typeface="BIZ UDPゴシック" panose="020B0400000000000000" pitchFamily="50" charset="-128"/>
                          <a:ea typeface="BIZ UDPゴシック" panose="020B0400000000000000" pitchFamily="50" charset="-128"/>
                        </a:rPr>
                        <a:t>ストーリー（ステップ）</a:t>
                      </a:r>
                      <a:br>
                        <a:rPr lang="ja-JP" altLang="en-US" sz="1400" b="0"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rgbClr val="0000FF"/>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gridSpan="2">
                  <a:txBody>
                    <a:bodyPr/>
                    <a:lstStyle/>
                    <a:p>
                      <a:pPr algn="l" fontAlgn="ctr"/>
                      <a:r>
                        <a:rPr lang="ja-JP" altLang="en-US" sz="12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00FF"/>
                          </a:solidFill>
                          <a:effectLst/>
                          <a:latin typeface="BIZ UDPゴシック" panose="020B0400000000000000" pitchFamily="50" charset="-128"/>
                          <a:ea typeface="BIZ UDPゴシック" panose="020B0400000000000000" pitchFamily="50" charset="-128"/>
                        </a:rPr>
                        <a:t>QC</a:t>
                      </a:r>
                      <a:r>
                        <a:rPr lang="ja-JP" altLang="en-US" sz="1200" b="0" i="0" u="none" strike="noStrike" dirty="0">
                          <a:solidFill>
                            <a:srgbClr val="0000FF"/>
                          </a:solidFill>
                          <a:effectLst/>
                          <a:latin typeface="BIZ UDPゴシック" panose="020B0400000000000000" pitchFamily="50" charset="-128"/>
                          <a:ea typeface="BIZ UDPゴシック" panose="020B0400000000000000" pitchFamily="50" charset="-128"/>
                        </a:rPr>
                        <a:t>読本第</a:t>
                      </a:r>
                      <a:r>
                        <a:rPr lang="en-US" altLang="ja-JP" sz="1200" b="0" i="0" u="none" strike="noStrike" dirty="0">
                          <a:solidFill>
                            <a:srgbClr val="0000FF"/>
                          </a:solidFill>
                          <a:effectLst/>
                          <a:latin typeface="BIZ UDPゴシック" panose="020B0400000000000000" pitchFamily="50" charset="-128"/>
                          <a:ea typeface="BIZ UDPゴシック" panose="020B0400000000000000" pitchFamily="50" charset="-128"/>
                        </a:rPr>
                        <a:t>2</a:t>
                      </a:r>
                      <a:r>
                        <a:rPr lang="ja-JP" altLang="en-US" sz="1200" b="0" i="0" u="none" strike="noStrike" dirty="0">
                          <a:solidFill>
                            <a:srgbClr val="0000FF"/>
                          </a:solidFill>
                          <a:effectLst/>
                          <a:latin typeface="BIZ UDPゴシック" panose="020B0400000000000000" pitchFamily="50" charset="-128"/>
                          <a:ea typeface="BIZ UDPゴシック" panose="020B0400000000000000" pitchFamily="50" charset="-128"/>
                        </a:rPr>
                        <a:t>章 問題解決型（基本ステップ追従表記）の手順</a:t>
                      </a:r>
                      <a:br>
                        <a:rPr lang="ja-JP" altLang="en-US" sz="1200" b="0"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rgbClr val="0000FF"/>
                          </a:solidFill>
                          <a:effectLst/>
                          <a:latin typeface="BIZ UDPゴシック" panose="020B0400000000000000" pitchFamily="50" charset="-128"/>
                          <a:ea typeface="BIZ UDPゴシック" panose="020B0400000000000000" pitchFamily="50" charset="-128"/>
                        </a:rPr>
                        <a:t>・ＱＣ手法 </a:t>
                      </a:r>
                      <a:r>
                        <a:rPr lang="en-US" altLang="ja-JP" sz="1200" b="0" i="0" u="none" strike="noStrike" dirty="0">
                          <a:solidFill>
                            <a:srgbClr val="0000FF"/>
                          </a:solidFill>
                          <a:effectLst/>
                          <a:latin typeface="BIZ UDPゴシック" panose="020B0400000000000000" pitchFamily="50" charset="-128"/>
                          <a:ea typeface="BIZ UDPゴシック" panose="020B0400000000000000" pitchFamily="50" charset="-128"/>
                        </a:rPr>
                        <a:t>N7</a:t>
                      </a:r>
                      <a:r>
                        <a:rPr lang="ja-JP" altLang="en-US" sz="1200" b="0" i="0" u="none" strike="noStrike" dirty="0">
                          <a:solidFill>
                            <a:srgbClr val="0000FF"/>
                          </a:solidFill>
                          <a:effectLst/>
                          <a:latin typeface="BIZ UDPゴシック" panose="020B0400000000000000" pitchFamily="50" charset="-128"/>
                          <a:ea typeface="BIZ UDPゴシック" panose="020B0400000000000000" pitchFamily="50" charset="-128"/>
                        </a:rPr>
                        <a:t>の活用（言語整理）</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562935413"/>
                  </a:ext>
                </a:extLst>
              </a:tr>
              <a:tr h="253441">
                <a:tc vMerge="1">
                  <a:txBody>
                    <a:bodyPr/>
                    <a:lstStyle/>
                    <a:p>
                      <a:endParaRPr kumimoji="1" lang="ja-JP" altLang="en-US"/>
                    </a:p>
                  </a:txBody>
                  <a:tcPr/>
                </a:tc>
                <a:tc>
                  <a:txBody>
                    <a:bodyPr/>
                    <a:lstStyle/>
                    <a:p>
                      <a:pPr algn="ctr" fontAlgn="ctr"/>
                      <a:r>
                        <a:rPr lang="en-US" altLang="ja-JP" sz="1200" b="0" i="0" u="none" strike="noStrike" dirty="0">
                          <a:effectLst/>
                          <a:latin typeface="BIZ UDPゴシック" panose="020B0400000000000000" pitchFamily="50" charset="-128"/>
                          <a:ea typeface="BIZ UDPゴシック" panose="020B0400000000000000" pitchFamily="50" charset="-128"/>
                        </a:rPr>
                        <a:t>12:00</a:t>
                      </a:r>
                      <a:r>
                        <a:rPr lang="ja-JP" altLang="en-US" sz="1200" b="0" i="0" u="none" strike="noStrike" dirty="0">
                          <a:effectLst/>
                          <a:latin typeface="BIZ UDPゴシック" panose="020B0400000000000000" pitchFamily="50" charset="-128"/>
                          <a:ea typeface="BIZ UDPゴシック" panose="020B0400000000000000" pitchFamily="50" charset="-128"/>
                        </a:rPr>
                        <a:t>～</a:t>
                      </a:r>
                      <a:r>
                        <a:rPr lang="en-US" altLang="ja-JP" sz="1200" b="0" i="0" u="none" strike="noStrike" dirty="0">
                          <a:effectLst/>
                          <a:latin typeface="BIZ UDPゴシック" panose="020B0400000000000000" pitchFamily="50" charset="-128"/>
                          <a:ea typeface="BIZ UDPゴシック" panose="020B0400000000000000" pitchFamily="50" charset="-128"/>
                        </a:rPr>
                        <a:t>13:00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tc gridSpan="2">
                  <a:txBody>
                    <a:bodyPr/>
                    <a:lstStyle/>
                    <a:p>
                      <a:pPr algn="l" fontAlgn="ctr"/>
                      <a:r>
                        <a:rPr lang="ja-JP" altLang="en-US" sz="1200" b="0" i="0" u="none" strike="noStrike" dirty="0">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3678048745"/>
                  </a:ext>
                </a:extLst>
              </a:tr>
              <a:tr h="398265">
                <a:tc vMerge="1">
                  <a:txBody>
                    <a:bodyPr/>
                    <a:lstStyle/>
                    <a:p>
                      <a:endParaRPr kumimoji="1" lang="ja-JP" altLang="en-US"/>
                    </a:p>
                  </a:txBody>
                  <a:tcPr/>
                </a:tc>
                <a:tc>
                  <a:txBody>
                    <a:bodyPr/>
                    <a:lstStyle/>
                    <a:p>
                      <a:pPr algn="ctr" fontAlgn="ctr"/>
                      <a:r>
                        <a:rPr lang="en-US" altLang="ja-JP" sz="1200" b="0" i="0" u="none" strike="noStrike" dirty="0">
                          <a:effectLst/>
                          <a:latin typeface="BIZ UDPゴシック" panose="020B0400000000000000" pitchFamily="50" charset="-128"/>
                          <a:ea typeface="BIZ UDPゴシック" panose="020B0400000000000000" pitchFamily="50" charset="-128"/>
                        </a:rPr>
                        <a:t>13:00</a:t>
                      </a:r>
                      <a:r>
                        <a:rPr lang="ja-JP" altLang="en-US" sz="1200" b="0" i="0" u="none" strike="noStrike" dirty="0">
                          <a:effectLst/>
                          <a:latin typeface="BIZ UDPゴシック" panose="020B0400000000000000" pitchFamily="50" charset="-128"/>
                          <a:ea typeface="BIZ UDPゴシック" panose="020B0400000000000000" pitchFamily="50" charset="-128"/>
                        </a:rPr>
                        <a:t>～</a:t>
                      </a:r>
                      <a:r>
                        <a:rPr lang="en-US" altLang="ja-JP" sz="1200" b="0" i="0" u="none" strike="noStrike" dirty="0">
                          <a:effectLst/>
                          <a:latin typeface="BIZ UDPゴシック" panose="020B0400000000000000" pitchFamily="50" charset="-128"/>
                          <a:ea typeface="BIZ UDPゴシック" panose="020B0400000000000000" pitchFamily="50" charset="-128"/>
                        </a:rPr>
                        <a:t>13:20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6">
                  <a:txBody>
                    <a:bodyPr/>
                    <a:lstStyle/>
                    <a:p>
                      <a:pPr algn="ctr" fontAlgn="ctr"/>
                      <a:r>
                        <a:rPr lang="ja-JP" altLang="en-US" sz="1400" b="0" i="0" u="none" strike="noStrike">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0" i="0" u="none" strike="noStrike">
                          <a:solidFill>
                            <a:srgbClr val="006600"/>
                          </a:solidFill>
                          <a:effectLst/>
                          <a:latin typeface="BIZ UDPゴシック" panose="020B0400000000000000" pitchFamily="50" charset="-128"/>
                          <a:ea typeface="BIZ UDPゴシック" panose="020B0400000000000000" pitchFamily="50" charset="-128"/>
                        </a:rPr>
                        <a:t>【</a:t>
                      </a:r>
                      <a:r>
                        <a:rPr lang="en-US" sz="1400" b="0" i="0" u="none" strike="noStrike">
                          <a:solidFill>
                            <a:srgbClr val="006600"/>
                          </a:solidFill>
                          <a:effectLst/>
                          <a:latin typeface="BIZ UDPゴシック" panose="020B0400000000000000" pitchFamily="50" charset="-128"/>
                          <a:ea typeface="BIZ UDPゴシック" panose="020B0400000000000000" pitchFamily="50" charset="-128"/>
                        </a:rPr>
                        <a:t>QC</a:t>
                      </a:r>
                      <a:r>
                        <a:rPr lang="ja-JP" altLang="en-US" sz="1400" b="0" i="0" u="none" strike="noStrike">
                          <a:solidFill>
                            <a:srgbClr val="006600"/>
                          </a:solidFill>
                          <a:effectLst/>
                          <a:latin typeface="BIZ UDPゴシック" panose="020B0400000000000000" pitchFamily="50" charset="-128"/>
                          <a:ea typeface="BIZ UDPゴシック" panose="020B0400000000000000" pitchFamily="50" charset="-128"/>
                        </a:rPr>
                        <a:t>酒造</a:t>
                      </a:r>
                      <a:r>
                        <a:rPr lang="en-US" altLang="ja-JP" sz="1400" b="0" i="0" u="none" strike="noStrike">
                          <a:solidFill>
                            <a:srgbClr val="006600"/>
                          </a:solidFill>
                          <a:effectLst/>
                          <a:latin typeface="BIZ UDPゴシック" panose="020B0400000000000000" pitchFamily="50" charset="-128"/>
                          <a:ea typeface="BIZ UDPゴシック" panose="020B0400000000000000" pitchFamily="50" charset="-128"/>
                        </a:rPr>
                        <a:t>】</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体験学習の進め方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200" b="0" i="0" u="none" strike="noStrike" dirty="0">
                          <a:effectLst/>
                          <a:latin typeface="BIZ UDPゴシック" panose="020B0400000000000000" pitchFamily="50" charset="-128"/>
                          <a:ea typeface="BIZ UDPゴシック" panose="020B0400000000000000" pitchFamily="50" charset="-128"/>
                        </a:rPr>
                        <a:t>・体験学習 「</a:t>
                      </a:r>
                      <a:r>
                        <a:rPr lang="en-US" altLang="ja-JP" sz="1200" b="0" i="0" u="none" strike="noStrike" dirty="0">
                          <a:effectLst/>
                          <a:latin typeface="BIZ UDPゴシック" panose="020B0400000000000000" pitchFamily="50" charset="-128"/>
                          <a:ea typeface="BIZ UDPゴシック" panose="020B0400000000000000" pitchFamily="50" charset="-128"/>
                        </a:rPr>
                        <a:t>QC</a:t>
                      </a:r>
                      <a:r>
                        <a:rPr lang="ja-JP" altLang="en-US" sz="1200" b="0" i="0" u="none" strike="noStrike" dirty="0">
                          <a:effectLst/>
                          <a:latin typeface="BIZ UDPゴシック" panose="020B0400000000000000" pitchFamily="50" charset="-128"/>
                          <a:ea typeface="BIZ UDPゴシック" panose="020B0400000000000000" pitchFamily="50" charset="-128"/>
                        </a:rPr>
                        <a:t>酒造」 売上アップ 設定条件～実施事項</a:t>
                      </a:r>
                      <a:br>
                        <a:rPr lang="ja-JP" altLang="en-US" sz="1200" b="0" i="0" u="none" strike="noStrike" dirty="0">
                          <a:effectLst/>
                          <a:latin typeface="BIZ UDPゴシック" panose="020B0400000000000000" pitchFamily="50" charset="-128"/>
                          <a:ea typeface="BIZ UDPゴシック" panose="020B0400000000000000" pitchFamily="50" charset="-128"/>
                        </a:rPr>
                      </a:br>
                      <a:r>
                        <a:rPr lang="ja-JP" altLang="en-US" sz="1200" b="0" i="0" u="none" strike="noStrike" dirty="0">
                          <a:effectLst/>
                          <a:latin typeface="BIZ UDPゴシック" panose="020B0400000000000000" pitchFamily="50" charset="-128"/>
                          <a:ea typeface="BIZ UDPゴシック" panose="020B0400000000000000" pitchFamily="50" charset="-128"/>
                        </a:rPr>
                        <a:t>　役割分担（ステップリーダー）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60058059"/>
                  </a:ext>
                </a:extLst>
              </a:tr>
              <a:tr h="253441">
                <a:tc vMerge="1">
                  <a:txBody>
                    <a:bodyPr/>
                    <a:lstStyle/>
                    <a:p>
                      <a:endParaRPr kumimoji="1" lang="ja-JP" altLang="en-US"/>
                    </a:p>
                  </a:txBody>
                  <a:tcPr/>
                </a:tc>
                <a:tc>
                  <a:txBody>
                    <a:bodyPr/>
                    <a:lstStyle/>
                    <a:p>
                      <a:pPr algn="ctr" fontAlgn="ct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13:20</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14:50 (90)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２．現状把握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・事前情報（</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5</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）をグラフ化し情報を引き出す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389267836"/>
                  </a:ext>
                </a:extLst>
              </a:tr>
              <a:tr h="253441">
                <a:tc vMerge="1">
                  <a:txBody>
                    <a:bodyPr/>
                    <a:lstStyle/>
                    <a:p>
                      <a:endParaRPr kumimoji="1" lang="ja-JP" altLang="en-US"/>
                    </a:p>
                  </a:txBody>
                  <a:tcPr/>
                </a:tc>
                <a:tc>
                  <a:txBody>
                    <a:bodyPr/>
                    <a:lstStyle/>
                    <a:p>
                      <a:pPr algn="ctr" fontAlgn="ctr"/>
                      <a:r>
                        <a:rPr lang="en-US" altLang="ja-JP" sz="1200" b="0" i="0" u="none" strike="noStrike" dirty="0">
                          <a:effectLst/>
                          <a:latin typeface="BIZ UDPゴシック" panose="020B0400000000000000" pitchFamily="50" charset="-128"/>
                          <a:ea typeface="BIZ UDPゴシック" panose="020B0400000000000000" pitchFamily="50" charset="-128"/>
                        </a:rPr>
                        <a:t>14:50</a:t>
                      </a:r>
                      <a:r>
                        <a:rPr lang="ja-JP" altLang="en-US" sz="1200" b="0" i="0" u="none" strike="noStrike" dirty="0">
                          <a:effectLst/>
                          <a:latin typeface="BIZ UDPゴシック" panose="020B0400000000000000" pitchFamily="50" charset="-128"/>
                          <a:ea typeface="BIZ UDPゴシック" panose="020B0400000000000000" pitchFamily="50" charset="-128"/>
                        </a:rPr>
                        <a:t>～</a:t>
                      </a:r>
                      <a:r>
                        <a:rPr lang="en-US" altLang="ja-JP" sz="1200" b="0" i="0" u="none" strike="noStrike" dirty="0">
                          <a:effectLst/>
                          <a:latin typeface="BIZ UDPゴシック" panose="020B0400000000000000" pitchFamily="50" charset="-128"/>
                          <a:ea typeface="BIZ UDPゴシック" panose="020B0400000000000000" pitchFamily="50" charset="-128"/>
                        </a:rPr>
                        <a:t>15:00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200" b="0" i="0" u="none" strike="noStrike" dirty="0">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1142923768"/>
                  </a:ext>
                </a:extLst>
              </a:tr>
              <a:tr h="253441">
                <a:tc vMerge="1">
                  <a:txBody>
                    <a:bodyPr/>
                    <a:lstStyle/>
                    <a:p>
                      <a:endParaRPr kumimoji="1" lang="ja-JP" altLang="en-US"/>
                    </a:p>
                  </a:txBody>
                  <a:tcPr/>
                </a:tc>
                <a:tc>
                  <a:txBody>
                    <a:bodyPr/>
                    <a:lstStyle/>
                    <a:p>
                      <a:pPr algn="ctr" fontAlgn="ct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15:00</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15:30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zh-TW"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３．目標設定</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・情報を元に情報を元に目標の設定</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996280727"/>
                  </a:ext>
                </a:extLst>
              </a:tr>
              <a:tr h="398265">
                <a:tc vMerge="1">
                  <a:txBody>
                    <a:bodyPr/>
                    <a:lstStyle/>
                    <a:p>
                      <a:endParaRPr kumimoji="1" lang="ja-JP" altLang="en-US"/>
                    </a:p>
                  </a:txBody>
                  <a:tcPr/>
                </a:tc>
                <a:tc>
                  <a:txBody>
                    <a:bodyPr/>
                    <a:lstStyle/>
                    <a:p>
                      <a:pPr algn="ctr" fontAlgn="ct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15:30</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16:30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４．要因解析</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・現状把握で解ったことを基にして、特性要因図を作成し</a:t>
                      </a:r>
                      <a:b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　重要要因を洗い出す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48043762"/>
                  </a:ext>
                </a:extLst>
              </a:tr>
              <a:tr h="494814">
                <a:tc vMerge="1">
                  <a:txBody>
                    <a:bodyPr/>
                    <a:lstStyle/>
                    <a:p>
                      <a:endParaRPr kumimoji="1" lang="ja-JP" altLang="en-US"/>
                    </a:p>
                  </a:txBody>
                  <a:tcPr/>
                </a:tc>
                <a:tc>
                  <a:txBody>
                    <a:bodyPr/>
                    <a:lstStyle/>
                    <a:p>
                      <a:pPr algn="ctr" fontAlgn="ct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16:30</a:t>
                      </a: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200" b="0" i="0" u="none" strike="noStrike" dirty="0">
                          <a:solidFill>
                            <a:srgbClr val="006600"/>
                          </a:solidFill>
                          <a:effectLst/>
                          <a:latin typeface="BIZ UDPゴシック" panose="020B0400000000000000" pitchFamily="50" charset="-128"/>
                          <a:ea typeface="BIZ UDPゴシック" panose="020B0400000000000000" pitchFamily="50" charset="-128"/>
                        </a:rPr>
                        <a:t>16:50 (20)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５．要因検証</a:t>
                      </a:r>
                      <a:b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rgbClr val="006600"/>
                          </a:solidFill>
                          <a:effectLst/>
                          <a:latin typeface="BIZ UDPゴシック" panose="020B0400000000000000" pitchFamily="50" charset="-128"/>
                          <a:ea typeface="BIZ UDPゴシック" panose="020B0400000000000000" pitchFamily="50" charset="-128"/>
                        </a:rPr>
                        <a:t>　　（仕掛り）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・重要要因を検証するために調べたい項目を列挙･まとめ、</a:t>
                      </a:r>
                      <a:b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200" b="0" i="0" u="none" strike="noStrike" dirty="0">
                          <a:solidFill>
                            <a:srgbClr val="006600"/>
                          </a:solidFill>
                          <a:effectLst/>
                          <a:latin typeface="BIZ UDPゴシック" panose="020B0400000000000000" pitchFamily="50" charset="-128"/>
                          <a:ea typeface="BIZ UDPゴシック" panose="020B0400000000000000" pitchFamily="50" charset="-128"/>
                        </a:rPr>
                        <a:t>　一件一葉シートに記入して必要情報を請求し、検証を進めます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068565544"/>
                  </a:ext>
                </a:extLst>
              </a:tr>
              <a:tr h="253441">
                <a:tc vMerge="1">
                  <a:txBody>
                    <a:bodyPr/>
                    <a:lstStyle/>
                    <a:p>
                      <a:endParaRPr kumimoji="1" lang="ja-JP" altLang="en-US"/>
                    </a:p>
                  </a:txBody>
                  <a:tcPr/>
                </a:tc>
                <a:tc>
                  <a:txBody>
                    <a:bodyPr/>
                    <a:lstStyle/>
                    <a:p>
                      <a:pPr algn="ctr" fontAlgn="ctr"/>
                      <a:r>
                        <a:rPr lang="en-US" altLang="ja-JP" sz="1200" b="0" i="0" u="none" strike="noStrike" dirty="0">
                          <a:effectLst/>
                          <a:latin typeface="BIZ UDPゴシック" panose="020B0400000000000000" pitchFamily="50" charset="-128"/>
                          <a:ea typeface="BIZ UDPゴシック" panose="020B0400000000000000" pitchFamily="50" charset="-128"/>
                        </a:rPr>
                        <a:t>16:50</a:t>
                      </a:r>
                      <a:r>
                        <a:rPr lang="ja-JP" altLang="en-US" sz="1200" b="0" i="0" u="none" strike="noStrike" dirty="0">
                          <a:effectLst/>
                          <a:latin typeface="BIZ UDPゴシック" panose="020B0400000000000000" pitchFamily="50" charset="-128"/>
                          <a:ea typeface="BIZ UDPゴシック" panose="020B0400000000000000" pitchFamily="50" charset="-128"/>
                        </a:rPr>
                        <a:t>～</a:t>
                      </a:r>
                      <a:r>
                        <a:rPr lang="en-US" altLang="ja-JP" sz="1200" b="0" i="0" u="none" strike="noStrike" dirty="0">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200" b="0" i="0" u="none" strike="noStrike" dirty="0">
                          <a:effectLst/>
                          <a:latin typeface="BIZ UDPゴシック" panose="020B0400000000000000" pitchFamily="50" charset="-128"/>
                          <a:ea typeface="BIZ UDPゴシック" panose="020B0400000000000000" pitchFamily="50" charset="-128"/>
                        </a:rPr>
                        <a:t>・２日目の連絡事項等</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38609379"/>
                  </a:ext>
                </a:extLst>
              </a:tr>
            </a:tbl>
          </a:graphicData>
        </a:graphic>
      </p:graphicFrame>
    </p:spTree>
    <p:extLst>
      <p:ext uri="{BB962C8B-B14F-4D97-AF65-F5344CB8AC3E}">
        <p14:creationId xmlns:p14="http://schemas.microsoft.com/office/powerpoint/2010/main" val="1889156336"/>
      </p:ext>
    </p:extLst>
  </p:cSld>
  <p:clrMapOvr>
    <a:masterClrMapping/>
  </p:clrMapOvr>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altLang="ja-JP" sz="1600" b="0" i="0" u="none" strike="noStrike" cap="none" normalizeH="0" baseline="0" smtClean="0">
            <a:ln>
              <a:noFill/>
            </a:ln>
            <a:solidFill>
              <a:schemeClr val="tx1"/>
            </a:solidFill>
            <a:effectLst/>
            <a:latin typeface="Times New Roman" pitchFamily="18" charset="0"/>
            <a:ea typeface="HG丸ｺﾞｼｯｸM-PRO"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altLang="ja-JP" sz="1600" b="0" i="0" u="none" strike="noStrike" cap="none" normalizeH="0" baseline="0" smtClean="0">
            <a:ln>
              <a:noFill/>
            </a:ln>
            <a:solidFill>
              <a:schemeClr val="tx1"/>
            </a:solidFill>
            <a:effectLst/>
            <a:latin typeface="Times New Roman" pitchFamily="18" charset="0"/>
            <a:ea typeface="HG丸ｺﾞｼｯｸM-PRO"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8984</TotalTime>
  <Words>16791</Words>
  <Application>Microsoft Office PowerPoint</Application>
  <PresentationFormat>ワイド画面</PresentationFormat>
  <Paragraphs>2587</Paragraphs>
  <Slides>74</Slides>
  <Notes>5</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74</vt:i4>
      </vt:variant>
    </vt:vector>
  </HeadingPairs>
  <TitlesOfParts>
    <vt:vector size="83" baseType="lpstr">
      <vt:lpstr>BIZ UDPゴシック</vt:lpstr>
      <vt:lpstr>HG丸ｺﾞｼｯｸM-PRO</vt:lpstr>
      <vt:lpstr>Meiryo UI</vt:lpstr>
      <vt:lpstr>ＭＳ Ｐゴシック</vt:lpstr>
      <vt:lpstr>游ゴシック</vt:lpstr>
      <vt:lpstr>Arial</vt:lpstr>
      <vt:lpstr>Times New Roman</vt:lpstr>
      <vt:lpstr>Wingdings</vt:lpstr>
      <vt:lpstr>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Aya Ishikawa</dc:creator>
  <cp:lastModifiedBy>Kakehi,Kazuo / 筧  一雄</cp:lastModifiedBy>
  <cp:revision>316</cp:revision>
  <cp:lastPrinted>2022-08-29T07:08:43Z</cp:lastPrinted>
  <dcterms:created xsi:type="dcterms:W3CDTF">1601-01-01T00:00:00Z</dcterms:created>
  <dcterms:modified xsi:type="dcterms:W3CDTF">2025-11-16T22:07:58Z</dcterms:modified>
</cp:coreProperties>
</file>