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12192000" cy="6858000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132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873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81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761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980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9356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5263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62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219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472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660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0D33E-A030-444E-8774-8DC712A4CD27}" type="datetimeFigureOut">
              <a:rPr kumimoji="1" lang="ja-JP" altLang="en-US" smtClean="0"/>
              <a:t>2025/10/21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200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802362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B－１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⑧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13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078519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B－2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⑧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729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328540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B－3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⑧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6846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42232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B－4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⑧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5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0938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B－5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⑧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440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708038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B－6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⑧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0716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645464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B－7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⑧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805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D8F9CBA-6A10-DC53-C3F7-368088EB79CD}"/>
              </a:ext>
            </a:extLst>
          </p:cNvPr>
          <p:cNvSpPr txBox="1"/>
          <p:nvPr/>
        </p:nvSpPr>
        <p:spPr>
          <a:xfrm>
            <a:off x="739470" y="2536467"/>
            <a:ext cx="108535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r>
              <a:rPr kumimoji="1" lang="ja-JP" altLang="en-US" sz="8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コース　情報提供</a:t>
            </a:r>
          </a:p>
        </p:txBody>
      </p:sp>
    </p:spTree>
    <p:extLst>
      <p:ext uri="{BB962C8B-B14F-4D97-AF65-F5344CB8AC3E}">
        <p14:creationId xmlns:p14="http://schemas.microsoft.com/office/powerpoint/2010/main" val="4189006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529</Words>
  <Application>Microsoft Office PowerPoint</Application>
  <PresentationFormat>ワイド画面</PresentationFormat>
  <Paragraphs>78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BIZ UDPゴシック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トヨタ車体株式会社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Kakehi,Kazuo / 筧  一雄</dc:creator>
  <cp:lastModifiedBy>Kakehi,Kazuo / 筧  一雄</cp:lastModifiedBy>
  <cp:revision>3</cp:revision>
  <dcterms:created xsi:type="dcterms:W3CDTF">2025-10-18T22:52:49Z</dcterms:created>
  <dcterms:modified xsi:type="dcterms:W3CDTF">2025-10-21T08:27:08Z</dcterms:modified>
</cp:coreProperties>
</file>