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771" r:id="rId2"/>
    <p:sldId id="463" r:id="rId3"/>
    <p:sldId id="776" r:id="rId4"/>
    <p:sldId id="317" r:id="rId5"/>
    <p:sldId id="778" r:id="rId6"/>
    <p:sldId id="452" r:id="rId7"/>
    <p:sldId id="772" r:id="rId8"/>
    <p:sldId id="444" r:id="rId9"/>
    <p:sldId id="744" r:id="rId10"/>
    <p:sldId id="777" r:id="rId11"/>
    <p:sldId id="740" r:id="rId12"/>
    <p:sldId id="499" r:id="rId13"/>
    <p:sldId id="779" r:id="rId14"/>
    <p:sldId id="741" r:id="rId15"/>
    <p:sldId id="742" r:id="rId16"/>
    <p:sldId id="769" r:id="rId17"/>
    <p:sldId id="780" r:id="rId18"/>
    <p:sldId id="781" r:id="rId19"/>
    <p:sldId id="714" r:id="rId20"/>
    <p:sldId id="314" r:id="rId21"/>
    <p:sldId id="460" r:id="rId22"/>
    <p:sldId id="782" r:id="rId23"/>
    <p:sldId id="482" r:id="rId24"/>
    <p:sldId id="500" r:id="rId25"/>
    <p:sldId id="783" r:id="rId26"/>
    <p:sldId id="716" r:id="rId27"/>
    <p:sldId id="784" r:id="rId28"/>
    <p:sldId id="334" r:id="rId29"/>
    <p:sldId id="785" r:id="rId30"/>
    <p:sldId id="335" r:id="rId31"/>
    <p:sldId id="786" r:id="rId32"/>
    <p:sldId id="347" r:id="rId33"/>
    <p:sldId id="787" r:id="rId34"/>
    <p:sldId id="788" r:id="rId35"/>
    <p:sldId id="336" r:id="rId36"/>
    <p:sldId id="790" r:id="rId37"/>
    <p:sldId id="789" r:id="rId38"/>
    <p:sldId id="754" r:id="rId39"/>
    <p:sldId id="792" r:id="rId40"/>
    <p:sldId id="810" r:id="rId41"/>
    <p:sldId id="793" r:id="rId42"/>
    <p:sldId id="794" r:id="rId43"/>
    <p:sldId id="795" r:id="rId44"/>
    <p:sldId id="796" r:id="rId45"/>
    <p:sldId id="797" r:id="rId46"/>
    <p:sldId id="798" r:id="rId47"/>
    <p:sldId id="801" r:id="rId48"/>
    <p:sldId id="799" r:id="rId49"/>
    <p:sldId id="800" r:id="rId50"/>
    <p:sldId id="803" r:id="rId51"/>
    <p:sldId id="802" r:id="rId52"/>
    <p:sldId id="346" r:id="rId53"/>
    <p:sldId id="804" r:id="rId54"/>
    <p:sldId id="805" r:id="rId55"/>
    <p:sldId id="806" r:id="rId56"/>
    <p:sldId id="807" r:id="rId57"/>
    <p:sldId id="328" r:id="rId58"/>
    <p:sldId id="811" r:id="rId59"/>
    <p:sldId id="832" r:id="rId60"/>
    <p:sldId id="809" r:id="rId61"/>
  </p:sldIdLst>
  <p:sldSz cx="12192000" cy="6858000"/>
  <p:notesSz cx="6735763" cy="9866313"/>
  <p:defaultTextStyle>
    <a:defPPr>
      <a:defRPr lang="en-US"/>
    </a:defPPr>
    <a:lvl1pPr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1pPr>
    <a:lvl2pPr marL="4572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2pPr>
    <a:lvl3pPr marL="9144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3pPr>
    <a:lvl4pPr marL="13716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4pPr>
    <a:lvl5pPr marL="1828800" algn="l" rtl="0" eaLnBrk="0" fontAlgn="base" hangingPunct="0">
      <a:spcBef>
        <a:spcPct val="0"/>
      </a:spcBef>
      <a:spcAft>
        <a:spcPct val="0"/>
      </a:spcAft>
      <a:defRPr kumimoji="1" sz="1600" kern="1200">
        <a:solidFill>
          <a:schemeClr val="tx1"/>
        </a:solidFill>
        <a:latin typeface="Times New Roman" panose="02020603050405020304" pitchFamily="18" charset="0"/>
        <a:ea typeface="HG丸ｺﾞｼｯｸM-PRO" panose="020F0600000000000000" pitchFamily="50" charset="-128"/>
        <a:cs typeface="+mn-cs"/>
      </a:defRPr>
    </a:lvl5pPr>
    <a:lvl6pPr marL="22860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6pPr>
    <a:lvl7pPr marL="27432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7pPr>
    <a:lvl8pPr marL="32004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8pPr>
    <a:lvl9pPr marL="3657600" algn="l" defTabSz="914400" rtl="0" eaLnBrk="1" latinLnBrk="0" hangingPunct="1">
      <a:defRPr kumimoji="1" sz="1600" kern="1200">
        <a:solidFill>
          <a:schemeClr val="tx1"/>
        </a:solidFill>
        <a:latin typeface="Times New Roman" panose="02020603050405020304" pitchFamily="18" charset="0"/>
        <a:ea typeface="HG丸ｺﾞｼｯｸM-PRO" panose="020F0600000000000000" pitchFamily="50"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6600"/>
    <a:srgbClr val="CCFFCC"/>
    <a:srgbClr val="0000FF"/>
    <a:srgbClr val="CCFFFF"/>
    <a:srgbClr val="66FFFF"/>
    <a:srgbClr val="66FF33"/>
    <a:srgbClr val="FF0000"/>
    <a:srgbClr val="00FF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874BCE-334F-4285-8D0A-A5A544570989}" v="47" dt="2023-11-07T02:12:36.4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726" autoAdjust="0"/>
    <p:restoredTop sz="95847" autoAdjust="0"/>
  </p:normalViewPr>
  <p:slideViewPr>
    <p:cSldViewPr>
      <p:cViewPr varScale="1">
        <p:scale>
          <a:sx n="69" d="100"/>
          <a:sy n="69" d="100"/>
        </p:scale>
        <p:origin x="536" y="272"/>
      </p:cViewPr>
      <p:guideLst>
        <p:guide orient="horz" pos="2160"/>
        <p:guide pos="3840"/>
      </p:guideLst>
    </p:cSldViewPr>
  </p:slideViewPr>
  <p:outlineViewPr>
    <p:cViewPr>
      <p:scale>
        <a:sx n="66" d="100"/>
        <a:sy n="66" d="100"/>
      </p:scale>
      <p:origin x="0" y="0"/>
    </p:cViewPr>
  </p:outlineViewPr>
  <p:notesTextViewPr>
    <p:cViewPr>
      <p:scale>
        <a:sx n="100" d="100"/>
        <a:sy n="100" d="100"/>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倉橋　理治" userId="7ad3db55-7f68-400e-9e3f-52665caba749" providerId="ADAL" clId="{CB874BCE-334F-4285-8D0A-A5A544570989}"/>
    <pc:docChg chg="undo custSel delSld modSld">
      <pc:chgData name="倉橋　理治" userId="7ad3db55-7f68-400e-9e3f-52665caba749" providerId="ADAL" clId="{CB874BCE-334F-4285-8D0A-A5A544570989}" dt="2023-11-07T02:12:40.828" v="1698" actId="2696"/>
      <pc:docMkLst>
        <pc:docMk/>
      </pc:docMkLst>
      <pc:sldChg chg="delSp">
        <pc:chgData name="倉橋　理治" userId="7ad3db55-7f68-400e-9e3f-52665caba749" providerId="ADAL" clId="{CB874BCE-334F-4285-8D0A-A5A544570989}" dt="2023-11-07T01:23:31.213" v="1643" actId="478"/>
        <pc:sldMkLst>
          <pc:docMk/>
          <pc:sldMk cId="0" sldId="287"/>
        </pc:sldMkLst>
        <pc:spChg chg="del">
          <ac:chgData name="倉橋　理治" userId="7ad3db55-7f68-400e-9e3f-52665caba749" providerId="ADAL" clId="{CB874BCE-334F-4285-8D0A-A5A544570989}" dt="2023-11-07T01:23:31.213" v="1643" actId="478"/>
          <ac:spMkLst>
            <pc:docMk/>
            <pc:sldMk cId="0" sldId="287"/>
            <ac:spMk id="16388" creationId="{00000000-0000-0000-0000-000000000000}"/>
          </ac:spMkLst>
        </pc:spChg>
      </pc:sldChg>
      <pc:sldChg chg="del">
        <pc:chgData name="倉橋　理治" userId="7ad3db55-7f68-400e-9e3f-52665caba749" providerId="ADAL" clId="{CB874BCE-334F-4285-8D0A-A5A544570989}" dt="2023-10-30T10:14:12.135" v="147" actId="2696"/>
        <pc:sldMkLst>
          <pc:docMk/>
          <pc:sldMk cId="0" sldId="305"/>
        </pc:sldMkLst>
      </pc:sldChg>
      <pc:sldChg chg="modSp mod">
        <pc:chgData name="倉橋　理治" userId="7ad3db55-7f68-400e-9e3f-52665caba749" providerId="ADAL" clId="{CB874BCE-334F-4285-8D0A-A5A544570989}" dt="2023-11-03T01:36:04.802" v="1227" actId="20577"/>
        <pc:sldMkLst>
          <pc:docMk/>
          <pc:sldMk cId="0" sldId="308"/>
        </pc:sldMkLst>
        <pc:spChg chg="mod">
          <ac:chgData name="倉橋　理治" userId="7ad3db55-7f68-400e-9e3f-52665caba749" providerId="ADAL" clId="{CB874BCE-334F-4285-8D0A-A5A544570989}" dt="2023-10-30T10:26:44.222" v="669" actId="20577"/>
          <ac:spMkLst>
            <pc:docMk/>
            <pc:sldMk cId="0" sldId="308"/>
            <ac:spMk id="52" creationId="{00000000-0000-0000-0000-000000000000}"/>
          </ac:spMkLst>
        </pc:spChg>
        <pc:spChg chg="mod">
          <ac:chgData name="倉橋　理治" userId="7ad3db55-7f68-400e-9e3f-52665caba749" providerId="ADAL" clId="{CB874BCE-334F-4285-8D0A-A5A544570989}" dt="2023-10-30T10:27:31.973" v="744" actId="20577"/>
          <ac:spMkLst>
            <pc:docMk/>
            <pc:sldMk cId="0" sldId="308"/>
            <ac:spMk id="8197" creationId="{00000000-0000-0000-0000-000000000000}"/>
          </ac:spMkLst>
        </pc:spChg>
        <pc:spChg chg="mod">
          <ac:chgData name="倉橋　理治" userId="7ad3db55-7f68-400e-9e3f-52665caba749" providerId="ADAL" clId="{CB874BCE-334F-4285-8D0A-A5A544570989}" dt="2023-10-30T10:27:41.942" v="764" actId="20577"/>
          <ac:spMkLst>
            <pc:docMk/>
            <pc:sldMk cId="0" sldId="308"/>
            <ac:spMk id="8214" creationId="{00000000-0000-0000-0000-000000000000}"/>
          </ac:spMkLst>
        </pc:spChg>
        <pc:spChg chg="mod">
          <ac:chgData name="倉橋　理治" userId="7ad3db55-7f68-400e-9e3f-52665caba749" providerId="ADAL" clId="{CB874BCE-334F-4285-8D0A-A5A544570989}" dt="2023-11-03T01:36:04.802" v="1227" actId="20577"/>
          <ac:spMkLst>
            <pc:docMk/>
            <pc:sldMk cId="0" sldId="308"/>
            <ac:spMk id="8215" creationId="{00000000-0000-0000-0000-000000000000}"/>
          </ac:spMkLst>
        </pc:spChg>
        <pc:spChg chg="mod">
          <ac:chgData name="倉橋　理治" userId="7ad3db55-7f68-400e-9e3f-52665caba749" providerId="ADAL" clId="{CB874BCE-334F-4285-8D0A-A5A544570989}" dt="2023-10-30T10:28:50.323" v="837" actId="20577"/>
          <ac:spMkLst>
            <pc:docMk/>
            <pc:sldMk cId="0" sldId="308"/>
            <ac:spMk id="8230" creationId="{00000000-0000-0000-0000-000000000000}"/>
          </ac:spMkLst>
        </pc:spChg>
        <pc:spChg chg="mod">
          <ac:chgData name="倉橋　理治" userId="7ad3db55-7f68-400e-9e3f-52665caba749" providerId="ADAL" clId="{CB874BCE-334F-4285-8D0A-A5A544570989}" dt="2023-10-30T10:22:22.523" v="524" actId="20577"/>
          <ac:spMkLst>
            <pc:docMk/>
            <pc:sldMk cId="0" sldId="308"/>
            <ac:spMk id="8235" creationId="{00000000-0000-0000-0000-000000000000}"/>
          </ac:spMkLst>
        </pc:spChg>
        <pc:spChg chg="mod">
          <ac:chgData name="倉橋　理治" userId="7ad3db55-7f68-400e-9e3f-52665caba749" providerId="ADAL" clId="{CB874BCE-334F-4285-8D0A-A5A544570989}" dt="2023-10-30T10:22:27.120" v="528" actId="20577"/>
          <ac:spMkLst>
            <pc:docMk/>
            <pc:sldMk cId="0" sldId="308"/>
            <ac:spMk id="8236" creationId="{00000000-0000-0000-0000-000000000000}"/>
          </ac:spMkLst>
        </pc:spChg>
      </pc:sldChg>
      <pc:sldChg chg="modSp mod">
        <pc:chgData name="倉橋　理治" userId="7ad3db55-7f68-400e-9e3f-52665caba749" providerId="ADAL" clId="{CB874BCE-334F-4285-8D0A-A5A544570989}" dt="2023-11-07T01:20:27.573" v="1634" actId="20577"/>
        <pc:sldMkLst>
          <pc:docMk/>
          <pc:sldMk cId="0" sldId="313"/>
        </pc:sldMkLst>
        <pc:spChg chg="mod">
          <ac:chgData name="倉橋　理治" userId="7ad3db55-7f68-400e-9e3f-52665caba749" providerId="ADAL" clId="{CB874BCE-334F-4285-8D0A-A5A544570989}" dt="2023-11-07T01:20:27.573" v="1634" actId="20577"/>
          <ac:spMkLst>
            <pc:docMk/>
            <pc:sldMk cId="0" sldId="313"/>
            <ac:spMk id="13315" creationId="{00000000-0000-0000-0000-000000000000}"/>
          </ac:spMkLst>
        </pc:spChg>
        <pc:spChg chg="mod">
          <ac:chgData name="倉橋　理治" userId="7ad3db55-7f68-400e-9e3f-52665caba749" providerId="ADAL" clId="{CB874BCE-334F-4285-8D0A-A5A544570989}" dt="2023-10-30T10:35:53.305" v="1107" actId="20577"/>
          <ac:spMkLst>
            <pc:docMk/>
            <pc:sldMk cId="0" sldId="313"/>
            <ac:spMk id="13316" creationId="{00000000-0000-0000-0000-000000000000}"/>
          </ac:spMkLst>
        </pc:spChg>
      </pc:sldChg>
      <pc:sldChg chg="modSp mod">
        <pc:chgData name="倉橋　理治" userId="7ad3db55-7f68-400e-9e3f-52665caba749" providerId="ADAL" clId="{CB874BCE-334F-4285-8D0A-A5A544570989}" dt="2023-11-07T01:20:45.429" v="1637" actId="20577"/>
        <pc:sldMkLst>
          <pc:docMk/>
          <pc:sldMk cId="0" sldId="314"/>
        </pc:sldMkLst>
        <pc:spChg chg="mod">
          <ac:chgData name="倉橋　理治" userId="7ad3db55-7f68-400e-9e3f-52665caba749" providerId="ADAL" clId="{CB874BCE-334F-4285-8D0A-A5A544570989}" dt="2023-11-07T01:20:45.429" v="1637" actId="20577"/>
          <ac:spMkLst>
            <pc:docMk/>
            <pc:sldMk cId="0" sldId="314"/>
            <ac:spMk id="14340" creationId="{00000000-0000-0000-0000-000000000000}"/>
          </ac:spMkLst>
        </pc:spChg>
      </pc:sldChg>
      <pc:sldChg chg="modSp mod">
        <pc:chgData name="倉橋　理治" userId="7ad3db55-7f68-400e-9e3f-52665caba749" providerId="ADAL" clId="{CB874BCE-334F-4285-8D0A-A5A544570989}" dt="2023-11-07T01:26:47.374" v="1695" actId="20577"/>
        <pc:sldMkLst>
          <pc:docMk/>
          <pc:sldMk cId="0" sldId="316"/>
        </pc:sldMkLst>
        <pc:spChg chg="mod">
          <ac:chgData name="倉橋　理治" userId="7ad3db55-7f68-400e-9e3f-52665caba749" providerId="ADAL" clId="{CB874BCE-334F-4285-8D0A-A5A544570989}" dt="2023-11-03T01:45:33.392" v="1367" actId="20577"/>
          <ac:spMkLst>
            <pc:docMk/>
            <pc:sldMk cId="0" sldId="316"/>
            <ac:spMk id="24580" creationId="{00000000-0000-0000-0000-000000000000}"/>
          </ac:spMkLst>
        </pc:spChg>
        <pc:spChg chg="mod">
          <ac:chgData name="倉橋　理治" userId="7ad3db55-7f68-400e-9e3f-52665caba749" providerId="ADAL" clId="{CB874BCE-334F-4285-8D0A-A5A544570989}" dt="2023-11-03T01:45:23.352" v="1364" actId="20577"/>
          <ac:spMkLst>
            <pc:docMk/>
            <pc:sldMk cId="0" sldId="316"/>
            <ac:spMk id="24581" creationId="{00000000-0000-0000-0000-000000000000}"/>
          </ac:spMkLst>
        </pc:spChg>
        <pc:spChg chg="mod">
          <ac:chgData name="倉橋　理治" userId="7ad3db55-7f68-400e-9e3f-52665caba749" providerId="ADAL" clId="{CB874BCE-334F-4285-8D0A-A5A544570989}" dt="2023-11-07T01:26:47.374" v="1695" actId="20577"/>
          <ac:spMkLst>
            <pc:docMk/>
            <pc:sldMk cId="0" sldId="316"/>
            <ac:spMk id="24583" creationId="{00000000-0000-0000-0000-000000000000}"/>
          </ac:spMkLst>
        </pc:spChg>
      </pc:sldChg>
      <pc:sldChg chg="del">
        <pc:chgData name="倉橋　理治" userId="7ad3db55-7f68-400e-9e3f-52665caba749" providerId="ADAL" clId="{CB874BCE-334F-4285-8D0A-A5A544570989}" dt="2023-11-07T02:12:21.729" v="1697" actId="2696"/>
        <pc:sldMkLst>
          <pc:docMk/>
          <pc:sldMk cId="1758641873" sldId="317"/>
        </pc:sldMkLst>
      </pc:sldChg>
      <pc:sldChg chg="modSp mod">
        <pc:chgData name="倉橋　理治" userId="7ad3db55-7f68-400e-9e3f-52665caba749" providerId="ADAL" clId="{CB874BCE-334F-4285-8D0A-A5A544570989}" dt="2023-11-07T01:22:16.644" v="1642" actId="20577"/>
        <pc:sldMkLst>
          <pc:docMk/>
          <pc:sldMk cId="0" sldId="321"/>
        </pc:sldMkLst>
        <pc:spChg chg="mod">
          <ac:chgData name="倉橋　理治" userId="7ad3db55-7f68-400e-9e3f-52665caba749" providerId="ADAL" clId="{CB874BCE-334F-4285-8D0A-A5A544570989}" dt="2023-11-07T01:22:16.644" v="1642" actId="20577"/>
          <ac:spMkLst>
            <pc:docMk/>
            <pc:sldMk cId="0" sldId="321"/>
            <ac:spMk id="15364" creationId="{00000000-0000-0000-0000-000000000000}"/>
          </ac:spMkLst>
        </pc:spChg>
        <pc:spChg chg="mod">
          <ac:chgData name="倉橋　理治" userId="7ad3db55-7f68-400e-9e3f-52665caba749" providerId="ADAL" clId="{CB874BCE-334F-4285-8D0A-A5A544570989}" dt="2023-10-30T10:36:43.281" v="1128" actId="20577"/>
          <ac:spMkLst>
            <pc:docMk/>
            <pc:sldMk cId="0" sldId="321"/>
            <ac:spMk id="15365" creationId="{00000000-0000-0000-0000-000000000000}"/>
          </ac:spMkLst>
        </pc:spChg>
      </pc:sldChg>
      <pc:sldChg chg="modSp del mod">
        <pc:chgData name="倉橋　理治" userId="7ad3db55-7f68-400e-9e3f-52665caba749" providerId="ADAL" clId="{CB874BCE-334F-4285-8D0A-A5A544570989}" dt="2023-11-07T02:12:40.828" v="1698" actId="2696"/>
        <pc:sldMkLst>
          <pc:docMk/>
          <pc:sldMk cId="0" sldId="328"/>
        </pc:sldMkLst>
        <pc:spChg chg="mod">
          <ac:chgData name="倉橋　理治" userId="7ad3db55-7f68-400e-9e3f-52665caba749" providerId="ADAL" clId="{CB874BCE-334F-4285-8D0A-A5A544570989}" dt="2023-11-03T01:44:08.630" v="1347" actId="20577"/>
          <ac:spMkLst>
            <pc:docMk/>
            <pc:sldMk cId="0" sldId="328"/>
            <ac:spMk id="25603" creationId="{00000000-0000-0000-0000-000000000000}"/>
          </ac:spMkLst>
        </pc:spChg>
        <pc:spChg chg="mod">
          <ac:chgData name="倉橋　理治" userId="7ad3db55-7f68-400e-9e3f-52665caba749" providerId="ADAL" clId="{CB874BCE-334F-4285-8D0A-A5A544570989}" dt="2023-11-03T01:44:17.653" v="1357" actId="20577"/>
          <ac:spMkLst>
            <pc:docMk/>
            <pc:sldMk cId="0" sldId="328"/>
            <ac:spMk id="25604" creationId="{00000000-0000-0000-0000-000000000000}"/>
          </ac:spMkLst>
        </pc:spChg>
      </pc:sldChg>
      <pc:sldChg chg="modSp mod">
        <pc:chgData name="倉橋　理治" userId="7ad3db55-7f68-400e-9e3f-52665caba749" providerId="ADAL" clId="{CB874BCE-334F-4285-8D0A-A5A544570989}" dt="2023-10-30T10:34:56.110" v="1093" actId="20577"/>
        <pc:sldMkLst>
          <pc:docMk/>
          <pc:sldMk cId="0" sldId="333"/>
        </pc:sldMkLst>
        <pc:spChg chg="mod">
          <ac:chgData name="倉橋　理治" userId="7ad3db55-7f68-400e-9e3f-52665caba749" providerId="ADAL" clId="{CB874BCE-334F-4285-8D0A-A5A544570989}" dt="2023-10-30T10:33:23.280" v="992" actId="20577"/>
          <ac:spMkLst>
            <pc:docMk/>
            <pc:sldMk cId="0" sldId="333"/>
            <ac:spMk id="12290" creationId="{00000000-0000-0000-0000-000000000000}"/>
          </ac:spMkLst>
        </pc:spChg>
        <pc:spChg chg="mod">
          <ac:chgData name="倉橋　理治" userId="7ad3db55-7f68-400e-9e3f-52665caba749" providerId="ADAL" clId="{CB874BCE-334F-4285-8D0A-A5A544570989}" dt="2023-10-30T10:34:56.110" v="1093" actId="20577"/>
          <ac:spMkLst>
            <pc:docMk/>
            <pc:sldMk cId="0" sldId="333"/>
            <ac:spMk id="12291" creationId="{00000000-0000-0000-0000-000000000000}"/>
          </ac:spMkLst>
        </pc:spChg>
        <pc:spChg chg="mod">
          <ac:chgData name="倉橋　理治" userId="7ad3db55-7f68-400e-9e3f-52665caba749" providerId="ADAL" clId="{CB874BCE-334F-4285-8D0A-A5A544570989}" dt="2023-10-30T10:34:52.159" v="1090" actId="20577"/>
          <ac:spMkLst>
            <pc:docMk/>
            <pc:sldMk cId="0" sldId="333"/>
            <ac:spMk id="12293" creationId="{00000000-0000-0000-0000-000000000000}"/>
          </ac:spMkLst>
        </pc:spChg>
      </pc:sldChg>
      <pc:sldChg chg="modSp mod">
        <pc:chgData name="倉橋　理治" userId="7ad3db55-7f68-400e-9e3f-52665caba749" providerId="ADAL" clId="{CB874BCE-334F-4285-8D0A-A5A544570989}" dt="2023-11-07T01:24:56.423" v="1648" actId="20577"/>
        <pc:sldMkLst>
          <pc:docMk/>
          <pc:sldMk cId="0" sldId="334"/>
        </pc:sldMkLst>
        <pc:spChg chg="mod">
          <ac:chgData name="倉橋　理治" userId="7ad3db55-7f68-400e-9e3f-52665caba749" providerId="ADAL" clId="{CB874BCE-334F-4285-8D0A-A5A544570989}" dt="2023-10-30T10:37:25.585" v="1134" actId="20577"/>
          <ac:spMkLst>
            <pc:docMk/>
            <pc:sldMk cId="0" sldId="334"/>
            <ac:spMk id="17410" creationId="{00000000-0000-0000-0000-000000000000}"/>
          </ac:spMkLst>
        </pc:spChg>
        <pc:spChg chg="mod">
          <ac:chgData name="倉橋　理治" userId="7ad3db55-7f68-400e-9e3f-52665caba749" providerId="ADAL" clId="{CB874BCE-334F-4285-8D0A-A5A544570989}" dt="2023-11-07T01:24:56.423" v="1648" actId="20577"/>
          <ac:spMkLst>
            <pc:docMk/>
            <pc:sldMk cId="0" sldId="334"/>
            <ac:spMk id="17412" creationId="{00000000-0000-0000-0000-000000000000}"/>
          </ac:spMkLst>
        </pc:spChg>
      </pc:sldChg>
      <pc:sldChg chg="modSp mod">
        <pc:chgData name="倉橋　理治" userId="7ad3db55-7f68-400e-9e3f-52665caba749" providerId="ADAL" clId="{CB874BCE-334F-4285-8D0A-A5A544570989}" dt="2023-11-07T01:25:34.144" v="1656" actId="20577"/>
        <pc:sldMkLst>
          <pc:docMk/>
          <pc:sldMk cId="0" sldId="335"/>
        </pc:sldMkLst>
        <pc:spChg chg="mod">
          <ac:chgData name="倉橋　理治" userId="7ad3db55-7f68-400e-9e3f-52665caba749" providerId="ADAL" clId="{CB874BCE-334F-4285-8D0A-A5A544570989}" dt="2023-11-07T01:25:34.144" v="1656" actId="20577"/>
          <ac:spMkLst>
            <pc:docMk/>
            <pc:sldMk cId="0" sldId="335"/>
            <ac:spMk id="5" creationId="{00000000-0000-0000-0000-000000000000}"/>
          </ac:spMkLst>
        </pc:spChg>
        <pc:spChg chg="mod">
          <ac:chgData name="倉橋　理治" userId="7ad3db55-7f68-400e-9e3f-52665caba749" providerId="ADAL" clId="{CB874BCE-334F-4285-8D0A-A5A544570989}" dt="2023-10-30T10:37:51.924" v="1146" actId="20577"/>
          <ac:spMkLst>
            <pc:docMk/>
            <pc:sldMk cId="0" sldId="335"/>
            <ac:spMk id="18434" creationId="{00000000-0000-0000-0000-000000000000}"/>
          </ac:spMkLst>
        </pc:spChg>
        <pc:spChg chg="mod">
          <ac:chgData name="倉橋　理治" userId="7ad3db55-7f68-400e-9e3f-52665caba749" providerId="ADAL" clId="{CB874BCE-334F-4285-8D0A-A5A544570989}" dt="2023-11-07T01:25:14.379" v="1653"/>
          <ac:spMkLst>
            <pc:docMk/>
            <pc:sldMk cId="0" sldId="335"/>
            <ac:spMk id="18436" creationId="{00000000-0000-0000-0000-000000000000}"/>
          </ac:spMkLst>
        </pc:spChg>
      </pc:sldChg>
      <pc:sldChg chg="delSp modSp mod">
        <pc:chgData name="倉橋　理治" userId="7ad3db55-7f68-400e-9e3f-52665caba749" providerId="ADAL" clId="{CB874BCE-334F-4285-8D0A-A5A544570989}" dt="2023-11-07T01:26:11.295" v="1669" actId="20577"/>
        <pc:sldMkLst>
          <pc:docMk/>
          <pc:sldMk cId="0" sldId="336"/>
        </pc:sldMkLst>
        <pc:spChg chg="del">
          <ac:chgData name="倉橋　理治" userId="7ad3db55-7f68-400e-9e3f-52665caba749" providerId="ADAL" clId="{CB874BCE-334F-4285-8D0A-A5A544570989}" dt="2023-10-30T10:38:54.758" v="1147" actId="478"/>
          <ac:spMkLst>
            <pc:docMk/>
            <pc:sldMk cId="0" sldId="336"/>
            <ac:spMk id="3" creationId="{00000000-0000-0000-0000-000000000000}"/>
          </ac:spMkLst>
        </pc:spChg>
        <pc:spChg chg="mod">
          <ac:chgData name="倉橋　理治" userId="7ad3db55-7f68-400e-9e3f-52665caba749" providerId="ADAL" clId="{CB874BCE-334F-4285-8D0A-A5A544570989}" dt="2023-11-07T01:26:11.295" v="1669" actId="20577"/>
          <ac:spMkLst>
            <pc:docMk/>
            <pc:sldMk cId="0" sldId="336"/>
            <ac:spMk id="7" creationId="{00000000-0000-0000-0000-000000000000}"/>
          </ac:spMkLst>
        </pc:spChg>
        <pc:spChg chg="mod">
          <ac:chgData name="倉橋　理治" userId="7ad3db55-7f68-400e-9e3f-52665caba749" providerId="ADAL" clId="{CB874BCE-334F-4285-8D0A-A5A544570989}" dt="2023-11-03T01:40:55.332" v="1266" actId="20577"/>
          <ac:spMkLst>
            <pc:docMk/>
            <pc:sldMk cId="0" sldId="336"/>
            <ac:spMk id="20482" creationId="{00000000-0000-0000-0000-000000000000}"/>
          </ac:spMkLst>
        </pc:spChg>
        <pc:spChg chg="del">
          <ac:chgData name="倉橋　理治" userId="7ad3db55-7f68-400e-9e3f-52665caba749" providerId="ADAL" clId="{CB874BCE-334F-4285-8D0A-A5A544570989}" dt="2023-10-30T10:38:58.270" v="1148" actId="478"/>
          <ac:spMkLst>
            <pc:docMk/>
            <pc:sldMk cId="0" sldId="336"/>
            <ac:spMk id="20483" creationId="{00000000-0000-0000-0000-000000000000}"/>
          </ac:spMkLst>
        </pc:spChg>
        <pc:spChg chg="mod">
          <ac:chgData name="倉橋　理治" userId="7ad3db55-7f68-400e-9e3f-52665caba749" providerId="ADAL" clId="{CB874BCE-334F-4285-8D0A-A5A544570989}" dt="2023-11-07T01:25:53.440" v="1666" actId="20577"/>
          <ac:spMkLst>
            <pc:docMk/>
            <pc:sldMk cId="0" sldId="336"/>
            <ac:spMk id="20485" creationId="{00000000-0000-0000-0000-000000000000}"/>
          </ac:spMkLst>
        </pc:spChg>
      </pc:sldChg>
      <pc:sldChg chg="modSp mod">
        <pc:chgData name="倉橋　理治" userId="7ad3db55-7f68-400e-9e3f-52665caba749" providerId="ADAL" clId="{CB874BCE-334F-4285-8D0A-A5A544570989}" dt="2023-11-07T01:26:34.350" v="1684" actId="20577"/>
        <pc:sldMkLst>
          <pc:docMk/>
          <pc:sldMk cId="0" sldId="340"/>
        </pc:sldMkLst>
        <pc:spChg chg="mod">
          <ac:chgData name="倉橋　理治" userId="7ad3db55-7f68-400e-9e3f-52665caba749" providerId="ADAL" clId="{CB874BCE-334F-4285-8D0A-A5A544570989}" dt="2023-11-03T01:42:25.601" v="1312" actId="14100"/>
          <ac:spMkLst>
            <pc:docMk/>
            <pc:sldMk cId="0" sldId="340"/>
            <ac:spMk id="6" creationId="{00000000-0000-0000-0000-000000000000}"/>
          </ac:spMkLst>
        </pc:spChg>
        <pc:spChg chg="mod">
          <ac:chgData name="倉橋　理治" userId="7ad3db55-7f68-400e-9e3f-52665caba749" providerId="ADAL" clId="{CB874BCE-334F-4285-8D0A-A5A544570989}" dt="2023-11-07T01:26:29.020" v="1681" actId="20577"/>
          <ac:spMkLst>
            <pc:docMk/>
            <pc:sldMk cId="0" sldId="340"/>
            <ac:spMk id="7" creationId="{00000000-0000-0000-0000-000000000000}"/>
          </ac:spMkLst>
        </pc:spChg>
        <pc:spChg chg="mod">
          <ac:chgData name="倉橋　理治" userId="7ad3db55-7f68-400e-9e3f-52665caba749" providerId="ADAL" clId="{CB874BCE-334F-4285-8D0A-A5A544570989}" dt="2023-11-07T01:26:34.350" v="1684" actId="20577"/>
          <ac:spMkLst>
            <pc:docMk/>
            <pc:sldMk cId="0" sldId="340"/>
            <ac:spMk id="8" creationId="{00000000-0000-0000-0000-000000000000}"/>
          </ac:spMkLst>
        </pc:spChg>
        <pc:spChg chg="mod">
          <ac:chgData name="倉橋　理治" userId="7ad3db55-7f68-400e-9e3f-52665caba749" providerId="ADAL" clId="{CB874BCE-334F-4285-8D0A-A5A544570989}" dt="2023-11-03T01:42:52.192" v="1320" actId="20577"/>
          <ac:spMkLst>
            <pc:docMk/>
            <pc:sldMk cId="0" sldId="340"/>
            <ac:spMk id="22530" creationId="{00000000-0000-0000-0000-000000000000}"/>
          </ac:spMkLst>
        </pc:spChg>
      </pc:sldChg>
      <pc:sldChg chg="del">
        <pc:chgData name="倉橋　理治" userId="7ad3db55-7f68-400e-9e3f-52665caba749" providerId="ADAL" clId="{CB874BCE-334F-4285-8D0A-A5A544570989}" dt="2023-11-06T09:15:12.674" v="1628" actId="2696"/>
        <pc:sldMkLst>
          <pc:docMk/>
          <pc:sldMk cId="0" sldId="343"/>
        </pc:sldMkLst>
      </pc:sldChg>
      <pc:sldChg chg="modSp mod">
        <pc:chgData name="倉橋　理治" userId="7ad3db55-7f68-400e-9e3f-52665caba749" providerId="ADAL" clId="{CB874BCE-334F-4285-8D0A-A5A544570989}" dt="2023-11-07T01:26:23.639" v="1678" actId="20577"/>
        <pc:sldMkLst>
          <pc:docMk/>
          <pc:sldMk cId="0" sldId="344"/>
        </pc:sldMkLst>
        <pc:spChg chg="mod">
          <ac:chgData name="倉橋　理治" userId="7ad3db55-7f68-400e-9e3f-52665caba749" providerId="ADAL" clId="{CB874BCE-334F-4285-8D0A-A5A544570989}" dt="2023-11-07T01:26:20.430" v="1675" actId="20577"/>
          <ac:spMkLst>
            <pc:docMk/>
            <pc:sldMk cId="0" sldId="344"/>
            <ac:spMk id="5" creationId="{00000000-0000-0000-0000-000000000000}"/>
          </ac:spMkLst>
        </pc:spChg>
        <pc:spChg chg="mod">
          <ac:chgData name="倉橋　理治" userId="7ad3db55-7f68-400e-9e3f-52665caba749" providerId="ADAL" clId="{CB874BCE-334F-4285-8D0A-A5A544570989}" dt="2023-11-07T01:26:23.639" v="1678" actId="20577"/>
          <ac:spMkLst>
            <pc:docMk/>
            <pc:sldMk cId="0" sldId="344"/>
            <ac:spMk id="6" creationId="{00000000-0000-0000-0000-000000000000}"/>
          </ac:spMkLst>
        </pc:spChg>
        <pc:spChg chg="mod">
          <ac:chgData name="倉橋　理治" userId="7ad3db55-7f68-400e-9e3f-52665caba749" providerId="ADAL" clId="{CB874BCE-334F-4285-8D0A-A5A544570989}" dt="2023-11-03T01:41:45.425" v="1288" actId="20577"/>
          <ac:spMkLst>
            <pc:docMk/>
            <pc:sldMk cId="0" sldId="344"/>
            <ac:spMk id="21506" creationId="{00000000-0000-0000-0000-000000000000}"/>
          </ac:spMkLst>
        </pc:spChg>
      </pc:sldChg>
      <pc:sldChg chg="modSp mod">
        <pc:chgData name="倉橋　理治" userId="7ad3db55-7f68-400e-9e3f-52665caba749" providerId="ADAL" clId="{CB874BCE-334F-4285-8D0A-A5A544570989}" dt="2023-11-07T01:26:42.614" v="1692" actId="20577"/>
        <pc:sldMkLst>
          <pc:docMk/>
          <pc:sldMk cId="0" sldId="346"/>
        </pc:sldMkLst>
        <pc:spChg chg="mod">
          <ac:chgData name="倉橋　理治" userId="7ad3db55-7f68-400e-9e3f-52665caba749" providerId="ADAL" clId="{CB874BCE-334F-4285-8D0A-A5A544570989}" dt="2023-11-07T01:26:39.040" v="1687" actId="20577"/>
          <ac:spMkLst>
            <pc:docMk/>
            <pc:sldMk cId="0" sldId="346"/>
            <ac:spMk id="5" creationId="{00000000-0000-0000-0000-000000000000}"/>
          </ac:spMkLst>
        </pc:spChg>
        <pc:spChg chg="mod">
          <ac:chgData name="倉橋　理治" userId="7ad3db55-7f68-400e-9e3f-52665caba749" providerId="ADAL" clId="{CB874BCE-334F-4285-8D0A-A5A544570989}" dt="2023-11-07T01:26:42.614" v="1692" actId="20577"/>
          <ac:spMkLst>
            <pc:docMk/>
            <pc:sldMk cId="0" sldId="346"/>
            <ac:spMk id="6" creationId="{00000000-0000-0000-0000-000000000000}"/>
          </ac:spMkLst>
        </pc:spChg>
        <pc:spChg chg="mod">
          <ac:chgData name="倉橋　理治" userId="7ad3db55-7f68-400e-9e3f-52665caba749" providerId="ADAL" clId="{CB874BCE-334F-4285-8D0A-A5A544570989}" dt="2023-11-03T01:43:42.116" v="1329" actId="20577"/>
          <ac:spMkLst>
            <pc:docMk/>
            <pc:sldMk cId="0" sldId="346"/>
            <ac:spMk id="23554" creationId="{00000000-0000-0000-0000-000000000000}"/>
          </ac:spMkLst>
        </pc:spChg>
      </pc:sldChg>
      <pc:sldChg chg="modSp mod">
        <pc:chgData name="倉橋　理治" userId="7ad3db55-7f68-400e-9e3f-52665caba749" providerId="ADAL" clId="{CB874BCE-334F-4285-8D0A-A5A544570989}" dt="2023-11-07T01:25:43.180" v="1662" actId="20577"/>
        <pc:sldMkLst>
          <pc:docMk/>
          <pc:sldMk cId="0" sldId="347"/>
        </pc:sldMkLst>
        <pc:spChg chg="mod">
          <ac:chgData name="倉橋　理治" userId="7ad3db55-7f68-400e-9e3f-52665caba749" providerId="ADAL" clId="{CB874BCE-334F-4285-8D0A-A5A544570989}" dt="2023-11-07T01:25:43.180" v="1662" actId="20577"/>
          <ac:spMkLst>
            <pc:docMk/>
            <pc:sldMk cId="0" sldId="347"/>
            <ac:spMk id="5" creationId="{00000000-0000-0000-0000-000000000000}"/>
          </ac:spMkLst>
        </pc:spChg>
        <pc:spChg chg="mod">
          <ac:chgData name="倉橋　理治" userId="7ad3db55-7f68-400e-9e3f-52665caba749" providerId="ADAL" clId="{CB874BCE-334F-4285-8D0A-A5A544570989}" dt="2023-11-07T01:25:40.174" v="1659" actId="20577"/>
          <ac:spMkLst>
            <pc:docMk/>
            <pc:sldMk cId="0" sldId="347"/>
            <ac:spMk id="19460" creationId="{00000000-0000-0000-0000-000000000000}"/>
          </ac:spMkLst>
        </pc:spChg>
      </pc:sldChg>
      <pc:sldChg chg="modSp">
        <pc:chgData name="倉橋　理治" userId="7ad3db55-7f68-400e-9e3f-52665caba749" providerId="ADAL" clId="{CB874BCE-334F-4285-8D0A-A5A544570989}" dt="2023-11-03T01:33:55.088" v="1224" actId="1076"/>
        <pc:sldMkLst>
          <pc:docMk/>
          <pc:sldMk cId="0" sldId="350"/>
        </pc:sldMkLst>
        <pc:spChg chg="mod">
          <ac:chgData name="倉橋　理治" userId="7ad3db55-7f68-400e-9e3f-52665caba749" providerId="ADAL" clId="{CB874BCE-334F-4285-8D0A-A5A544570989}" dt="2023-11-03T01:33:55.088" v="1224" actId="1076"/>
          <ac:spMkLst>
            <pc:docMk/>
            <pc:sldMk cId="0" sldId="350"/>
            <ac:spMk id="8199" creationId="{00000000-0000-0000-0000-000000000000}"/>
          </ac:spMkLst>
        </pc:spChg>
      </pc:sldChg>
      <pc:sldChg chg="addSp delSp modSp mod">
        <pc:chgData name="倉橋　理治" userId="7ad3db55-7f68-400e-9e3f-52665caba749" providerId="ADAL" clId="{CB874BCE-334F-4285-8D0A-A5A544570989}" dt="2023-11-03T01:32:49.416" v="1220" actId="1076"/>
        <pc:sldMkLst>
          <pc:docMk/>
          <pc:sldMk cId="0" sldId="351"/>
        </pc:sldMkLst>
        <pc:spChg chg="mod">
          <ac:chgData name="倉橋　理治" userId="7ad3db55-7f68-400e-9e3f-52665caba749" providerId="ADAL" clId="{CB874BCE-334F-4285-8D0A-A5A544570989}" dt="2023-10-30T10:12:22.860" v="82" actId="20577"/>
          <ac:spMkLst>
            <pc:docMk/>
            <pc:sldMk cId="0" sldId="351"/>
            <ac:spMk id="4" creationId="{DBA58A6C-A4D2-1235-AF1E-008549D526C9}"/>
          </ac:spMkLst>
        </pc:spChg>
        <pc:spChg chg="mod">
          <ac:chgData name="倉橋　理治" userId="7ad3db55-7f68-400e-9e3f-52665caba749" providerId="ADAL" clId="{CB874BCE-334F-4285-8D0A-A5A544570989}" dt="2023-10-30T10:12:16.975" v="78"/>
          <ac:spMkLst>
            <pc:docMk/>
            <pc:sldMk cId="0" sldId="351"/>
            <ac:spMk id="6" creationId="{17DC3A9B-A92E-03B4-35D2-C130CB4D1525}"/>
          </ac:spMkLst>
        </pc:spChg>
        <pc:spChg chg="mod">
          <ac:chgData name="倉橋　理治" userId="7ad3db55-7f68-400e-9e3f-52665caba749" providerId="ADAL" clId="{CB874BCE-334F-4285-8D0A-A5A544570989}" dt="2023-10-30T10:12:16.975" v="78"/>
          <ac:spMkLst>
            <pc:docMk/>
            <pc:sldMk cId="0" sldId="351"/>
            <ac:spMk id="7" creationId="{3CA6B5E2-B8BB-A149-9306-A67CA4185321}"/>
          </ac:spMkLst>
        </pc:spChg>
        <pc:spChg chg="mod">
          <ac:chgData name="倉橋　理治" userId="7ad3db55-7f68-400e-9e3f-52665caba749" providerId="ADAL" clId="{CB874BCE-334F-4285-8D0A-A5A544570989}" dt="2023-10-30T10:12:16.975" v="78"/>
          <ac:spMkLst>
            <pc:docMk/>
            <pc:sldMk cId="0" sldId="351"/>
            <ac:spMk id="8" creationId="{543C4027-1DD9-281F-E5D6-A11D0277004F}"/>
          </ac:spMkLst>
        </pc:spChg>
        <pc:spChg chg="mod">
          <ac:chgData name="倉橋　理治" userId="7ad3db55-7f68-400e-9e3f-52665caba749" providerId="ADAL" clId="{CB874BCE-334F-4285-8D0A-A5A544570989}" dt="2023-10-30T10:12:16.975" v="78"/>
          <ac:spMkLst>
            <pc:docMk/>
            <pc:sldMk cId="0" sldId="351"/>
            <ac:spMk id="9" creationId="{6BCAD3B3-0128-423E-0B1D-E3C510538651}"/>
          </ac:spMkLst>
        </pc:spChg>
        <pc:spChg chg="mod">
          <ac:chgData name="倉橋　理治" userId="7ad3db55-7f68-400e-9e3f-52665caba749" providerId="ADAL" clId="{CB874BCE-334F-4285-8D0A-A5A544570989}" dt="2023-10-30T10:12:16.975" v="78"/>
          <ac:spMkLst>
            <pc:docMk/>
            <pc:sldMk cId="0" sldId="351"/>
            <ac:spMk id="10" creationId="{A3BC7F87-4356-34F2-0FBF-03AA004E78EA}"/>
          </ac:spMkLst>
        </pc:spChg>
        <pc:spChg chg="mod">
          <ac:chgData name="倉橋　理治" userId="7ad3db55-7f68-400e-9e3f-52665caba749" providerId="ADAL" clId="{CB874BCE-334F-4285-8D0A-A5A544570989}" dt="2023-10-30T10:12:16.975" v="78"/>
          <ac:spMkLst>
            <pc:docMk/>
            <pc:sldMk cId="0" sldId="351"/>
            <ac:spMk id="11" creationId="{8E0612F2-B200-991C-09DA-44E9D569257C}"/>
          </ac:spMkLst>
        </pc:spChg>
        <pc:spChg chg="mod">
          <ac:chgData name="倉橋　理治" userId="7ad3db55-7f68-400e-9e3f-52665caba749" providerId="ADAL" clId="{CB874BCE-334F-4285-8D0A-A5A544570989}" dt="2023-10-30T10:12:16.975" v="78"/>
          <ac:spMkLst>
            <pc:docMk/>
            <pc:sldMk cId="0" sldId="351"/>
            <ac:spMk id="12" creationId="{F277CC93-09B6-F897-D6AE-2C9AEB3B5DBE}"/>
          </ac:spMkLst>
        </pc:spChg>
        <pc:spChg chg="mod">
          <ac:chgData name="倉橋　理治" userId="7ad3db55-7f68-400e-9e3f-52665caba749" providerId="ADAL" clId="{CB874BCE-334F-4285-8D0A-A5A544570989}" dt="2023-10-30T10:12:16.975" v="78"/>
          <ac:spMkLst>
            <pc:docMk/>
            <pc:sldMk cId="0" sldId="351"/>
            <ac:spMk id="13" creationId="{6BDBBF6A-471D-E0A0-11F6-487FBD56B4FB}"/>
          </ac:spMkLst>
        </pc:spChg>
        <pc:spChg chg="mod">
          <ac:chgData name="倉橋　理治" userId="7ad3db55-7f68-400e-9e3f-52665caba749" providerId="ADAL" clId="{CB874BCE-334F-4285-8D0A-A5A544570989}" dt="2023-10-30T10:12:16.975" v="78"/>
          <ac:spMkLst>
            <pc:docMk/>
            <pc:sldMk cId="0" sldId="351"/>
            <ac:spMk id="14" creationId="{A2359A2F-F943-298D-AB11-B25F0FDBD500}"/>
          </ac:spMkLst>
        </pc:spChg>
        <pc:spChg chg="mod">
          <ac:chgData name="倉橋　理治" userId="7ad3db55-7f68-400e-9e3f-52665caba749" providerId="ADAL" clId="{CB874BCE-334F-4285-8D0A-A5A544570989}" dt="2023-10-30T10:12:16.975" v="78"/>
          <ac:spMkLst>
            <pc:docMk/>
            <pc:sldMk cId="0" sldId="351"/>
            <ac:spMk id="15" creationId="{4027CEA7-E7C7-C140-4A7F-C31FB9F3468A}"/>
          </ac:spMkLst>
        </pc:spChg>
        <pc:spChg chg="mod">
          <ac:chgData name="倉橋　理治" userId="7ad3db55-7f68-400e-9e3f-52665caba749" providerId="ADAL" clId="{CB874BCE-334F-4285-8D0A-A5A544570989}" dt="2023-10-30T10:12:16.975" v="78"/>
          <ac:spMkLst>
            <pc:docMk/>
            <pc:sldMk cId="0" sldId="351"/>
            <ac:spMk id="16" creationId="{2B57AEE9-A381-1D8D-427E-89007365FF78}"/>
          </ac:spMkLst>
        </pc:spChg>
        <pc:spChg chg="add mod">
          <ac:chgData name="倉橋　理治" userId="7ad3db55-7f68-400e-9e3f-52665caba749" providerId="ADAL" clId="{CB874BCE-334F-4285-8D0A-A5A544570989}" dt="2023-10-30T10:12:58.220" v="100" actId="20577"/>
          <ac:spMkLst>
            <pc:docMk/>
            <pc:sldMk cId="0" sldId="351"/>
            <ac:spMk id="18" creationId="{2B46168B-FB3B-8C1E-69B0-FFD33BD9F41F}"/>
          </ac:spMkLst>
        </pc:spChg>
        <pc:spChg chg="mod">
          <ac:chgData name="倉橋　理治" userId="7ad3db55-7f68-400e-9e3f-52665caba749" providerId="ADAL" clId="{CB874BCE-334F-4285-8D0A-A5A544570989}" dt="2023-10-30T10:13:29.317" v="146" actId="6549"/>
          <ac:spMkLst>
            <pc:docMk/>
            <pc:sldMk cId="0" sldId="351"/>
            <ac:spMk id="42" creationId="{00000000-0000-0000-0000-000000000000}"/>
          </ac:spMkLst>
        </pc:spChg>
        <pc:spChg chg="mod">
          <ac:chgData name="倉橋　理治" userId="7ad3db55-7f68-400e-9e3f-52665caba749" providerId="ADAL" clId="{CB874BCE-334F-4285-8D0A-A5A544570989}" dt="2023-11-03T01:32:46.110" v="1219" actId="1076"/>
          <ac:spMkLst>
            <pc:docMk/>
            <pc:sldMk cId="0" sldId="351"/>
            <ac:spMk id="90" creationId="{00000000-0000-0000-0000-000000000000}"/>
          </ac:spMkLst>
        </pc:spChg>
        <pc:spChg chg="mod">
          <ac:chgData name="倉橋　理治" userId="7ad3db55-7f68-400e-9e3f-52665caba749" providerId="ADAL" clId="{CB874BCE-334F-4285-8D0A-A5A544570989}" dt="2023-10-30T10:10:34.359" v="36" actId="1076"/>
          <ac:spMkLst>
            <pc:docMk/>
            <pc:sldMk cId="0" sldId="351"/>
            <ac:spMk id="3074" creationId="{00000000-0000-0000-0000-000000000000}"/>
          </ac:spMkLst>
        </pc:spChg>
        <pc:spChg chg="mod">
          <ac:chgData name="倉橋　理治" userId="7ad3db55-7f68-400e-9e3f-52665caba749" providerId="ADAL" clId="{CB874BCE-334F-4285-8D0A-A5A544570989}" dt="2023-10-30T10:10:37.641" v="37" actId="688"/>
          <ac:spMkLst>
            <pc:docMk/>
            <pc:sldMk cId="0" sldId="351"/>
            <ac:spMk id="3079" creationId="{00000000-0000-0000-0000-000000000000}"/>
          </ac:spMkLst>
        </pc:spChg>
        <pc:spChg chg="mod">
          <ac:chgData name="倉橋　理治" userId="7ad3db55-7f68-400e-9e3f-52665caba749" providerId="ADAL" clId="{CB874BCE-334F-4285-8D0A-A5A544570989}" dt="2023-10-30T10:10:25.515" v="33" actId="1076"/>
          <ac:spMkLst>
            <pc:docMk/>
            <pc:sldMk cId="0" sldId="351"/>
            <ac:spMk id="3080" creationId="{00000000-0000-0000-0000-000000000000}"/>
          </ac:spMkLst>
        </pc:spChg>
        <pc:spChg chg="mod">
          <ac:chgData name="倉橋　理治" userId="7ad3db55-7f68-400e-9e3f-52665caba749" providerId="ADAL" clId="{CB874BCE-334F-4285-8D0A-A5A544570989}" dt="2023-10-30T10:10:29.918" v="34" actId="1076"/>
          <ac:spMkLst>
            <pc:docMk/>
            <pc:sldMk cId="0" sldId="351"/>
            <ac:spMk id="3081" creationId="{00000000-0000-0000-0000-000000000000}"/>
          </ac:spMkLst>
        </pc:spChg>
        <pc:spChg chg="mod">
          <ac:chgData name="倉橋　理治" userId="7ad3db55-7f68-400e-9e3f-52665caba749" providerId="ADAL" clId="{CB874BCE-334F-4285-8D0A-A5A544570989}" dt="2023-10-30T10:10:37.641" v="37" actId="688"/>
          <ac:spMkLst>
            <pc:docMk/>
            <pc:sldMk cId="0" sldId="351"/>
            <ac:spMk id="3082" creationId="{00000000-0000-0000-0000-000000000000}"/>
          </ac:spMkLst>
        </pc:spChg>
        <pc:spChg chg="mod">
          <ac:chgData name="倉橋　理治" userId="7ad3db55-7f68-400e-9e3f-52665caba749" providerId="ADAL" clId="{CB874BCE-334F-4285-8D0A-A5A544570989}" dt="2023-10-30T10:10:37.641" v="37" actId="688"/>
          <ac:spMkLst>
            <pc:docMk/>
            <pc:sldMk cId="0" sldId="351"/>
            <ac:spMk id="3083" creationId="{00000000-0000-0000-0000-000000000000}"/>
          </ac:spMkLst>
        </pc:spChg>
        <pc:spChg chg="mod">
          <ac:chgData name="倉橋　理治" userId="7ad3db55-7f68-400e-9e3f-52665caba749" providerId="ADAL" clId="{CB874BCE-334F-4285-8D0A-A5A544570989}" dt="2023-10-30T10:12:11.538" v="77" actId="20577"/>
          <ac:spMkLst>
            <pc:docMk/>
            <pc:sldMk cId="0" sldId="351"/>
            <ac:spMk id="3086" creationId="{00000000-0000-0000-0000-000000000000}"/>
          </ac:spMkLst>
        </pc:spChg>
        <pc:spChg chg="mod">
          <ac:chgData name="倉橋　理治" userId="7ad3db55-7f68-400e-9e3f-52665caba749" providerId="ADAL" clId="{CB874BCE-334F-4285-8D0A-A5A544570989}" dt="2023-10-30T10:11:50.021" v="64" actId="20577"/>
          <ac:spMkLst>
            <pc:docMk/>
            <pc:sldMk cId="0" sldId="351"/>
            <ac:spMk id="3089" creationId="{00000000-0000-0000-0000-000000000000}"/>
          </ac:spMkLst>
        </pc:spChg>
        <pc:grpChg chg="mod">
          <ac:chgData name="倉橋　理治" userId="7ad3db55-7f68-400e-9e3f-52665caba749" providerId="ADAL" clId="{CB874BCE-334F-4285-8D0A-A5A544570989}" dt="2023-10-30T10:10:37.641" v="37" actId="688"/>
          <ac:grpSpMkLst>
            <pc:docMk/>
            <pc:sldMk cId="0" sldId="351"/>
            <ac:grpSpMk id="2" creationId="{00000000-0000-0000-0000-000000000000}"/>
          </ac:grpSpMkLst>
        </pc:grpChg>
        <pc:grpChg chg="add mod">
          <ac:chgData name="倉橋　理治" userId="7ad3db55-7f68-400e-9e3f-52665caba749" providerId="ADAL" clId="{CB874BCE-334F-4285-8D0A-A5A544570989}" dt="2023-10-30T10:12:19.862" v="79" actId="1076"/>
          <ac:grpSpMkLst>
            <pc:docMk/>
            <pc:sldMk cId="0" sldId="351"/>
            <ac:grpSpMk id="3" creationId="{ACE91321-546D-6717-1A19-5CBD60111D36}"/>
          </ac:grpSpMkLst>
        </pc:grpChg>
        <pc:grpChg chg="mod">
          <ac:chgData name="倉橋　理治" userId="7ad3db55-7f68-400e-9e3f-52665caba749" providerId="ADAL" clId="{CB874BCE-334F-4285-8D0A-A5A544570989}" dt="2023-10-30T10:12:16.975" v="78"/>
          <ac:grpSpMkLst>
            <pc:docMk/>
            <pc:sldMk cId="0" sldId="351"/>
            <ac:grpSpMk id="5" creationId="{F1D54EBA-8E2A-A1BF-1D8A-454B995E94EB}"/>
          </ac:grpSpMkLst>
        </pc:grpChg>
        <pc:grpChg chg="mod">
          <ac:chgData name="倉橋　理治" userId="7ad3db55-7f68-400e-9e3f-52665caba749" providerId="ADAL" clId="{CB874BCE-334F-4285-8D0A-A5A544570989}" dt="2023-11-03T01:32:49.416" v="1220" actId="1076"/>
          <ac:grpSpMkLst>
            <pc:docMk/>
            <pc:sldMk cId="0" sldId="351"/>
            <ac:grpSpMk id="43" creationId="{00000000-0000-0000-0000-000000000000}"/>
          </ac:grpSpMkLst>
        </pc:grpChg>
        <pc:grpChg chg="mod">
          <ac:chgData name="倉橋　理治" userId="7ad3db55-7f68-400e-9e3f-52665caba749" providerId="ADAL" clId="{CB874BCE-334F-4285-8D0A-A5A544570989}" dt="2023-10-30T10:11:56.472" v="65" actId="1076"/>
          <ac:grpSpMkLst>
            <pc:docMk/>
            <pc:sldMk cId="0" sldId="351"/>
            <ac:grpSpMk id="60" creationId="{00000000-0000-0000-0000-000000000000}"/>
          </ac:grpSpMkLst>
        </pc:grpChg>
        <pc:grpChg chg="mod">
          <ac:chgData name="倉橋　理治" userId="7ad3db55-7f68-400e-9e3f-52665caba749" providerId="ADAL" clId="{CB874BCE-334F-4285-8D0A-A5A544570989}" dt="2023-10-30T10:11:09.096" v="39" actId="1076"/>
          <ac:grpSpMkLst>
            <pc:docMk/>
            <pc:sldMk cId="0" sldId="351"/>
            <ac:grpSpMk id="75" creationId="{00000000-0000-0000-0000-000000000000}"/>
          </ac:grpSpMkLst>
        </pc:grpChg>
        <pc:picChg chg="add del mod">
          <ac:chgData name="倉橋　理治" userId="7ad3db55-7f68-400e-9e3f-52665caba749" providerId="ADAL" clId="{CB874BCE-334F-4285-8D0A-A5A544570989}" dt="2023-10-30T10:12:40.863" v="85" actId="478"/>
          <ac:picMkLst>
            <pc:docMk/>
            <pc:sldMk cId="0" sldId="351"/>
            <ac:picMk id="17" creationId="{FFC4C67A-142E-5E93-19FF-BA862AE94854}"/>
          </ac:picMkLst>
        </pc:picChg>
      </pc:sldChg>
      <pc:sldChg chg="addSp modSp mod">
        <pc:chgData name="倉橋　理治" userId="7ad3db55-7f68-400e-9e3f-52665caba749" providerId="ADAL" clId="{CB874BCE-334F-4285-8D0A-A5A544570989}" dt="2023-11-03T01:33:34.550" v="1223" actId="20577"/>
        <pc:sldMkLst>
          <pc:docMk/>
          <pc:sldMk cId="0" sldId="352"/>
        </pc:sldMkLst>
        <pc:spChg chg="add mod">
          <ac:chgData name="倉橋　理治" userId="7ad3db55-7f68-400e-9e3f-52665caba749" providerId="ADAL" clId="{CB874BCE-334F-4285-8D0A-A5A544570989}" dt="2023-10-30T10:18:28.303" v="368" actId="1076"/>
          <ac:spMkLst>
            <pc:docMk/>
            <pc:sldMk cId="0" sldId="352"/>
            <ac:spMk id="2" creationId="{9E0DE660-635D-6A55-EB47-871D7F168EAB}"/>
          </ac:spMkLst>
        </pc:spChg>
        <pc:spChg chg="mod">
          <ac:chgData name="倉橋　理治" userId="7ad3db55-7f68-400e-9e3f-52665caba749" providerId="ADAL" clId="{CB874BCE-334F-4285-8D0A-A5A544570989}" dt="2023-10-30T10:17:56.092" v="364" actId="14100"/>
          <ac:spMkLst>
            <pc:docMk/>
            <pc:sldMk cId="0" sldId="352"/>
            <ac:spMk id="11" creationId="{00000000-0000-0000-0000-000000000000}"/>
          </ac:spMkLst>
        </pc:spChg>
        <pc:spChg chg="mod">
          <ac:chgData name="倉橋　理治" userId="7ad3db55-7f68-400e-9e3f-52665caba749" providerId="ADAL" clId="{CB874BCE-334F-4285-8D0A-A5A544570989}" dt="2023-10-30T10:17:28.152" v="358" actId="14100"/>
          <ac:spMkLst>
            <pc:docMk/>
            <pc:sldMk cId="0" sldId="352"/>
            <ac:spMk id="12" creationId="{00000000-0000-0000-0000-000000000000}"/>
          </ac:spMkLst>
        </pc:spChg>
        <pc:spChg chg="mod">
          <ac:chgData name="倉橋　理治" userId="7ad3db55-7f68-400e-9e3f-52665caba749" providerId="ADAL" clId="{CB874BCE-334F-4285-8D0A-A5A544570989}" dt="2023-10-30T10:17:52.988" v="363" actId="14100"/>
          <ac:spMkLst>
            <pc:docMk/>
            <pc:sldMk cId="0" sldId="352"/>
            <ac:spMk id="13" creationId="{00000000-0000-0000-0000-000000000000}"/>
          </ac:spMkLst>
        </pc:spChg>
        <pc:spChg chg="mod">
          <ac:chgData name="倉橋　理治" userId="7ad3db55-7f68-400e-9e3f-52665caba749" providerId="ADAL" clId="{CB874BCE-334F-4285-8D0A-A5A544570989}" dt="2023-11-03T01:33:34.550" v="1223" actId="20577"/>
          <ac:spMkLst>
            <pc:docMk/>
            <pc:sldMk cId="0" sldId="352"/>
            <ac:spMk id="5123" creationId="{00000000-0000-0000-0000-000000000000}"/>
          </ac:spMkLst>
        </pc:spChg>
        <pc:spChg chg="mod">
          <ac:chgData name="倉橋　理治" userId="7ad3db55-7f68-400e-9e3f-52665caba749" providerId="ADAL" clId="{CB874BCE-334F-4285-8D0A-A5A544570989}" dt="2023-10-30T10:18:12.805" v="366" actId="14100"/>
          <ac:spMkLst>
            <pc:docMk/>
            <pc:sldMk cId="0" sldId="352"/>
            <ac:spMk id="5124" creationId="{00000000-0000-0000-0000-000000000000}"/>
          </ac:spMkLst>
        </pc:spChg>
        <pc:spChg chg="mod">
          <ac:chgData name="倉橋　理治" userId="7ad3db55-7f68-400e-9e3f-52665caba749" providerId="ADAL" clId="{CB874BCE-334F-4285-8D0A-A5A544570989}" dt="2023-10-30T10:17:38.166" v="359" actId="14100"/>
          <ac:spMkLst>
            <pc:docMk/>
            <pc:sldMk cId="0" sldId="352"/>
            <ac:spMk id="5125" creationId="{00000000-0000-0000-0000-000000000000}"/>
          </ac:spMkLst>
        </pc:spChg>
        <pc:spChg chg="mod">
          <ac:chgData name="倉橋　理治" userId="7ad3db55-7f68-400e-9e3f-52665caba749" providerId="ADAL" clId="{CB874BCE-334F-4285-8D0A-A5A544570989}" dt="2023-10-30T10:17:43.626" v="360" actId="14100"/>
          <ac:spMkLst>
            <pc:docMk/>
            <pc:sldMk cId="0" sldId="352"/>
            <ac:spMk id="5126" creationId="{00000000-0000-0000-0000-000000000000}"/>
          </ac:spMkLst>
        </pc:spChg>
        <pc:spChg chg="mod">
          <ac:chgData name="倉橋　理治" userId="7ad3db55-7f68-400e-9e3f-52665caba749" providerId="ADAL" clId="{CB874BCE-334F-4285-8D0A-A5A544570989}" dt="2023-10-30T10:17:47.264" v="361" actId="14100"/>
          <ac:spMkLst>
            <pc:docMk/>
            <pc:sldMk cId="0" sldId="352"/>
            <ac:spMk id="5127" creationId="{00000000-0000-0000-0000-000000000000}"/>
          </ac:spMkLst>
        </pc:spChg>
        <pc:spChg chg="mod">
          <ac:chgData name="倉橋　理治" userId="7ad3db55-7f68-400e-9e3f-52665caba749" providerId="ADAL" clId="{CB874BCE-334F-4285-8D0A-A5A544570989}" dt="2023-10-30T10:17:50.269" v="362" actId="14100"/>
          <ac:spMkLst>
            <pc:docMk/>
            <pc:sldMk cId="0" sldId="352"/>
            <ac:spMk id="5128" creationId="{00000000-0000-0000-0000-000000000000}"/>
          </ac:spMkLst>
        </pc:spChg>
        <pc:spChg chg="mod">
          <ac:chgData name="倉橋　理治" userId="7ad3db55-7f68-400e-9e3f-52665caba749" providerId="ADAL" clId="{CB874BCE-334F-4285-8D0A-A5A544570989}" dt="2023-10-30T10:18:33.691" v="369" actId="14100"/>
          <ac:spMkLst>
            <pc:docMk/>
            <pc:sldMk cId="0" sldId="352"/>
            <ac:spMk id="5132" creationId="{00000000-0000-0000-0000-000000000000}"/>
          </ac:spMkLst>
        </pc:spChg>
        <pc:spChg chg="mod">
          <ac:chgData name="倉橋　理治" userId="7ad3db55-7f68-400e-9e3f-52665caba749" providerId="ADAL" clId="{CB874BCE-334F-4285-8D0A-A5A544570989}" dt="2023-10-30T10:20:34.275" v="505" actId="20577"/>
          <ac:spMkLst>
            <pc:docMk/>
            <pc:sldMk cId="0" sldId="352"/>
            <ac:spMk id="5133" creationId="{00000000-0000-0000-0000-000000000000}"/>
          </ac:spMkLst>
        </pc:spChg>
      </pc:sldChg>
      <pc:sldChg chg="modSp mod">
        <pc:chgData name="倉橋　理治" userId="7ad3db55-7f68-400e-9e3f-52665caba749" providerId="ADAL" clId="{CB874BCE-334F-4285-8D0A-A5A544570989}" dt="2023-11-03T01:49:24.597" v="1626" actId="20577"/>
        <pc:sldMkLst>
          <pc:docMk/>
          <pc:sldMk cId="0" sldId="356"/>
        </pc:sldMkLst>
        <pc:spChg chg="mod">
          <ac:chgData name="倉橋　理治" userId="7ad3db55-7f68-400e-9e3f-52665caba749" providerId="ADAL" clId="{CB874BCE-334F-4285-8D0A-A5A544570989}" dt="2023-11-03T01:49:24.597" v="1626" actId="20577"/>
          <ac:spMkLst>
            <pc:docMk/>
            <pc:sldMk cId="0" sldId="356"/>
            <ac:spMk id="26628" creationId="{00000000-0000-0000-0000-000000000000}"/>
          </ac:spMkLst>
        </pc:spChg>
      </pc:sldChg>
      <pc:sldChg chg="modSp mod">
        <pc:chgData name="倉橋　理治" userId="7ad3db55-7f68-400e-9e3f-52665caba749" providerId="ADAL" clId="{CB874BCE-334F-4285-8D0A-A5A544570989}" dt="2023-11-06T09:14:36.692" v="1627"/>
        <pc:sldMkLst>
          <pc:docMk/>
          <pc:sldMk cId="0" sldId="362"/>
        </pc:sldMkLst>
        <pc:spChg chg="mod">
          <ac:chgData name="倉橋　理治" userId="7ad3db55-7f68-400e-9e3f-52665caba749" providerId="ADAL" clId="{CB874BCE-334F-4285-8D0A-A5A544570989}" dt="2023-10-30T10:32:09.430" v="949" actId="20577"/>
          <ac:spMkLst>
            <pc:docMk/>
            <pc:sldMk cId="0" sldId="362"/>
            <ac:spMk id="9" creationId="{00000000-0000-0000-0000-000000000000}"/>
          </ac:spMkLst>
        </pc:spChg>
        <pc:spChg chg="mod">
          <ac:chgData name="倉橋　理治" userId="7ad3db55-7f68-400e-9e3f-52665caba749" providerId="ADAL" clId="{CB874BCE-334F-4285-8D0A-A5A544570989}" dt="2023-10-30T10:32:23.914" v="955" actId="20577"/>
          <ac:spMkLst>
            <pc:docMk/>
            <pc:sldMk cId="0" sldId="362"/>
            <ac:spMk id="9220" creationId="{00000000-0000-0000-0000-000000000000}"/>
          </ac:spMkLst>
        </pc:spChg>
        <pc:spChg chg="mod">
          <ac:chgData name="倉橋　理治" userId="7ad3db55-7f68-400e-9e3f-52665caba749" providerId="ADAL" clId="{CB874BCE-334F-4285-8D0A-A5A544570989}" dt="2023-11-06T09:14:36.692" v="1627"/>
          <ac:spMkLst>
            <pc:docMk/>
            <pc:sldMk cId="0" sldId="362"/>
            <ac:spMk id="9222" creationId="{00000000-0000-0000-0000-000000000000}"/>
          </ac:spMkLst>
        </pc:spChg>
      </pc:sldChg>
      <pc:sldChg chg="modSp mod">
        <pc:chgData name="倉橋　理治" userId="7ad3db55-7f68-400e-9e3f-52665caba749" providerId="ADAL" clId="{CB874BCE-334F-4285-8D0A-A5A544570989}" dt="2023-11-03T01:37:32.368" v="1229" actId="6549"/>
        <pc:sldMkLst>
          <pc:docMk/>
          <pc:sldMk cId="0" sldId="363"/>
        </pc:sldMkLst>
        <pc:spChg chg="mod">
          <ac:chgData name="倉橋　理治" userId="7ad3db55-7f68-400e-9e3f-52665caba749" providerId="ADAL" clId="{CB874BCE-334F-4285-8D0A-A5A544570989}" dt="2023-11-03T01:37:32.368" v="1229" actId="6549"/>
          <ac:spMkLst>
            <pc:docMk/>
            <pc:sldMk cId="0" sldId="363"/>
            <ac:spMk id="10242" creationId="{00000000-0000-0000-0000-000000000000}"/>
          </ac:spMkLst>
        </pc:spChg>
        <pc:spChg chg="mod">
          <ac:chgData name="倉橋　理治" userId="7ad3db55-7f68-400e-9e3f-52665caba749" providerId="ADAL" clId="{CB874BCE-334F-4285-8D0A-A5A544570989}" dt="2023-10-30T10:35:29.235" v="1101"/>
          <ac:spMkLst>
            <pc:docMk/>
            <pc:sldMk cId="0" sldId="363"/>
            <ac:spMk id="10243" creationId="{00000000-0000-0000-0000-000000000000}"/>
          </ac:spMkLst>
        </pc:spChg>
      </pc:sldChg>
      <pc:sldChg chg="del">
        <pc:chgData name="倉橋　理治" userId="7ad3db55-7f68-400e-9e3f-52665caba749" providerId="ADAL" clId="{CB874BCE-334F-4285-8D0A-A5A544570989}" dt="2023-10-30T10:21:54.209" v="516" actId="47"/>
        <pc:sldMkLst>
          <pc:docMk/>
          <pc:sldMk cId="1463566788" sldId="365"/>
        </pc:sldMkLst>
      </pc:sldChg>
      <pc:sldChg chg="del">
        <pc:chgData name="倉橋　理治" userId="7ad3db55-7f68-400e-9e3f-52665caba749" providerId="ADAL" clId="{CB874BCE-334F-4285-8D0A-A5A544570989}" dt="2023-10-30T10:39:55.725" v="1166" actId="2696"/>
        <pc:sldMkLst>
          <pc:docMk/>
          <pc:sldMk cId="4054748359" sldId="367"/>
        </pc:sldMkLst>
      </pc:sldChg>
      <pc:sldChg chg="del">
        <pc:chgData name="倉橋　理治" userId="7ad3db55-7f68-400e-9e3f-52665caba749" providerId="ADAL" clId="{CB874BCE-334F-4285-8D0A-A5A544570989}" dt="2023-10-30T10:39:34.671" v="1163" actId="2696"/>
        <pc:sldMkLst>
          <pc:docMk/>
          <pc:sldMk cId="2274100883" sldId="368"/>
        </pc:sldMkLst>
      </pc:sldChg>
      <pc:sldChg chg="del">
        <pc:chgData name="倉橋　理治" userId="7ad3db55-7f68-400e-9e3f-52665caba749" providerId="ADAL" clId="{CB874BCE-334F-4285-8D0A-A5A544570989}" dt="2023-10-30T10:39:39.878" v="1164" actId="2696"/>
        <pc:sldMkLst>
          <pc:docMk/>
          <pc:sldMk cId="2496785459" sldId="369"/>
        </pc:sldMkLst>
      </pc:sldChg>
      <pc:sldChg chg="del">
        <pc:chgData name="倉橋　理治" userId="7ad3db55-7f68-400e-9e3f-52665caba749" providerId="ADAL" clId="{CB874BCE-334F-4285-8D0A-A5A544570989}" dt="2023-10-30T10:39:46.181" v="1165" actId="2696"/>
        <pc:sldMkLst>
          <pc:docMk/>
          <pc:sldMk cId="3717256220" sldId="370"/>
        </pc:sldMkLst>
      </pc:sldChg>
      <pc:sldChg chg="del">
        <pc:chgData name="倉橋　理治" userId="7ad3db55-7f68-400e-9e3f-52665caba749" providerId="ADAL" clId="{CB874BCE-334F-4285-8D0A-A5A544570989}" dt="2023-11-07T01:57:08.864" v="1696" actId="2696"/>
        <pc:sldMkLst>
          <pc:docMk/>
          <pc:sldMk cId="0" sldId="371"/>
        </pc:sldMkLst>
      </pc:sldChg>
      <pc:sldChg chg="delSp modSp mod">
        <pc:chgData name="倉橋　理治" userId="7ad3db55-7f68-400e-9e3f-52665caba749" providerId="ADAL" clId="{CB874BCE-334F-4285-8D0A-A5A544570989}" dt="2023-11-07T01:25:47.836" v="1663" actId="478"/>
        <pc:sldMkLst>
          <pc:docMk/>
          <pc:sldMk cId="0" sldId="372"/>
        </pc:sldMkLst>
        <pc:spChg chg="mod">
          <ac:chgData name="倉橋　理治" userId="7ad3db55-7f68-400e-9e3f-52665caba749" providerId="ADAL" clId="{CB874BCE-334F-4285-8D0A-A5A544570989}" dt="2023-11-03T01:38:33.579" v="1245" actId="20577"/>
          <ac:spMkLst>
            <pc:docMk/>
            <pc:sldMk cId="0" sldId="372"/>
            <ac:spMk id="21508" creationId="{00000000-0000-0000-0000-000000000000}"/>
          </ac:spMkLst>
        </pc:spChg>
        <pc:spChg chg="del">
          <ac:chgData name="倉橋　理治" userId="7ad3db55-7f68-400e-9e3f-52665caba749" providerId="ADAL" clId="{CB874BCE-334F-4285-8D0A-A5A544570989}" dt="2023-11-07T01:25:47.836" v="1663" actId="478"/>
          <ac:spMkLst>
            <pc:docMk/>
            <pc:sldMk cId="0" sldId="372"/>
            <ac:spMk id="2150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0"/>
            <a:ext cx="2919412" cy="495300"/>
          </a:xfrm>
          <a:prstGeom prst="rect">
            <a:avLst/>
          </a:prstGeom>
        </p:spPr>
        <p:txBody>
          <a:bodyPr vert="horz" lIns="91440" tIns="45720" rIns="91440" bIns="45720" rtlCol="0"/>
          <a:lstStyle>
            <a:lvl1pPr algn="r">
              <a:defRPr sz="1200"/>
            </a:lvl1pPr>
          </a:lstStyle>
          <a:p>
            <a:fld id="{24B0C82D-18D6-454F-91EE-4A9412A4D1E2}" type="datetimeFigureOut">
              <a:rPr kumimoji="1" lang="ja-JP" altLang="en-US" smtClean="0"/>
              <a:t>2025/11/10</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100" y="4748213"/>
            <a:ext cx="5389563" cy="388461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5300"/>
          </a:xfrm>
          <a:prstGeom prst="rect">
            <a:avLst/>
          </a:prstGeom>
        </p:spPr>
        <p:txBody>
          <a:bodyPr vert="horz" lIns="91440" tIns="45720" rIns="91440" bIns="45720" rtlCol="0" anchor="b"/>
          <a:lstStyle>
            <a:lvl1pPr algn="r">
              <a:defRPr sz="1200"/>
            </a:lvl1pPr>
          </a:lstStyle>
          <a:p>
            <a:fld id="{5BADCA02-F360-4CA7-8E3F-D255FADFCC11}" type="slidenum">
              <a:rPr kumimoji="1" lang="ja-JP" altLang="en-US" smtClean="0"/>
              <a:t>‹#›</a:t>
            </a:fld>
            <a:endParaRPr kumimoji="1" lang="ja-JP" altLang="en-US"/>
          </a:p>
        </p:txBody>
      </p:sp>
    </p:spTree>
    <p:extLst>
      <p:ext uri="{BB962C8B-B14F-4D97-AF65-F5344CB8AC3E}">
        <p14:creationId xmlns:p14="http://schemas.microsoft.com/office/powerpoint/2010/main" val="295188045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a:extLst>
              <a:ext uri="{FF2B5EF4-FFF2-40B4-BE49-F238E27FC236}">
                <a16:creationId xmlns:a16="http://schemas.microsoft.com/office/drawing/2014/main" id="{B77FF29D-1F2A-676B-C904-F1EB4E2C2C44}"/>
              </a:ext>
            </a:extLst>
          </p:cNvPr>
          <p:cNvSpPr txBox="1">
            <a:spLocks noGrp="1" noChangeArrowheads="1"/>
          </p:cNvSpPr>
          <p:nvPr/>
        </p:nvSpPr>
        <p:spPr bwMode="auto">
          <a:xfrm>
            <a:off x="3856038" y="9442450"/>
            <a:ext cx="2949575"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7" tIns="46633" rIns="91657" bIns="46633" anchor="b"/>
          <a:lstStyle>
            <a:lvl1pPr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7713" indent="-28733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50938"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11313"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71688" indent="-230188" defTabSz="9017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288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860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432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900488" indent="-230188" defTabSz="9017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algn="r" eaLnBrk="1" hangingPunct="1">
              <a:spcBef>
                <a:spcPct val="0"/>
              </a:spcBef>
            </a:pPr>
            <a:fld id="{9FFB125B-2777-413B-825A-83ABB06DDC53}" type="slidenum">
              <a:rPr lang="en-US" altLang="ja-JP">
                <a:ea typeface="ＭＳ Ｐゴシック" panose="020B0600070205080204" pitchFamily="50" charset="-128"/>
              </a:rPr>
              <a:pPr algn="r" eaLnBrk="1" hangingPunct="1">
                <a:spcBef>
                  <a:spcPct val="0"/>
                </a:spcBef>
              </a:pPr>
              <a:t>2</a:t>
            </a:fld>
            <a:endParaRPr lang="en-US" altLang="ja-JP">
              <a:ea typeface="ＭＳ Ｐゴシック" panose="020B0600070205080204" pitchFamily="50" charset="-128"/>
            </a:endParaRPr>
          </a:p>
        </p:txBody>
      </p:sp>
      <p:sp>
        <p:nvSpPr>
          <p:cNvPr id="10243" name="Rectangle 2">
            <a:extLst>
              <a:ext uri="{FF2B5EF4-FFF2-40B4-BE49-F238E27FC236}">
                <a16:creationId xmlns:a16="http://schemas.microsoft.com/office/drawing/2014/main" id="{0655CA6E-3825-AAF2-B3CE-5FFB15673567}"/>
              </a:ext>
            </a:extLst>
          </p:cNvPr>
          <p:cNvSpPr>
            <a:spLocks noGrp="1" noRot="1" noChangeAspect="1" noChangeArrowheads="1" noTextEdit="1"/>
          </p:cNvSpPr>
          <p:nvPr>
            <p:ph type="sldImg"/>
          </p:nvPr>
        </p:nvSpPr>
        <p:spPr>
          <a:xfrm>
            <a:off x="95250" y="747713"/>
            <a:ext cx="6618288" cy="3724275"/>
          </a:xfrm>
          <a:ln/>
        </p:spPr>
      </p:sp>
      <p:sp>
        <p:nvSpPr>
          <p:cNvPr id="10244" name="Rectangle 3">
            <a:extLst>
              <a:ext uri="{FF2B5EF4-FFF2-40B4-BE49-F238E27FC236}">
                <a16:creationId xmlns:a16="http://schemas.microsoft.com/office/drawing/2014/main" id="{F829FB4C-B96E-E61F-3DC4-EC321522BD2E}"/>
              </a:ext>
            </a:extLst>
          </p:cNvPr>
          <p:cNvSpPr>
            <a:spLocks noGrp="1" noChangeArrowheads="1"/>
          </p:cNvSpPr>
          <p:nvPr>
            <p:ph type="body" idx="1"/>
          </p:nvPr>
        </p:nvSpPr>
        <p:spPr>
          <a:xfrm>
            <a:off x="908050" y="4721225"/>
            <a:ext cx="4989513" cy="447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57" tIns="46633" rIns="91657" bIns="46633"/>
          <a:lstStyle/>
          <a:p>
            <a:pPr eaLnBrk="1" hangingPunct="1"/>
            <a:r>
              <a:rPr lang="ja-JP" altLang="en-US"/>
              <a:t>座席の配置・グループ席はこの図の様になっておりますので間違いないことを確認ください。</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 イメージ プレースホルダー 1">
            <a:extLst>
              <a:ext uri="{FF2B5EF4-FFF2-40B4-BE49-F238E27FC236}">
                <a16:creationId xmlns:a16="http://schemas.microsoft.com/office/drawing/2014/main" id="{212F313C-F677-F711-BFFD-9E8C0AE09EE5}"/>
              </a:ext>
            </a:extLst>
          </p:cNvPr>
          <p:cNvSpPr>
            <a:spLocks noGrp="1" noRot="1" noChangeAspect="1" noChangeArrowheads="1" noTextEdit="1"/>
          </p:cNvSpPr>
          <p:nvPr>
            <p:ph type="sldImg"/>
          </p:nvPr>
        </p:nvSpPr>
        <p:spPr>
          <a:xfrm>
            <a:off x="90488" y="744538"/>
            <a:ext cx="6616700" cy="3722687"/>
          </a:xfrm>
          <a:ln/>
        </p:spPr>
      </p:sp>
      <p:sp>
        <p:nvSpPr>
          <p:cNvPr id="6147" name="ノート プレースホルダー 2">
            <a:extLst>
              <a:ext uri="{FF2B5EF4-FFF2-40B4-BE49-F238E27FC236}">
                <a16:creationId xmlns:a16="http://schemas.microsoft.com/office/drawing/2014/main" id="{84DE4A74-08C9-6B2B-8418-B6807C93980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148" name="スライド番号プレースホルダー 3">
            <a:extLst>
              <a:ext uri="{FF2B5EF4-FFF2-40B4-BE49-F238E27FC236}">
                <a16:creationId xmlns:a16="http://schemas.microsoft.com/office/drawing/2014/main" id="{0026A3B2-E40E-0E3A-9097-8DFCB698D82A}"/>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463">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defTabSz="906463">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defTabSz="906463">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defTabSz="906463">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defTabSz="906463">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defTabSz="90646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0C8C8760-4031-4676-90A6-5D26E062CBE3}" type="slidenum">
              <a:rPr lang="ja-JP" altLang="en-US" sz="1200" smtClean="0"/>
              <a:pPr/>
              <a:t>4</a:t>
            </a:fld>
            <a:endParaRPr lang="en-US" altLang="ja-JP"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6E50E15B-50A3-0F45-FC68-3E889F264458}"/>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0913">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defTabSz="950913">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defTabSz="950913">
              <a:defRPr kumimoji="1" sz="2400">
                <a:solidFill>
                  <a:schemeClr val="tx1"/>
                </a:solidFill>
                <a:latin typeface="Times New Roman" panose="02020603050405020304" pitchFamily="18" charset="0"/>
                <a:ea typeface="ＭＳ Ｐゴシック" panose="020B0600070205080204" pitchFamily="50" charset="-128"/>
              </a:defRPr>
            </a:lvl3pPr>
            <a:lvl4pPr marL="1601788" indent="-228600" defTabSz="950913">
              <a:defRPr kumimoji="1" sz="2400">
                <a:solidFill>
                  <a:schemeClr val="tx1"/>
                </a:solidFill>
                <a:latin typeface="Times New Roman" panose="02020603050405020304" pitchFamily="18" charset="0"/>
                <a:ea typeface="ＭＳ Ｐゴシック" panose="020B0600070205080204" pitchFamily="50" charset="-128"/>
              </a:defRPr>
            </a:lvl4pPr>
            <a:lvl5pPr marL="2058988" indent="-228600" defTabSz="950913">
              <a:defRPr kumimoji="1" sz="2400">
                <a:solidFill>
                  <a:schemeClr val="tx1"/>
                </a:solidFill>
                <a:latin typeface="Times New Roman" panose="02020603050405020304" pitchFamily="18" charset="0"/>
                <a:ea typeface="ＭＳ Ｐゴシック" panose="020B0600070205080204" pitchFamily="50" charset="-128"/>
              </a:defRPr>
            </a:lvl5pPr>
            <a:lvl6pPr marL="25161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33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305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7788" indent="-228600" defTabSz="950913"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fld id="{EDCBABEA-0247-4F25-84BE-CD1CCF551759}" type="slidenum">
              <a:rPr lang="en-US" altLang="ja-JP" sz="1200" smtClean="0"/>
              <a:pPr/>
              <a:t>6</a:t>
            </a:fld>
            <a:endParaRPr lang="en-US" altLang="ja-JP" sz="1200"/>
          </a:p>
        </p:txBody>
      </p:sp>
      <p:sp>
        <p:nvSpPr>
          <p:cNvPr id="18435" name="Rectangle 2">
            <a:extLst>
              <a:ext uri="{FF2B5EF4-FFF2-40B4-BE49-F238E27FC236}">
                <a16:creationId xmlns:a16="http://schemas.microsoft.com/office/drawing/2014/main" id="{3967F183-5A70-28FB-A186-BBB6BBDBCB7E}"/>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F8CA55B7-E5D2-5937-633E-922564CF1B0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104" tIns="45551" rIns="91104" bIns="45551"/>
          <a:lstStyle/>
          <a:p>
            <a:pPr eaLnBrk="1" hangingPunct="1"/>
            <a:endParaRPr lang="ja-JP" altLang="en-US">
              <a:ea typeface="ＭＳ Ｐゴシック" panose="020B0600070205080204" pitchFamily="50"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FFACAB2A-5B4A-4F9F-B454-FB8738B19A89}" type="slidenum">
              <a:rPr lang="ja-JP" altLang="en-US" smtClean="0"/>
              <a:pPr>
                <a:defRPr/>
              </a:pPr>
              <a:t>37</a:t>
            </a:fld>
            <a:endParaRPr lang="ja-JP" altLang="en-US"/>
          </a:p>
        </p:txBody>
      </p:sp>
    </p:spTree>
    <p:extLst>
      <p:ext uri="{BB962C8B-B14F-4D97-AF65-F5344CB8AC3E}">
        <p14:creationId xmlns:p14="http://schemas.microsoft.com/office/powerpoint/2010/main" val="1979682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22275" y="1243013"/>
            <a:ext cx="5962650" cy="3354387"/>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FFACAB2A-5B4A-4F9F-B454-FB8738B19A89}" type="slidenum">
              <a:rPr lang="ja-JP" altLang="en-US" smtClean="0"/>
              <a:pPr>
                <a:defRPr/>
              </a:pPr>
              <a:t>60</a:t>
            </a:fld>
            <a:endParaRPr lang="ja-JP" altLang="en-US"/>
          </a:p>
        </p:txBody>
      </p:sp>
    </p:spTree>
    <p:extLst>
      <p:ext uri="{BB962C8B-B14F-4D97-AF65-F5344CB8AC3E}">
        <p14:creationId xmlns:p14="http://schemas.microsoft.com/office/powerpoint/2010/main" val="1171960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B927011B-291A-44A9-9DD3-4AA33DDFDCF7}" type="slidenum">
              <a:rPr lang="ja-JP" altLang="en-US"/>
              <a:pPr>
                <a:defRPr/>
              </a:pPr>
              <a:t>‹#›</a:t>
            </a:fld>
            <a:endParaRPr lang="en-US" altLang="ja-JP"/>
          </a:p>
        </p:txBody>
      </p:sp>
    </p:spTree>
    <p:extLst>
      <p:ext uri="{BB962C8B-B14F-4D97-AF65-F5344CB8AC3E}">
        <p14:creationId xmlns:p14="http://schemas.microsoft.com/office/powerpoint/2010/main" val="2084118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8808F3D-5CC5-451F-95DD-D95CC4FE846D}" type="slidenum">
              <a:rPr lang="ja-JP" altLang="en-US"/>
              <a:pPr>
                <a:defRPr/>
              </a:pPr>
              <a:t>‹#›</a:t>
            </a:fld>
            <a:endParaRPr lang="en-US" altLang="ja-JP"/>
          </a:p>
        </p:txBody>
      </p:sp>
    </p:spTree>
    <p:extLst>
      <p:ext uri="{BB962C8B-B14F-4D97-AF65-F5344CB8AC3E}">
        <p14:creationId xmlns:p14="http://schemas.microsoft.com/office/powerpoint/2010/main" val="5107195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686800" y="609600"/>
            <a:ext cx="2590800" cy="5486400"/>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914400" y="609600"/>
            <a:ext cx="7569200" cy="54864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18C9E91D-3764-41BF-8C0A-249D302D2B31}" type="slidenum">
              <a:rPr lang="ja-JP" altLang="en-US"/>
              <a:pPr>
                <a:defRPr/>
              </a:pPr>
              <a:t>‹#›</a:t>
            </a:fld>
            <a:endParaRPr lang="en-US" altLang="ja-JP"/>
          </a:p>
        </p:txBody>
      </p:sp>
    </p:spTree>
    <p:extLst>
      <p:ext uri="{BB962C8B-B14F-4D97-AF65-F5344CB8AC3E}">
        <p14:creationId xmlns:p14="http://schemas.microsoft.com/office/powerpoint/2010/main" val="1733432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346D982-EB88-47AB-9CDC-9E7FD5802E68}" type="slidenum">
              <a:rPr lang="ja-JP" altLang="en-US"/>
              <a:pPr>
                <a:defRPr/>
              </a:pPr>
              <a:t>‹#›</a:t>
            </a:fld>
            <a:endParaRPr lang="en-US" altLang="ja-JP"/>
          </a:p>
        </p:txBody>
      </p:sp>
    </p:spTree>
    <p:extLst>
      <p:ext uri="{BB962C8B-B14F-4D97-AF65-F5344CB8AC3E}">
        <p14:creationId xmlns:p14="http://schemas.microsoft.com/office/powerpoint/2010/main" val="3955436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8478C6F-C481-4AC7-8B8B-D4A39FA63E31}" type="slidenum">
              <a:rPr lang="ja-JP" altLang="en-US"/>
              <a:pPr>
                <a:defRPr/>
              </a:pPr>
              <a:t>‹#›</a:t>
            </a:fld>
            <a:endParaRPr lang="en-US" altLang="ja-JP"/>
          </a:p>
        </p:txBody>
      </p:sp>
    </p:spTree>
    <p:extLst>
      <p:ext uri="{BB962C8B-B14F-4D97-AF65-F5344CB8AC3E}">
        <p14:creationId xmlns:p14="http://schemas.microsoft.com/office/powerpoint/2010/main" val="491661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6C5DADC-3F08-4733-87D4-5C54EAE3F8A6}" type="slidenum">
              <a:rPr lang="ja-JP" altLang="en-US"/>
              <a:pPr>
                <a:defRPr/>
              </a:pPr>
              <a:t>‹#›</a:t>
            </a:fld>
            <a:endParaRPr lang="en-US" altLang="ja-JP"/>
          </a:p>
        </p:txBody>
      </p:sp>
    </p:spTree>
    <p:extLst>
      <p:ext uri="{BB962C8B-B14F-4D97-AF65-F5344CB8AC3E}">
        <p14:creationId xmlns:p14="http://schemas.microsoft.com/office/powerpoint/2010/main" val="40905992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8D098D93-3C19-42B8-B216-3858CF0EA95E}" type="slidenum">
              <a:rPr lang="ja-JP" altLang="en-US"/>
              <a:pPr>
                <a:defRPr/>
              </a:pPr>
              <a:t>‹#›</a:t>
            </a:fld>
            <a:endParaRPr lang="en-US" altLang="ja-JP"/>
          </a:p>
        </p:txBody>
      </p:sp>
    </p:spTree>
    <p:extLst>
      <p:ext uri="{BB962C8B-B14F-4D97-AF65-F5344CB8AC3E}">
        <p14:creationId xmlns:p14="http://schemas.microsoft.com/office/powerpoint/2010/main" val="1243801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79C375EE-8983-495F-A428-B17F447C3917}" type="slidenum">
              <a:rPr lang="ja-JP" altLang="en-US"/>
              <a:pPr>
                <a:defRPr/>
              </a:pPr>
              <a:t>‹#›</a:t>
            </a:fld>
            <a:endParaRPr lang="en-US" altLang="ja-JP"/>
          </a:p>
        </p:txBody>
      </p:sp>
    </p:spTree>
    <p:extLst>
      <p:ext uri="{BB962C8B-B14F-4D97-AF65-F5344CB8AC3E}">
        <p14:creationId xmlns:p14="http://schemas.microsoft.com/office/powerpoint/2010/main" val="4044021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D787BC21-3A68-4B09-A8D4-FE7E452D966B}" type="slidenum">
              <a:rPr lang="ja-JP" altLang="en-US"/>
              <a:pPr>
                <a:defRPr/>
              </a:pPr>
              <a:t>‹#›</a:t>
            </a:fld>
            <a:endParaRPr lang="en-US" altLang="ja-JP"/>
          </a:p>
        </p:txBody>
      </p:sp>
    </p:spTree>
    <p:extLst>
      <p:ext uri="{BB962C8B-B14F-4D97-AF65-F5344CB8AC3E}">
        <p14:creationId xmlns:p14="http://schemas.microsoft.com/office/powerpoint/2010/main" val="3622167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E81D5F76-5EAC-4CF9-8BB0-609F2C07841E}" type="slidenum">
              <a:rPr lang="ja-JP" altLang="en-US"/>
              <a:pPr>
                <a:defRPr/>
              </a:pPr>
              <a:t>‹#›</a:t>
            </a:fld>
            <a:endParaRPr lang="en-US" altLang="ja-JP"/>
          </a:p>
        </p:txBody>
      </p:sp>
    </p:spTree>
    <p:extLst>
      <p:ext uri="{BB962C8B-B14F-4D97-AF65-F5344CB8AC3E}">
        <p14:creationId xmlns:p14="http://schemas.microsoft.com/office/powerpoint/2010/main" val="1445992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F06E9EBB-8A48-413C-844C-39415EB3E8AE}" type="slidenum">
              <a:rPr lang="ja-JP" altLang="en-US"/>
              <a:pPr>
                <a:defRPr/>
              </a:pPr>
              <a:t>‹#›</a:t>
            </a:fld>
            <a:endParaRPr lang="en-US" altLang="ja-JP"/>
          </a:p>
        </p:txBody>
      </p:sp>
    </p:spTree>
    <p:extLst>
      <p:ext uri="{BB962C8B-B14F-4D97-AF65-F5344CB8AC3E}">
        <p14:creationId xmlns:p14="http://schemas.microsoft.com/office/powerpoint/2010/main" val="1988259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2 レベル</a:t>
            </a:r>
          </a:p>
          <a:p>
            <a:pPr lvl="2"/>
            <a:r>
              <a:rPr lang="ja-JP" altLang="en-US"/>
              <a:t>第 3 レベル</a:t>
            </a:r>
          </a:p>
          <a:p>
            <a:pPr lvl="3"/>
            <a:r>
              <a:rPr lang="ja-JP" altLang="en-US"/>
              <a:t>第 4 レベル</a:t>
            </a:r>
          </a:p>
          <a:p>
            <a:pPr lvl="4"/>
            <a:r>
              <a:rPr lang="ja-JP" altLang="en-US"/>
              <a:t>第 5 レベル</a:t>
            </a:r>
          </a:p>
        </p:txBody>
      </p:sp>
      <p:sp>
        <p:nvSpPr>
          <p:cNvPr id="1028" name="Rectangle 4"/>
          <p:cNvSpPr>
            <a:spLocks noGrp="1" noChangeArrowheads="1"/>
          </p:cNvSpPr>
          <p:nvPr>
            <p:ph type="dt" sz="half" idx="2"/>
          </p:nvPr>
        </p:nvSpPr>
        <p:spPr bwMode="auto">
          <a:xfrm>
            <a:off x="914400" y="6248400"/>
            <a:ext cx="2540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l" eaLnBrk="1" hangingPunct="1">
              <a:defRPr kumimoji="0" sz="1400">
                <a:ea typeface="+mn-ea"/>
              </a:defRPr>
            </a:lvl1pPr>
          </a:lstStyle>
          <a:p>
            <a:pPr>
              <a:defRPr/>
            </a:pPr>
            <a:endParaRPr lang="en-US" altLang="ja-JP"/>
          </a:p>
        </p:txBody>
      </p:sp>
      <p:sp>
        <p:nvSpPr>
          <p:cNvPr id="1029" name="Rectangle 5"/>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kumimoji="0" sz="1400">
                <a:ea typeface="+mn-ea"/>
              </a:defRPr>
            </a:lvl1pPr>
          </a:lstStyle>
          <a:p>
            <a:pPr>
              <a:defRPr/>
            </a:pPr>
            <a:endParaRPr lang="en-US" altLang="ja-JP"/>
          </a:p>
        </p:txBody>
      </p:sp>
      <p:sp>
        <p:nvSpPr>
          <p:cNvPr id="1030" name="Rectangle 6"/>
          <p:cNvSpPr>
            <a:spLocks noGrp="1" noChangeArrowheads="1"/>
          </p:cNvSpPr>
          <p:nvPr>
            <p:ph type="sldNum" sz="quarter" idx="4"/>
          </p:nvPr>
        </p:nvSpPr>
        <p:spPr bwMode="auto">
          <a:xfrm>
            <a:off x="8737600" y="6248400"/>
            <a:ext cx="25400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kumimoji="0" sz="1400">
                <a:ea typeface="ＭＳ Ｐゴシック" panose="020B0600070205080204" pitchFamily="50" charset="-128"/>
              </a:defRPr>
            </a:lvl1pPr>
          </a:lstStyle>
          <a:p>
            <a:pPr>
              <a:defRPr/>
            </a:pPr>
            <a:fld id="{CA6B6EDC-88ED-48A2-B288-C1B7FBBF04FA}" type="slidenum">
              <a:rPr lang="ja-JP" altLang="en-US"/>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3436938" y="404814"/>
            <a:ext cx="7195566"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2800" b="1" dirty="0">
                <a:latin typeface="BIZ UDPゴシック" panose="020B0400000000000000" pitchFamily="50" charset="-128"/>
                <a:ea typeface="BIZ UDPゴシック" panose="020B0400000000000000" pitchFamily="50" charset="-128"/>
              </a:rPr>
              <a:t>ＱＣサークル東海支部 愛知地区</a:t>
            </a:r>
          </a:p>
          <a:p>
            <a:pPr eaLnBrk="1" hangingPunct="1">
              <a:spcBef>
                <a:spcPct val="10000"/>
              </a:spcBef>
              <a:buFontTx/>
              <a:buNone/>
            </a:pPr>
            <a:r>
              <a:rPr lang="ja-JP" altLang="en-US" sz="4800" b="1" dirty="0">
                <a:latin typeface="BIZ UDPゴシック" panose="020B0400000000000000" pitchFamily="50" charset="-128"/>
                <a:ea typeface="BIZ UDPゴシック" panose="020B0400000000000000" pitchFamily="50" charset="-128"/>
              </a:rPr>
              <a:t>リーダー（中級）研修会</a:t>
            </a:r>
          </a:p>
        </p:txBody>
      </p:sp>
      <p:sp>
        <p:nvSpPr>
          <p:cNvPr id="3075" name="Text Box 3"/>
          <p:cNvSpPr txBox="1">
            <a:spLocks noChangeArrowheads="1"/>
          </p:cNvSpPr>
          <p:nvPr/>
        </p:nvSpPr>
        <p:spPr bwMode="auto">
          <a:xfrm>
            <a:off x="1363635" y="2304212"/>
            <a:ext cx="8928992"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4000"/>
              </a:lnSpc>
              <a:spcBef>
                <a:spcPct val="50000"/>
              </a:spcBef>
              <a:buFontTx/>
              <a:buNone/>
            </a:pPr>
            <a:r>
              <a:rPr lang="en-US" altLang="ja-JP" sz="4800" b="1" dirty="0">
                <a:solidFill>
                  <a:srgbClr val="0000FF"/>
                </a:solidFill>
                <a:latin typeface="BIZ UDPゴシック" panose="020B0400000000000000" pitchFamily="50" charset="-128"/>
                <a:ea typeface="BIZ UDPゴシック" panose="020B0400000000000000" pitchFamily="50" charset="-128"/>
              </a:rPr>
              <a:t>- 504</a:t>
            </a:r>
            <a:r>
              <a:rPr lang="ja-JP" altLang="en-US" sz="4800" b="1" dirty="0">
                <a:solidFill>
                  <a:srgbClr val="0000FF"/>
                </a:solidFill>
                <a:latin typeface="BIZ UDPゴシック" panose="020B0400000000000000" pitchFamily="50" charset="-128"/>
                <a:ea typeface="BIZ UDPゴシック" panose="020B0400000000000000" pitchFamily="50" charset="-128"/>
              </a:rPr>
              <a:t> 会議室 </a:t>
            </a:r>
            <a:r>
              <a:rPr lang="en-US" altLang="ja-JP" sz="4800" b="1" dirty="0">
                <a:solidFill>
                  <a:srgbClr val="0000FF"/>
                </a:solidFill>
                <a:latin typeface="BIZ UDPゴシック" panose="020B0400000000000000" pitchFamily="50" charset="-128"/>
                <a:ea typeface="BIZ UDPゴシック" panose="020B0400000000000000" pitchFamily="50" charset="-128"/>
              </a:rPr>
              <a:t>-</a:t>
            </a:r>
          </a:p>
          <a:p>
            <a:pPr algn="ctr" eaLnBrk="1" hangingPunct="1">
              <a:lnSpc>
                <a:spcPts val="4000"/>
              </a:lnSpc>
              <a:spcBef>
                <a:spcPct val="50000"/>
              </a:spcBef>
              <a:buFontTx/>
              <a:buNone/>
            </a:pPr>
            <a:r>
              <a:rPr lang="ja-JP" altLang="en-US" sz="4800" b="1" dirty="0">
                <a:latin typeface="BIZ UDPゴシック" panose="020B0400000000000000" pitchFamily="50" charset="-128"/>
                <a:ea typeface="BIZ UDPゴシック" panose="020B0400000000000000" pitchFamily="50" charset="-128"/>
              </a:rPr>
              <a:t>この会場は </a:t>
            </a:r>
            <a:r>
              <a:rPr lang="ja-JP" altLang="en-US" sz="4800" b="1" dirty="0">
                <a:solidFill>
                  <a:srgbClr val="0000FF"/>
                </a:solidFill>
                <a:latin typeface="BIZ UDPゴシック" panose="020B0400000000000000" pitchFamily="50" charset="-128"/>
                <a:ea typeface="BIZ UDPゴシック" panose="020B0400000000000000" pitchFamily="50" charset="-128"/>
              </a:rPr>
              <a:t>「</a:t>
            </a:r>
            <a:r>
              <a:rPr lang="en-US" altLang="ja-JP" sz="4800" b="1" dirty="0">
                <a:solidFill>
                  <a:srgbClr val="0000FF"/>
                </a:solidFill>
                <a:latin typeface="BIZ UDPゴシック" panose="020B0400000000000000" pitchFamily="50" charset="-128"/>
                <a:ea typeface="BIZ UDPゴシック" panose="020B0400000000000000" pitchFamily="50" charset="-128"/>
              </a:rPr>
              <a:t>C</a:t>
            </a:r>
            <a:r>
              <a:rPr lang="ja-JP" altLang="en-US" sz="4800" b="1" dirty="0">
                <a:solidFill>
                  <a:srgbClr val="0000FF"/>
                </a:solidFill>
                <a:latin typeface="BIZ UDPゴシック" panose="020B0400000000000000" pitchFamily="50" charset="-128"/>
                <a:ea typeface="BIZ UDPゴシック" panose="020B0400000000000000" pitchFamily="50" charset="-128"/>
              </a:rPr>
              <a:t>コース」</a:t>
            </a:r>
            <a:r>
              <a:rPr lang="ja-JP" altLang="en-US" sz="4800" b="1" dirty="0">
                <a:solidFill>
                  <a:schemeClr val="accent2"/>
                </a:solidFill>
                <a:latin typeface="BIZ UDPゴシック" panose="020B0400000000000000" pitchFamily="50" charset="-128"/>
                <a:ea typeface="BIZ UDPゴシック" panose="020B0400000000000000" pitchFamily="50" charset="-128"/>
              </a:rPr>
              <a:t> </a:t>
            </a:r>
            <a:r>
              <a:rPr lang="ja-JP" altLang="en-US" sz="4800" b="1" dirty="0">
                <a:latin typeface="BIZ UDPゴシック" panose="020B0400000000000000" pitchFamily="50" charset="-128"/>
                <a:ea typeface="BIZ UDPゴシック" panose="020B0400000000000000" pitchFamily="50" charset="-128"/>
              </a:rPr>
              <a:t>です</a:t>
            </a:r>
            <a:endParaRPr lang="en-US" altLang="ja-JP" sz="4800" b="1" dirty="0">
              <a:latin typeface="BIZ UDPゴシック" panose="020B0400000000000000" pitchFamily="50" charset="-128"/>
              <a:ea typeface="BIZ UDPゴシック" panose="020B0400000000000000" pitchFamily="50" charset="-128"/>
            </a:endParaRPr>
          </a:p>
          <a:p>
            <a:pPr algn="ctr" eaLnBrk="1" hangingPunct="1">
              <a:lnSpc>
                <a:spcPts val="4000"/>
              </a:lnSpc>
              <a:spcBef>
                <a:spcPct val="50000"/>
              </a:spcBef>
              <a:buFontTx/>
              <a:buNone/>
            </a:pPr>
            <a:r>
              <a:rPr lang="ja-JP" altLang="en-US" sz="4800" b="1" dirty="0">
                <a:solidFill>
                  <a:srgbClr val="0000FF"/>
                </a:solidFill>
                <a:latin typeface="BIZ UDPゴシック" panose="020B0400000000000000" pitchFamily="50" charset="-128"/>
                <a:ea typeface="BIZ UDPゴシック" panose="020B0400000000000000" pitchFamily="50" charset="-128"/>
              </a:rPr>
              <a:t>（</a:t>
            </a:r>
            <a:r>
              <a:rPr lang="en-US" altLang="ja-JP" sz="4800" b="1" dirty="0">
                <a:solidFill>
                  <a:srgbClr val="0000FF"/>
                </a:solidFill>
                <a:latin typeface="BIZ UDPゴシック" panose="020B0400000000000000" pitchFamily="50" charset="-128"/>
                <a:ea typeface="BIZ UDPゴシック" panose="020B0400000000000000" pitchFamily="50" charset="-128"/>
              </a:rPr>
              <a:t>QC</a:t>
            </a:r>
            <a:r>
              <a:rPr lang="ja-JP" altLang="en-US" sz="4800" b="1" dirty="0">
                <a:solidFill>
                  <a:srgbClr val="0000FF"/>
                </a:solidFill>
                <a:latin typeface="BIZ UDPゴシック" panose="020B0400000000000000" pitchFamily="50" charset="-128"/>
                <a:ea typeface="BIZ UDPゴシック" panose="020B0400000000000000" pitchFamily="50" charset="-128"/>
              </a:rPr>
              <a:t>手法の活用） </a:t>
            </a:r>
          </a:p>
        </p:txBody>
      </p:sp>
      <p:grpSp>
        <p:nvGrpSpPr>
          <p:cNvPr id="3076" name="Group 5"/>
          <p:cNvGrpSpPr>
            <a:grpSpLocks/>
          </p:cNvGrpSpPr>
          <p:nvPr/>
        </p:nvGrpSpPr>
        <p:grpSpPr bwMode="auto">
          <a:xfrm>
            <a:off x="1990726" y="541338"/>
            <a:ext cx="1008063" cy="1008062"/>
            <a:chOff x="1901" y="1273"/>
            <a:chExt cx="1260" cy="1303"/>
          </a:xfrm>
        </p:grpSpPr>
        <p:sp>
          <p:nvSpPr>
            <p:cNvPr id="3079" name="AutoShape 6"/>
            <p:cNvSpPr>
              <a:spLocks noChangeArrowheads="1"/>
            </p:cNvSpPr>
            <p:nvPr/>
          </p:nvSpPr>
          <p:spPr bwMode="auto">
            <a:xfrm>
              <a:off x="1901" y="1273"/>
              <a:ext cx="1260" cy="12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1 w 21600"/>
                <a:gd name="T25" fmla="*/ 3155 h 21600"/>
                <a:gd name="T26" fmla="*/ 18429 w 21600"/>
                <a:gd name="T27" fmla="*/ 184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endParaRPr lang="ja-JP" altLang="en-US">
                <a:latin typeface="BIZ UDPゴシック" panose="020B0400000000000000" pitchFamily="50" charset="-128"/>
                <a:ea typeface="BIZ UDPゴシック" panose="020B0400000000000000" pitchFamily="50" charset="-128"/>
              </a:endParaRPr>
            </a:p>
          </p:txBody>
        </p:sp>
        <p:sp>
          <p:nvSpPr>
            <p:cNvPr id="3080" name="AutoShape 7"/>
            <p:cNvSpPr>
              <a:spLocks noChangeArrowheads="1"/>
            </p:cNvSpPr>
            <p:nvPr/>
          </p:nvSpPr>
          <p:spPr bwMode="auto">
            <a:xfrm>
              <a:off x="2595" y="2004"/>
              <a:ext cx="525" cy="572"/>
            </a:xfrm>
            <a:prstGeom prst="rtTriangle">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sp>
          <p:nvSpPr>
            <p:cNvPr id="3081" name="AutoShape 8"/>
            <p:cNvSpPr>
              <a:spLocks noChangeArrowheads="1"/>
            </p:cNvSpPr>
            <p:nvPr/>
          </p:nvSpPr>
          <p:spPr bwMode="auto">
            <a:xfrm>
              <a:off x="2648" y="2131"/>
              <a:ext cx="420" cy="429"/>
            </a:xfrm>
            <a:prstGeom prst="rtTriangle">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grpSp>
      <p:sp>
        <p:nvSpPr>
          <p:cNvPr id="3077" name="Text Box 3"/>
          <p:cNvSpPr txBox="1">
            <a:spLocks noChangeArrowheads="1"/>
          </p:cNvSpPr>
          <p:nvPr/>
        </p:nvSpPr>
        <p:spPr bwMode="auto">
          <a:xfrm>
            <a:off x="2588363" y="5237741"/>
            <a:ext cx="7921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b="1" dirty="0">
                <a:latin typeface="BIZ UDPゴシック" panose="020B0400000000000000" pitchFamily="50" charset="-128"/>
                <a:ea typeface="BIZ UDPゴシック" panose="020B0400000000000000" pitchFamily="50" charset="-128"/>
              </a:rPr>
              <a:t>各グループ</a:t>
            </a:r>
            <a:r>
              <a:rPr lang="en-US" altLang="ja-JP" sz="2800" b="1" dirty="0">
                <a:latin typeface="BIZ UDPゴシック" panose="020B0400000000000000" pitchFamily="50" charset="-128"/>
                <a:ea typeface="BIZ UDPゴシック" panose="020B0400000000000000" pitchFamily="50" charset="-128"/>
              </a:rPr>
              <a:t>№</a:t>
            </a:r>
            <a:r>
              <a:rPr lang="ja-JP" altLang="en-US" sz="2800" b="1" dirty="0">
                <a:latin typeface="BIZ UDPゴシック" panose="020B0400000000000000" pitchFamily="50" charset="-128"/>
                <a:ea typeface="BIZ UDPゴシック" panose="020B0400000000000000" pitchFamily="50" charset="-128"/>
              </a:rPr>
              <a:t>を確認し、席に着いてください</a:t>
            </a:r>
          </a:p>
          <a:p>
            <a:pPr eaLnBrk="1" hangingPunct="1">
              <a:spcBef>
                <a:spcPct val="0"/>
              </a:spcBef>
              <a:buFontTx/>
              <a:buNone/>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アドバイザーは参加者名の確認をしてください</a:t>
            </a:r>
          </a:p>
        </p:txBody>
      </p:sp>
      <p:sp>
        <p:nvSpPr>
          <p:cNvPr id="3078" name="Text Box 2"/>
          <p:cNvSpPr txBox="1">
            <a:spLocks noChangeArrowheads="1"/>
          </p:cNvSpPr>
          <p:nvPr/>
        </p:nvSpPr>
        <p:spPr bwMode="auto">
          <a:xfrm>
            <a:off x="2515812" y="6316662"/>
            <a:ext cx="6624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latin typeface="BIZ UDPゴシック" panose="020B0400000000000000" pitchFamily="50" charset="-128"/>
                <a:ea typeface="BIZ UDPゴシック" panose="020B0400000000000000" pitchFamily="50" charset="-128"/>
              </a:rPr>
              <a:t>主催：</a:t>
            </a:r>
            <a:r>
              <a:rPr lang="en-US" altLang="ja-JP" sz="2400" b="1">
                <a:latin typeface="BIZ UDPゴシック" panose="020B0400000000000000" pitchFamily="50" charset="-128"/>
                <a:ea typeface="BIZ UDPゴシック" panose="020B0400000000000000" pitchFamily="50" charset="-128"/>
              </a:rPr>
              <a:t>QC</a:t>
            </a:r>
            <a:r>
              <a:rPr lang="ja-JP" altLang="en-US" sz="2400" b="1">
                <a:latin typeface="BIZ UDPゴシック" panose="020B0400000000000000" pitchFamily="50" charset="-128"/>
                <a:ea typeface="BIZ UDPゴシック" panose="020B0400000000000000" pitchFamily="50" charset="-128"/>
              </a:rPr>
              <a:t>サークル東海支部 愛知地区</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087A8F2F-5756-0D45-7D2F-8363AAAB59D2}"/>
              </a:ext>
            </a:extLst>
          </p:cNvPr>
          <p:cNvGraphicFramePr>
            <a:graphicFrameLocks noGrp="1"/>
          </p:cNvGraphicFramePr>
          <p:nvPr>
            <p:extLst>
              <p:ext uri="{D42A27DB-BD31-4B8C-83A1-F6EECF244321}">
                <p14:modId xmlns:p14="http://schemas.microsoft.com/office/powerpoint/2010/main" val="1153295285"/>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9:00</a:t>
                      </a: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9:10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16">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gridSpan="2">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10:30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tc>
                <a:tc>
                  <a:txBody>
                    <a:bodyPr/>
                    <a:lstStyle/>
                    <a:p>
                      <a:pPr algn="ctr" fontAlgn="ct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11:30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12:00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14:50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14:50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15:00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rgbClr val="006600"/>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15:30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16:30</a:t>
                      </a:r>
                      <a:r>
                        <a:rPr lang="ja-JP" altLang="en-US" sz="1400" b="1" i="0" u="none" strike="noStrike">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313226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0788E2B9-5797-199A-542F-E24B4ABC3986}"/>
              </a:ext>
            </a:extLst>
          </p:cNvPr>
          <p:cNvGraphicFramePr>
            <a:graphicFrameLocks noGrp="1"/>
          </p:cNvGraphicFramePr>
          <p:nvPr>
            <p:extLst>
              <p:ext uri="{D42A27DB-BD31-4B8C-83A1-F6EECF244321}">
                <p14:modId xmlns:p14="http://schemas.microsoft.com/office/powerpoint/2010/main" val="299393387"/>
              </p:ext>
            </p:extLst>
          </p:nvPr>
        </p:nvGraphicFramePr>
        <p:xfrm>
          <a:off x="281824" y="170174"/>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7">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20272172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a:extLst>
              <a:ext uri="{FF2B5EF4-FFF2-40B4-BE49-F238E27FC236}">
                <a16:creationId xmlns:a16="http://schemas.microsoft.com/office/drawing/2014/main" id="{8F251F28-66FC-CF5E-20EF-9303F2A039ED}"/>
              </a:ext>
            </a:extLst>
          </p:cNvPr>
          <p:cNvSpPr txBox="1">
            <a:spLocks noChangeArrowheads="1"/>
          </p:cNvSpPr>
          <p:nvPr/>
        </p:nvSpPr>
        <p:spPr bwMode="auto">
          <a:xfrm>
            <a:off x="1200150" y="1916113"/>
            <a:ext cx="97917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10000"/>
              </a:spcBef>
              <a:buFontTx/>
              <a:buNone/>
            </a:pPr>
            <a:r>
              <a:rPr lang="ja-JP" altLang="en-US" sz="5400" b="1" dirty="0">
                <a:latin typeface="BIZ UDPゴシック" panose="020B0400000000000000" pitchFamily="50" charset="-128"/>
                <a:ea typeface="BIZ UDPゴシック" panose="020B0400000000000000" pitchFamily="50" charset="-128"/>
              </a:rPr>
              <a:t>ＱＣ講話</a:t>
            </a: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4000" b="1" dirty="0">
                <a:latin typeface="BIZ UDPゴシック" panose="020B0400000000000000" pitchFamily="50" charset="-128"/>
                <a:ea typeface="BIZ UDPゴシック" panose="020B0400000000000000" pitchFamily="50" charset="-128"/>
              </a:rPr>
              <a:t>『QC</a:t>
            </a:r>
            <a:r>
              <a:rPr lang="ja-JP" altLang="en-US" sz="4000" b="1" dirty="0">
                <a:latin typeface="BIZ UDPゴシック" panose="020B0400000000000000" pitchFamily="50" charset="-128"/>
                <a:ea typeface="BIZ UDPゴシック" panose="020B0400000000000000" pitchFamily="50" charset="-128"/>
              </a:rPr>
              <a:t>読本</a:t>
            </a:r>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第</a:t>
            </a:r>
            <a:r>
              <a:rPr lang="en-US" altLang="ja-JP" sz="4000" b="1" dirty="0">
                <a:latin typeface="BIZ UDPゴシック" panose="020B0400000000000000" pitchFamily="50" charset="-128"/>
                <a:ea typeface="BIZ UDPゴシック" panose="020B0400000000000000" pitchFamily="50" charset="-128"/>
              </a:rPr>
              <a:t>1</a:t>
            </a:r>
            <a:r>
              <a:rPr lang="ja-JP" altLang="en-US" sz="4000" b="1" dirty="0">
                <a:latin typeface="BIZ UDPゴシック" panose="020B0400000000000000" pitchFamily="50" charset="-128"/>
                <a:ea typeface="BIZ UDPゴシック" panose="020B0400000000000000" pitchFamily="50" charset="-128"/>
              </a:rPr>
              <a:t>章 を参照してください</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C2D37-933F-46D8-0806-2028B3ADCC61}"/>
            </a:ext>
          </a:extLst>
        </p:cNvPr>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D7E01B3E-45B0-DFBE-175A-4DDAA071733E}"/>
              </a:ext>
            </a:extLst>
          </p:cNvPr>
          <p:cNvGraphicFramePr>
            <a:graphicFrameLocks noGrp="1"/>
          </p:cNvGraphicFramePr>
          <p:nvPr>
            <p:extLst>
              <p:ext uri="{D42A27DB-BD31-4B8C-83A1-F6EECF244321}">
                <p14:modId xmlns:p14="http://schemas.microsoft.com/office/powerpoint/2010/main" val="2303981722"/>
              </p:ext>
            </p:extLst>
          </p:nvPr>
        </p:nvGraphicFramePr>
        <p:xfrm>
          <a:off x="281824" y="170174"/>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6">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rgbClr val="006600"/>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7">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9214673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Text Box 2"/>
          <p:cNvSpPr txBox="1">
            <a:spLocks noChangeArrowheads="1"/>
          </p:cNvSpPr>
          <p:nvPr/>
        </p:nvSpPr>
        <p:spPr bwMode="auto">
          <a:xfrm>
            <a:off x="479376" y="1028410"/>
            <a:ext cx="10117124" cy="2443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lnSpc>
                <a:spcPts val="3000"/>
              </a:lnSpc>
              <a:spcBef>
                <a:spcPct val="40000"/>
              </a:spcBef>
              <a:buFontTx/>
              <a:buNone/>
            </a:pPr>
            <a:r>
              <a:rPr lang="ja-JP" altLang="en-US" sz="2400" dirty="0">
                <a:latin typeface="BIZ UDPゴシック" panose="020B0400000000000000" pitchFamily="50" charset="-128"/>
                <a:ea typeface="BIZ UDPゴシック" panose="020B0400000000000000" pitchFamily="50" charset="-128"/>
              </a:rPr>
              <a:t>◆アドバイザーから行い、時計回り（順番は一任）に紹介する</a:t>
            </a:r>
            <a:endParaRPr lang="en-US" altLang="ja-JP" sz="2400" dirty="0">
              <a:latin typeface="BIZ UDPゴシック" panose="020B0400000000000000" pitchFamily="50" charset="-128"/>
              <a:ea typeface="BIZ UDPゴシック" panose="020B0400000000000000" pitchFamily="50" charset="-128"/>
            </a:endParaRPr>
          </a:p>
          <a:p>
            <a:pPr algn="just" eaLnBrk="1" hangingPunct="1">
              <a:lnSpc>
                <a:spcPts val="3000"/>
              </a:lnSpc>
              <a:spcBef>
                <a:spcPct val="4000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FF"/>
                </a:solidFill>
                <a:latin typeface="BIZ UDPゴシック" panose="020B0400000000000000" pitchFamily="50" charset="-128"/>
                <a:ea typeface="BIZ UDPゴシック" panose="020B0400000000000000" pitchFamily="50" charset="-128"/>
              </a:rPr>
              <a:t>自己紹介項目をメンバーに紹介</a:t>
            </a:r>
            <a:r>
              <a:rPr lang="ja-JP" altLang="en-US" sz="2400" dirty="0">
                <a:latin typeface="BIZ UDPゴシック" panose="020B0400000000000000" pitchFamily="50" charset="-128"/>
                <a:ea typeface="BIZ UDPゴシック" panose="020B0400000000000000" pitchFamily="50" charset="-128"/>
              </a:rPr>
              <a:t>しコ</a:t>
            </a:r>
            <a:r>
              <a:rPr lang="ja-JP" altLang="en-US" sz="2400" dirty="0">
                <a:solidFill>
                  <a:srgbClr val="000000"/>
                </a:solidFill>
                <a:latin typeface="BIZ UDPゴシック" panose="020B0400000000000000" pitchFamily="50" charset="-128"/>
                <a:ea typeface="BIZ UDPゴシック" panose="020B0400000000000000" pitchFamily="50" charset="-128"/>
              </a:rPr>
              <a:t>ミュニケーションを図ります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3000"/>
              </a:lnSpc>
              <a:spcBef>
                <a:spcPct val="40000"/>
              </a:spcBef>
              <a:buFontTx/>
              <a:buNone/>
            </a:pPr>
            <a:r>
              <a:rPr lang="ja-JP" altLang="en-US" sz="2400" dirty="0">
                <a:latin typeface="BIZ UDPゴシック" panose="020B0400000000000000" pitchFamily="50" charset="-128"/>
                <a:ea typeface="BIZ UDPゴシック" panose="020B0400000000000000" pitchFamily="50" charset="-128"/>
              </a:rPr>
              <a:t>　　（打ち解け合うために、趣味なども含めると良いでしょう）</a:t>
            </a:r>
            <a:endParaRPr lang="en-US" altLang="ja-JP" sz="2400" dirty="0">
              <a:latin typeface="BIZ UDPゴシック" panose="020B0400000000000000" pitchFamily="50" charset="-128"/>
              <a:ea typeface="BIZ UDPゴシック" panose="020B0400000000000000" pitchFamily="50" charset="-128"/>
            </a:endParaRPr>
          </a:p>
          <a:p>
            <a:pPr algn="just" eaLnBrk="1" hangingPunct="1">
              <a:lnSpc>
                <a:spcPts val="3000"/>
              </a:lnSpc>
              <a:spcBef>
                <a:spcPct val="40000"/>
              </a:spcBef>
              <a:buFontTx/>
              <a:buNone/>
            </a:pPr>
            <a:r>
              <a:rPr lang="ja-JP" altLang="en-US" sz="2400" dirty="0">
                <a:latin typeface="BIZ UDPゴシック" panose="020B0400000000000000" pitchFamily="50" charset="-128"/>
                <a:ea typeface="BIZ UDPゴシック" panose="020B0400000000000000" pitchFamily="50" charset="-128"/>
              </a:rPr>
              <a:t>　　紹介時間は</a:t>
            </a:r>
            <a:r>
              <a:rPr lang="en-US" altLang="ja-JP" sz="2400" dirty="0">
                <a:solidFill>
                  <a:srgbClr val="0000FF"/>
                </a:solidFill>
                <a:latin typeface="BIZ UDPゴシック" panose="020B0400000000000000" pitchFamily="50" charset="-128"/>
                <a:ea typeface="BIZ UDPゴシック" panose="020B0400000000000000" pitchFamily="50" charset="-128"/>
              </a:rPr>
              <a:t>3</a:t>
            </a:r>
            <a:r>
              <a:rPr lang="ja-JP" altLang="en-US" sz="2400" dirty="0">
                <a:solidFill>
                  <a:srgbClr val="0000FF"/>
                </a:solidFill>
                <a:latin typeface="BIZ UDPゴシック" panose="020B0400000000000000" pitchFamily="50" charset="-128"/>
                <a:ea typeface="BIZ UDPゴシック" panose="020B0400000000000000" pitchFamily="50" charset="-128"/>
              </a:rPr>
              <a:t>分程度</a:t>
            </a:r>
            <a:r>
              <a:rPr lang="en-US" altLang="ja-JP" sz="2400" dirty="0">
                <a:solidFill>
                  <a:srgbClr val="0000FF"/>
                </a:solidFill>
                <a:latin typeface="BIZ UDPゴシック" panose="020B0400000000000000" pitchFamily="50" charset="-128"/>
                <a:ea typeface="BIZ UDPゴシック" panose="020B0400000000000000" pitchFamily="50" charset="-128"/>
              </a:rPr>
              <a:t>/</a:t>
            </a:r>
            <a:r>
              <a:rPr lang="ja-JP" altLang="en-US" sz="2400" dirty="0">
                <a:solidFill>
                  <a:srgbClr val="0000FF"/>
                </a:solidFill>
                <a:latin typeface="BIZ UDPゴシック" panose="020B0400000000000000" pitchFamily="50" charset="-128"/>
                <a:ea typeface="BIZ UDPゴシック" panose="020B0400000000000000" pitchFamily="50" charset="-128"/>
              </a:rPr>
              <a:t>一人（簡潔に）</a:t>
            </a:r>
          </a:p>
          <a:p>
            <a:pPr algn="just" eaLnBrk="1" hangingPunct="1">
              <a:spcBef>
                <a:spcPct val="0"/>
              </a:spcBef>
              <a:buFontTx/>
              <a:buNone/>
            </a:pPr>
            <a:endParaRPr lang="ja-JP" altLang="en-US" sz="2400" dirty="0">
              <a:latin typeface="BIZ UDPゴシック" panose="020B0400000000000000" pitchFamily="50" charset="-128"/>
              <a:ea typeface="BIZ UDPゴシック" panose="020B0400000000000000" pitchFamily="50" charset="-128"/>
            </a:endParaRPr>
          </a:p>
        </p:txBody>
      </p:sp>
      <p:sp>
        <p:nvSpPr>
          <p:cNvPr id="11271" name="Rectangle 4"/>
          <p:cNvSpPr>
            <a:spLocks noChangeArrowheads="1"/>
          </p:cNvSpPr>
          <p:nvPr/>
        </p:nvSpPr>
        <p:spPr bwMode="auto">
          <a:xfrm>
            <a:off x="1774825" y="2081214"/>
            <a:ext cx="8424863"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67185B11-75BA-A63B-A7FD-0F2854F35691}"/>
              </a:ext>
            </a:extLst>
          </p:cNvPr>
          <p:cNvGrpSpPr/>
          <p:nvPr/>
        </p:nvGrpSpPr>
        <p:grpSpPr>
          <a:xfrm>
            <a:off x="6312024" y="2447261"/>
            <a:ext cx="5256584" cy="4155397"/>
            <a:chOff x="1676400" y="3505200"/>
            <a:chExt cx="4386262" cy="3028950"/>
          </a:xfrm>
        </p:grpSpPr>
        <p:sp>
          <p:nvSpPr>
            <p:cNvPr id="4" name="Freeform 6">
              <a:extLst>
                <a:ext uri="{FF2B5EF4-FFF2-40B4-BE49-F238E27FC236}">
                  <a16:creationId xmlns:a16="http://schemas.microsoft.com/office/drawing/2014/main" id="{DB91DEFD-0052-C48B-9CEC-66A0758FF3B3}"/>
                </a:ext>
              </a:extLst>
            </p:cNvPr>
            <p:cNvSpPr>
              <a:spLocks/>
            </p:cNvSpPr>
            <p:nvPr/>
          </p:nvSpPr>
          <p:spPr bwMode="auto">
            <a:xfrm>
              <a:off x="4065587" y="4119563"/>
              <a:ext cx="1184275" cy="735012"/>
            </a:xfrm>
            <a:custGeom>
              <a:avLst/>
              <a:gdLst>
                <a:gd name="T0" fmla="*/ 58 w 73"/>
                <a:gd name="T1" fmla="*/ 52 h 54"/>
                <a:gd name="T2" fmla="*/ 72 w 73"/>
                <a:gd name="T3" fmla="*/ 34 h 54"/>
                <a:gd name="T4" fmla="*/ 54 w 73"/>
                <a:gd name="T5" fmla="*/ 5 h 54"/>
                <a:gd name="T6" fmla="*/ 41 w 73"/>
                <a:gd name="T7" fmla="*/ 2 h 54"/>
                <a:gd name="T8" fmla="*/ 38 w 73"/>
                <a:gd name="T9" fmla="*/ 0 h 54"/>
                <a:gd name="T10" fmla="*/ 19 w 73"/>
                <a:gd name="T11" fmla="*/ 0 h 54"/>
                <a:gd name="T12" fmla="*/ 14 w 73"/>
                <a:gd name="T13" fmla="*/ 4 h 54"/>
                <a:gd name="T14" fmla="*/ 4 w 73"/>
                <a:gd name="T15" fmla="*/ 11 h 54"/>
                <a:gd name="T16" fmla="*/ 1 w 73"/>
                <a:gd name="T17" fmla="*/ 40 h 54"/>
                <a:gd name="T18" fmla="*/ 10 w 73"/>
                <a:gd name="T19" fmla="*/ 54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3" h="54">
                  <a:moveTo>
                    <a:pt x="58" y="52"/>
                  </a:moveTo>
                  <a:cubicBezTo>
                    <a:pt x="62" y="53"/>
                    <a:pt x="72" y="44"/>
                    <a:pt x="72" y="34"/>
                  </a:cubicBezTo>
                  <a:cubicBezTo>
                    <a:pt x="73" y="26"/>
                    <a:pt x="65" y="13"/>
                    <a:pt x="54" y="5"/>
                  </a:cubicBezTo>
                  <a:cubicBezTo>
                    <a:pt x="52" y="4"/>
                    <a:pt x="42" y="3"/>
                    <a:pt x="41" y="2"/>
                  </a:cubicBezTo>
                  <a:cubicBezTo>
                    <a:pt x="40" y="2"/>
                    <a:pt x="38" y="0"/>
                    <a:pt x="38" y="0"/>
                  </a:cubicBezTo>
                  <a:cubicBezTo>
                    <a:pt x="19" y="0"/>
                    <a:pt x="19" y="0"/>
                    <a:pt x="19" y="0"/>
                  </a:cubicBezTo>
                  <a:cubicBezTo>
                    <a:pt x="14" y="4"/>
                    <a:pt x="12" y="4"/>
                    <a:pt x="14" y="4"/>
                  </a:cubicBezTo>
                  <a:cubicBezTo>
                    <a:pt x="16" y="3"/>
                    <a:pt x="5" y="6"/>
                    <a:pt x="4" y="11"/>
                  </a:cubicBezTo>
                  <a:cubicBezTo>
                    <a:pt x="2" y="15"/>
                    <a:pt x="0" y="29"/>
                    <a:pt x="1" y="40"/>
                  </a:cubicBezTo>
                  <a:cubicBezTo>
                    <a:pt x="1" y="47"/>
                    <a:pt x="9" y="51"/>
                    <a:pt x="10" y="54"/>
                  </a:cubicBezTo>
                </a:path>
              </a:pathLst>
            </a:custGeom>
            <a:solidFill>
              <a:schemeClr val="accent1">
                <a:lumMod val="20000"/>
                <a:lumOff val="80000"/>
              </a:schemeClr>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5" name="Freeform 7">
              <a:extLst>
                <a:ext uri="{FF2B5EF4-FFF2-40B4-BE49-F238E27FC236}">
                  <a16:creationId xmlns:a16="http://schemas.microsoft.com/office/drawing/2014/main" id="{28B6FE72-2E1A-A56F-C36C-F5A110B4B803}"/>
                </a:ext>
              </a:extLst>
            </p:cNvPr>
            <p:cNvSpPr>
              <a:spLocks/>
            </p:cNvSpPr>
            <p:nvPr/>
          </p:nvSpPr>
          <p:spPr bwMode="auto">
            <a:xfrm>
              <a:off x="4650181" y="3859942"/>
              <a:ext cx="162502" cy="136439"/>
            </a:xfrm>
            <a:custGeom>
              <a:avLst/>
              <a:gdLst>
                <a:gd name="T0" fmla="*/ 0 w 10"/>
                <a:gd name="T1" fmla="*/ 2147483646 h 10"/>
                <a:gd name="T2" fmla="*/ 2147483646 w 10"/>
                <a:gd name="T3" fmla="*/ 2147483646 h 10"/>
                <a:gd name="T4" fmla="*/ 2147483646 w 10"/>
                <a:gd name="T5" fmla="*/ 0 h 10"/>
                <a:gd name="T6" fmla="*/ 2147483646 w 10"/>
                <a:gd name="T7" fmla="*/ 2147483646 h 10"/>
                <a:gd name="T8" fmla="*/ 0 w 10"/>
                <a:gd name="T9" fmla="*/ 2147483646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0">
                  <a:moveTo>
                    <a:pt x="0" y="6"/>
                  </a:moveTo>
                  <a:cubicBezTo>
                    <a:pt x="2" y="4"/>
                    <a:pt x="3" y="5"/>
                    <a:pt x="5" y="3"/>
                  </a:cubicBezTo>
                  <a:cubicBezTo>
                    <a:pt x="6" y="2"/>
                    <a:pt x="8" y="0"/>
                    <a:pt x="8" y="0"/>
                  </a:cubicBezTo>
                  <a:cubicBezTo>
                    <a:pt x="10" y="4"/>
                    <a:pt x="9" y="8"/>
                    <a:pt x="5" y="10"/>
                  </a:cubicBezTo>
                  <a:cubicBezTo>
                    <a:pt x="1" y="9"/>
                    <a:pt x="1" y="7"/>
                    <a:pt x="0" y="6"/>
                  </a:cubicBezTo>
                  <a:close/>
                </a:path>
              </a:pathLst>
            </a:custGeom>
            <a:solidFill>
              <a:srgbClr val="000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 name="Line 8">
              <a:extLst>
                <a:ext uri="{FF2B5EF4-FFF2-40B4-BE49-F238E27FC236}">
                  <a16:creationId xmlns:a16="http://schemas.microsoft.com/office/drawing/2014/main" id="{B8AE0AAF-E3B6-2E21-E0F6-F1E2688BBA26}"/>
                </a:ext>
              </a:extLst>
            </p:cNvPr>
            <p:cNvSpPr>
              <a:spLocks noChangeShapeType="1"/>
            </p:cNvSpPr>
            <p:nvPr/>
          </p:nvSpPr>
          <p:spPr bwMode="auto">
            <a:xfrm>
              <a:off x="5137686" y="4569425"/>
              <a:ext cx="0" cy="0"/>
            </a:xfrm>
            <a:prstGeom prst="line">
              <a:avLst/>
            </a:prstGeom>
            <a:noFill/>
            <a:ln w="158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sp>
          <p:nvSpPr>
            <p:cNvPr id="7" name="Freeform 9">
              <a:extLst>
                <a:ext uri="{FF2B5EF4-FFF2-40B4-BE49-F238E27FC236}">
                  <a16:creationId xmlns:a16="http://schemas.microsoft.com/office/drawing/2014/main" id="{20C4ED56-439D-4BB8-188E-4E2C70AAB875}"/>
                </a:ext>
              </a:extLst>
            </p:cNvPr>
            <p:cNvSpPr>
              <a:spLocks/>
            </p:cNvSpPr>
            <p:nvPr/>
          </p:nvSpPr>
          <p:spPr bwMode="auto">
            <a:xfrm>
              <a:off x="4178926" y="4446630"/>
              <a:ext cx="65001" cy="518469"/>
            </a:xfrm>
            <a:custGeom>
              <a:avLst/>
              <a:gdLst>
                <a:gd name="T0" fmla="*/ 2147483646 w 5"/>
                <a:gd name="T1" fmla="*/ 0 h 54"/>
                <a:gd name="T2" fmla="*/ 2147483646 w 5"/>
                <a:gd name="T3" fmla="*/ 2147483646 h 54"/>
                <a:gd name="T4" fmla="*/ 2147483646 w 5"/>
                <a:gd name="T5" fmla="*/ 2147483646 h 54"/>
                <a:gd name="T6" fmla="*/ 0 60000 65536"/>
                <a:gd name="T7" fmla="*/ 0 60000 65536"/>
                <a:gd name="T8" fmla="*/ 0 60000 65536"/>
              </a:gdLst>
              <a:ahLst/>
              <a:cxnLst>
                <a:cxn ang="T6">
                  <a:pos x="T0" y="T1"/>
                </a:cxn>
                <a:cxn ang="T7">
                  <a:pos x="T2" y="T3"/>
                </a:cxn>
                <a:cxn ang="T8">
                  <a:pos x="T4" y="T5"/>
                </a:cxn>
              </a:cxnLst>
              <a:rect l="0" t="0" r="r" b="b"/>
              <a:pathLst>
                <a:path w="5" h="54">
                  <a:moveTo>
                    <a:pt x="1" y="0"/>
                  </a:moveTo>
                  <a:cubicBezTo>
                    <a:pt x="1" y="4"/>
                    <a:pt x="0" y="17"/>
                    <a:pt x="1" y="26"/>
                  </a:cubicBezTo>
                  <a:cubicBezTo>
                    <a:pt x="2" y="35"/>
                    <a:pt x="5" y="49"/>
                    <a:pt x="5" y="54"/>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8" name="Freeform 10">
              <a:extLst>
                <a:ext uri="{FF2B5EF4-FFF2-40B4-BE49-F238E27FC236}">
                  <a16:creationId xmlns:a16="http://schemas.microsoft.com/office/drawing/2014/main" id="{A55A5800-7880-588D-1CEC-83E959444045}"/>
                </a:ext>
              </a:extLst>
            </p:cNvPr>
            <p:cNvSpPr>
              <a:spLocks/>
            </p:cNvSpPr>
            <p:nvPr/>
          </p:nvSpPr>
          <p:spPr bwMode="auto">
            <a:xfrm>
              <a:off x="5007684" y="4446630"/>
              <a:ext cx="48750" cy="477537"/>
            </a:xfrm>
            <a:custGeom>
              <a:avLst/>
              <a:gdLst>
                <a:gd name="T0" fmla="*/ 2147483646 w 3"/>
                <a:gd name="T1" fmla="*/ 0 h 35"/>
                <a:gd name="T2" fmla="*/ 2147483646 w 3"/>
                <a:gd name="T3" fmla="*/ 2147483646 h 35"/>
                <a:gd name="T4" fmla="*/ 0 w 3"/>
                <a:gd name="T5" fmla="*/ 2147483646 h 35"/>
                <a:gd name="T6" fmla="*/ 0 60000 65536"/>
                <a:gd name="T7" fmla="*/ 0 60000 65536"/>
                <a:gd name="T8" fmla="*/ 0 60000 65536"/>
              </a:gdLst>
              <a:ahLst/>
              <a:cxnLst>
                <a:cxn ang="T6">
                  <a:pos x="T0" y="T1"/>
                </a:cxn>
                <a:cxn ang="T7">
                  <a:pos x="T2" y="T3"/>
                </a:cxn>
                <a:cxn ang="T8">
                  <a:pos x="T4" y="T5"/>
                </a:cxn>
              </a:cxnLst>
              <a:rect l="0" t="0" r="r" b="b"/>
              <a:pathLst>
                <a:path w="3" h="35">
                  <a:moveTo>
                    <a:pt x="1" y="0"/>
                  </a:moveTo>
                  <a:cubicBezTo>
                    <a:pt x="3" y="8"/>
                    <a:pt x="2" y="11"/>
                    <a:pt x="2" y="17"/>
                  </a:cubicBezTo>
                  <a:cubicBezTo>
                    <a:pt x="2" y="23"/>
                    <a:pt x="0" y="31"/>
                    <a:pt x="0" y="35"/>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9" name="Freeform 12">
              <a:extLst>
                <a:ext uri="{FF2B5EF4-FFF2-40B4-BE49-F238E27FC236}">
                  <a16:creationId xmlns:a16="http://schemas.microsoft.com/office/drawing/2014/main" id="{3BB10CBA-EA8C-B4BF-7895-6B207CEED5BF}"/>
                </a:ext>
              </a:extLst>
            </p:cNvPr>
            <p:cNvSpPr>
              <a:spLocks/>
            </p:cNvSpPr>
            <p:nvPr/>
          </p:nvSpPr>
          <p:spPr bwMode="auto">
            <a:xfrm>
              <a:off x="4513262" y="4065588"/>
              <a:ext cx="285750" cy="369887"/>
            </a:xfrm>
            <a:custGeom>
              <a:avLst/>
              <a:gdLst>
                <a:gd name="T0" fmla="*/ 10 w 18"/>
                <a:gd name="T1" fmla="*/ 0 h 28"/>
                <a:gd name="T2" fmla="*/ 15 w 18"/>
                <a:gd name="T3" fmla="*/ 4 h 28"/>
                <a:gd name="T4" fmla="*/ 17 w 18"/>
                <a:gd name="T5" fmla="*/ 17 h 28"/>
                <a:gd name="T6" fmla="*/ 18 w 18"/>
                <a:gd name="T7" fmla="*/ 28 h 28"/>
                <a:gd name="T8" fmla="*/ 6 w 18"/>
                <a:gd name="T9" fmla="*/ 25 h 28"/>
                <a:gd name="T10" fmla="*/ 0 w 18"/>
                <a:gd name="T11" fmla="*/ 28 h 2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8">
                  <a:moveTo>
                    <a:pt x="10" y="0"/>
                  </a:moveTo>
                  <a:cubicBezTo>
                    <a:pt x="11" y="1"/>
                    <a:pt x="14" y="2"/>
                    <a:pt x="15" y="4"/>
                  </a:cubicBezTo>
                  <a:cubicBezTo>
                    <a:pt x="16" y="7"/>
                    <a:pt x="16" y="11"/>
                    <a:pt x="17" y="17"/>
                  </a:cubicBezTo>
                  <a:cubicBezTo>
                    <a:pt x="18" y="22"/>
                    <a:pt x="18" y="25"/>
                    <a:pt x="18" y="28"/>
                  </a:cubicBezTo>
                  <a:cubicBezTo>
                    <a:pt x="17" y="28"/>
                    <a:pt x="9" y="25"/>
                    <a:pt x="6" y="25"/>
                  </a:cubicBezTo>
                  <a:cubicBezTo>
                    <a:pt x="3" y="25"/>
                    <a:pt x="1" y="27"/>
                    <a:pt x="0" y="28"/>
                  </a:cubicBezTo>
                </a:path>
              </a:pathLst>
            </a:custGeom>
            <a:solidFill>
              <a:schemeClr val="accent1">
                <a:lumMod val="20000"/>
                <a:lumOff val="80000"/>
              </a:schemeClr>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grpSp>
          <p:nvGrpSpPr>
            <p:cNvPr id="10" name="Group 13">
              <a:extLst>
                <a:ext uri="{FF2B5EF4-FFF2-40B4-BE49-F238E27FC236}">
                  <a16:creationId xmlns:a16="http://schemas.microsoft.com/office/drawing/2014/main" id="{B0966DC7-8E88-4985-1F7E-A94E0AA9F094}"/>
                </a:ext>
              </a:extLst>
            </p:cNvPr>
            <p:cNvGrpSpPr>
              <a:grpSpLocks/>
            </p:cNvGrpSpPr>
            <p:nvPr/>
          </p:nvGrpSpPr>
          <p:grpSpPr bwMode="auto">
            <a:xfrm>
              <a:off x="4243927" y="4077818"/>
              <a:ext cx="601256" cy="687983"/>
              <a:chOff x="282" y="3981"/>
              <a:chExt cx="38" cy="52"/>
            </a:xfrm>
            <a:solidFill>
              <a:schemeClr val="bg1">
                <a:lumMod val="75000"/>
              </a:schemeClr>
            </a:solidFill>
          </p:grpSpPr>
          <p:sp>
            <p:nvSpPr>
              <p:cNvPr id="11371" name="Freeform 15">
                <a:extLst>
                  <a:ext uri="{FF2B5EF4-FFF2-40B4-BE49-F238E27FC236}">
                    <a16:creationId xmlns:a16="http://schemas.microsoft.com/office/drawing/2014/main" id="{F34DFCA9-9A97-E075-FF4C-430392281032}"/>
                  </a:ext>
                </a:extLst>
              </p:cNvPr>
              <p:cNvSpPr>
                <a:spLocks/>
              </p:cNvSpPr>
              <p:nvPr/>
            </p:nvSpPr>
            <p:spPr bwMode="auto">
              <a:xfrm>
                <a:off x="285" y="3981"/>
                <a:ext cx="13" cy="28"/>
              </a:xfrm>
              <a:custGeom>
                <a:avLst/>
                <a:gdLst>
                  <a:gd name="T0" fmla="*/ 1 w 18"/>
                  <a:gd name="T1" fmla="*/ 0 h 38"/>
                  <a:gd name="T2" fmla="*/ 1 w 18"/>
                  <a:gd name="T3" fmla="*/ 1 h 38"/>
                  <a:gd name="T4" fmla="*/ 1 w 18"/>
                  <a:gd name="T5" fmla="*/ 3 h 38"/>
                  <a:gd name="T6" fmla="*/ 1 w 18"/>
                  <a:gd name="T7" fmla="*/ 3 h 38"/>
                  <a:gd name="T8" fmla="*/ 1 w 18"/>
                  <a:gd name="T9" fmla="*/ 3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38">
                    <a:moveTo>
                      <a:pt x="9" y="0"/>
                    </a:moveTo>
                    <a:cubicBezTo>
                      <a:pt x="5" y="1"/>
                      <a:pt x="5" y="6"/>
                      <a:pt x="3" y="11"/>
                    </a:cubicBezTo>
                    <a:cubicBezTo>
                      <a:pt x="2" y="16"/>
                      <a:pt x="0" y="32"/>
                      <a:pt x="1" y="35"/>
                    </a:cubicBezTo>
                    <a:lnTo>
                      <a:pt x="10" y="33"/>
                    </a:lnTo>
                    <a:cubicBezTo>
                      <a:pt x="13" y="33"/>
                      <a:pt x="17" y="37"/>
                      <a:pt x="18" y="38"/>
                    </a:cubicBezTo>
                  </a:path>
                </a:pathLst>
              </a:custGeom>
              <a:solidFill>
                <a:schemeClr val="accent1">
                  <a:lumMod val="20000"/>
                  <a:lumOff val="80000"/>
                </a:schemeClr>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grpSp>
            <p:nvGrpSpPr>
              <p:cNvPr id="11372" name="Group 8622">
                <a:extLst>
                  <a:ext uri="{FF2B5EF4-FFF2-40B4-BE49-F238E27FC236}">
                    <a16:creationId xmlns:a16="http://schemas.microsoft.com/office/drawing/2014/main" id="{66A0C621-EC1C-C291-C8E6-0931AF7F23CA}"/>
                  </a:ext>
                </a:extLst>
              </p:cNvPr>
              <p:cNvGrpSpPr>
                <a:grpSpLocks/>
              </p:cNvGrpSpPr>
              <p:nvPr/>
            </p:nvGrpSpPr>
            <p:grpSpPr bwMode="auto">
              <a:xfrm flipH="1">
                <a:off x="306" y="4018"/>
                <a:ext cx="14" cy="15"/>
                <a:chOff x="129" y="1573"/>
                <a:chExt cx="13" cy="13"/>
              </a:xfrm>
              <a:grpFill/>
            </p:grpSpPr>
            <p:sp>
              <p:nvSpPr>
                <p:cNvPr id="11378" name="Freeform 8623">
                  <a:extLst>
                    <a:ext uri="{FF2B5EF4-FFF2-40B4-BE49-F238E27FC236}">
                      <a16:creationId xmlns:a16="http://schemas.microsoft.com/office/drawing/2014/main" id="{343ED324-36C9-740B-C53E-9355B5D640D8}"/>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79" name="Freeform 8624">
                  <a:extLst>
                    <a:ext uri="{FF2B5EF4-FFF2-40B4-BE49-F238E27FC236}">
                      <a16:creationId xmlns:a16="http://schemas.microsoft.com/office/drawing/2014/main" id="{40E2CB30-1398-D560-E56D-D7D1BC90A9C0}"/>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80" name="Line 8625">
                  <a:extLst>
                    <a:ext uri="{FF2B5EF4-FFF2-40B4-BE49-F238E27FC236}">
                      <a16:creationId xmlns:a16="http://schemas.microsoft.com/office/drawing/2014/main" id="{CFEA16C5-B69D-F24C-05EC-F727CB4CFAED}"/>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grpSp>
            <p:nvGrpSpPr>
              <p:cNvPr id="11373" name="Group 8622">
                <a:extLst>
                  <a:ext uri="{FF2B5EF4-FFF2-40B4-BE49-F238E27FC236}">
                    <a16:creationId xmlns:a16="http://schemas.microsoft.com/office/drawing/2014/main" id="{EEB87361-1FCB-F017-CA5B-B7E079B6B2DD}"/>
                  </a:ext>
                </a:extLst>
              </p:cNvPr>
              <p:cNvGrpSpPr>
                <a:grpSpLocks/>
              </p:cNvGrpSpPr>
              <p:nvPr/>
            </p:nvGrpSpPr>
            <p:grpSpPr bwMode="auto">
              <a:xfrm flipH="1">
                <a:off x="282" y="4017"/>
                <a:ext cx="10" cy="15"/>
                <a:chOff x="129" y="1573"/>
                <a:chExt cx="13" cy="13"/>
              </a:xfrm>
              <a:grpFill/>
            </p:grpSpPr>
            <p:sp>
              <p:nvSpPr>
                <p:cNvPr id="11375" name="Freeform 8623">
                  <a:extLst>
                    <a:ext uri="{FF2B5EF4-FFF2-40B4-BE49-F238E27FC236}">
                      <a16:creationId xmlns:a16="http://schemas.microsoft.com/office/drawing/2014/main" id="{A6725D07-C41B-B9EE-2BBC-0AA369B77B3F}"/>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76" name="Freeform 8624">
                  <a:extLst>
                    <a:ext uri="{FF2B5EF4-FFF2-40B4-BE49-F238E27FC236}">
                      <a16:creationId xmlns:a16="http://schemas.microsoft.com/office/drawing/2014/main" id="{C231A7F0-D225-91BE-05B0-673466720C36}"/>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77" name="Line 8625">
                  <a:extLst>
                    <a:ext uri="{FF2B5EF4-FFF2-40B4-BE49-F238E27FC236}">
                      <a16:creationId xmlns:a16="http://schemas.microsoft.com/office/drawing/2014/main" id="{B4A83809-D9FA-8976-4427-6A8781C8F58F}"/>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sp>
            <p:nvSpPr>
              <p:cNvPr id="11374" name="AutoShape 26">
                <a:extLst>
                  <a:ext uri="{FF2B5EF4-FFF2-40B4-BE49-F238E27FC236}">
                    <a16:creationId xmlns:a16="http://schemas.microsoft.com/office/drawing/2014/main" id="{AB6271C5-BC74-4EF7-45EE-50B2E4316065}"/>
                  </a:ext>
                </a:extLst>
              </p:cNvPr>
              <p:cNvSpPr>
                <a:spLocks noChangeArrowheads="1"/>
              </p:cNvSpPr>
              <p:nvPr/>
            </p:nvSpPr>
            <p:spPr bwMode="auto">
              <a:xfrm>
                <a:off x="296" y="4009"/>
                <a:ext cx="4" cy="4"/>
              </a:xfrm>
              <a:prstGeom prst="triangle">
                <a:avLst>
                  <a:gd name="adj" fmla="val 50000"/>
                </a:avLst>
              </a:prstGeom>
              <a:grpFill/>
              <a:ln w="15875" cap="rnd" algn="ctr">
                <a:solidFill>
                  <a:srgbClr val="000000"/>
                </a:solidFill>
                <a:miter lim="800000"/>
                <a:headEnd/>
                <a:tailEnd/>
              </a:ln>
              <a:effectLst/>
            </p:spPr>
            <p:txBody>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FontTx/>
                  <a:buNone/>
                  <a:defRPr/>
                </a:pPr>
                <a:endParaRPr lang="ja-JP" altLang="en-US" sz="1800"/>
              </a:p>
            </p:txBody>
          </p:sp>
        </p:grpSp>
        <p:sp>
          <p:nvSpPr>
            <p:cNvPr id="11" name="Freeform 27">
              <a:extLst>
                <a:ext uri="{FF2B5EF4-FFF2-40B4-BE49-F238E27FC236}">
                  <a16:creationId xmlns:a16="http://schemas.microsoft.com/office/drawing/2014/main" id="{71710D6D-80FF-0F83-F244-8ECDE1A902C5}"/>
                </a:ext>
              </a:extLst>
            </p:cNvPr>
            <p:cNvSpPr>
              <a:spLocks/>
            </p:cNvSpPr>
            <p:nvPr/>
          </p:nvSpPr>
          <p:spPr bwMode="auto">
            <a:xfrm>
              <a:off x="4390178" y="3996382"/>
              <a:ext cx="276253" cy="450250"/>
            </a:xfrm>
            <a:custGeom>
              <a:avLst/>
              <a:gdLst>
                <a:gd name="T0" fmla="*/ 2147483646 w 17"/>
                <a:gd name="T1" fmla="*/ 0 h 35"/>
                <a:gd name="T2" fmla="*/ 2147483646 w 17"/>
                <a:gd name="T3" fmla="*/ 2147483646 h 35"/>
                <a:gd name="T4" fmla="*/ 2147483646 w 17"/>
                <a:gd name="T5" fmla="*/ 2147483646 h 35"/>
                <a:gd name="T6" fmla="*/ 2147483646 w 17"/>
                <a:gd name="T7" fmla="*/ 2147483646 h 35"/>
                <a:gd name="T8" fmla="*/ 0 w 17"/>
                <a:gd name="T9" fmla="*/ 2147483646 h 35"/>
                <a:gd name="T10" fmla="*/ 0 w 17"/>
                <a:gd name="T11" fmla="*/ 0 h 35"/>
                <a:gd name="T12" fmla="*/ 2147483646 w 17"/>
                <a:gd name="T13" fmla="*/ 0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35">
                  <a:moveTo>
                    <a:pt x="17" y="0"/>
                  </a:moveTo>
                  <a:cubicBezTo>
                    <a:pt x="17" y="4"/>
                    <a:pt x="17" y="3"/>
                    <a:pt x="17" y="9"/>
                  </a:cubicBezTo>
                  <a:cubicBezTo>
                    <a:pt x="16" y="15"/>
                    <a:pt x="9" y="34"/>
                    <a:pt x="6" y="35"/>
                  </a:cubicBezTo>
                  <a:cubicBezTo>
                    <a:pt x="4" y="29"/>
                    <a:pt x="4" y="28"/>
                    <a:pt x="3" y="25"/>
                  </a:cubicBezTo>
                  <a:cubicBezTo>
                    <a:pt x="1" y="19"/>
                    <a:pt x="1" y="13"/>
                    <a:pt x="0" y="9"/>
                  </a:cubicBezTo>
                  <a:cubicBezTo>
                    <a:pt x="0" y="6"/>
                    <a:pt x="0" y="4"/>
                    <a:pt x="0" y="0"/>
                  </a:cubicBezTo>
                  <a:cubicBezTo>
                    <a:pt x="3" y="0"/>
                    <a:pt x="13" y="0"/>
                    <a:pt x="17" y="0"/>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sp>
          <p:nvSpPr>
            <p:cNvPr id="12" name="Freeform 28">
              <a:extLst>
                <a:ext uri="{FF2B5EF4-FFF2-40B4-BE49-F238E27FC236}">
                  <a16:creationId xmlns:a16="http://schemas.microsoft.com/office/drawing/2014/main" id="{EF17FECF-42FE-667D-43BC-7C6D4AB44F6F}"/>
                </a:ext>
              </a:extLst>
            </p:cNvPr>
            <p:cNvSpPr>
              <a:spLocks/>
            </p:cNvSpPr>
            <p:nvPr/>
          </p:nvSpPr>
          <p:spPr bwMode="auto">
            <a:xfrm>
              <a:off x="4422679" y="4269259"/>
              <a:ext cx="195002" cy="177371"/>
            </a:xfrm>
            <a:custGeom>
              <a:avLst/>
              <a:gdLst>
                <a:gd name="T0" fmla="*/ 2147483646 w 11"/>
                <a:gd name="T1" fmla="*/ 0 h 13"/>
                <a:gd name="T2" fmla="*/ 2147483646 w 11"/>
                <a:gd name="T3" fmla="*/ 2147483646 h 13"/>
                <a:gd name="T4" fmla="*/ 0 w 11"/>
                <a:gd name="T5" fmla="*/ 2147483646 h 13"/>
                <a:gd name="T6" fmla="*/ 2147483646 w 11"/>
                <a:gd name="T7" fmla="*/ 2147483646 h 13"/>
                <a:gd name="T8" fmla="*/ 2147483646 w 11"/>
                <a:gd name="T9" fmla="*/ 2147483646 h 13"/>
                <a:gd name="T10" fmla="*/ 2147483646 w 11"/>
                <a:gd name="T11" fmla="*/ 2147483646 h 13"/>
                <a:gd name="T12" fmla="*/ 2147483646 w 11"/>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13">
                  <a:moveTo>
                    <a:pt x="11" y="0"/>
                  </a:moveTo>
                  <a:lnTo>
                    <a:pt x="5" y="1"/>
                  </a:lnTo>
                  <a:lnTo>
                    <a:pt x="0" y="1"/>
                  </a:lnTo>
                  <a:lnTo>
                    <a:pt x="2" y="8"/>
                  </a:lnTo>
                  <a:lnTo>
                    <a:pt x="5" y="13"/>
                  </a:lnTo>
                  <a:lnTo>
                    <a:pt x="8" y="7"/>
                  </a:lnTo>
                  <a:lnTo>
                    <a:pt x="11" y="0"/>
                  </a:lnTo>
                  <a:close/>
                </a:path>
              </a:pathLst>
            </a:custGeom>
            <a:solidFill>
              <a:srgbClr val="000000"/>
            </a:soli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3" name="Freeform 29">
              <a:extLst>
                <a:ext uri="{FF2B5EF4-FFF2-40B4-BE49-F238E27FC236}">
                  <a16:creationId xmlns:a16="http://schemas.microsoft.com/office/drawing/2014/main" id="{2570B41F-9CAE-0E6D-6ED4-5BCAB2A70AA9}"/>
                </a:ext>
              </a:extLst>
            </p:cNvPr>
            <p:cNvSpPr>
              <a:spLocks/>
            </p:cNvSpPr>
            <p:nvPr/>
          </p:nvSpPr>
          <p:spPr bwMode="auto">
            <a:xfrm rot="20914581">
              <a:off x="4243927" y="3600707"/>
              <a:ext cx="633757" cy="559401"/>
            </a:xfrm>
            <a:custGeom>
              <a:avLst/>
              <a:gdLst>
                <a:gd name="T0" fmla="*/ 2147483646 w 47"/>
                <a:gd name="T1" fmla="*/ 2147483646 h 52"/>
                <a:gd name="T2" fmla="*/ 2147483646 w 47"/>
                <a:gd name="T3" fmla="*/ 2147483646 h 52"/>
                <a:gd name="T4" fmla="*/ 2147483646 w 47"/>
                <a:gd name="T5" fmla="*/ 2147483646 h 52"/>
                <a:gd name="T6" fmla="*/ 2147483646 w 47"/>
                <a:gd name="T7" fmla="*/ 2147483646 h 52"/>
                <a:gd name="T8" fmla="*/ 2147483646 w 47"/>
                <a:gd name="T9" fmla="*/ 2147483646 h 52"/>
                <a:gd name="T10" fmla="*/ 2147483646 w 47"/>
                <a:gd name="T11" fmla="*/ 2147483646 h 52"/>
                <a:gd name="T12" fmla="*/ 2147483646 w 47"/>
                <a:gd name="T13" fmla="*/ 2147483646 h 52"/>
                <a:gd name="T14" fmla="*/ 2147483646 w 47"/>
                <a:gd name="T15" fmla="*/ 2147483646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7" h="52">
                  <a:moveTo>
                    <a:pt x="5" y="3"/>
                  </a:moveTo>
                  <a:cubicBezTo>
                    <a:pt x="5" y="3"/>
                    <a:pt x="37" y="0"/>
                    <a:pt x="39" y="6"/>
                  </a:cubicBezTo>
                  <a:cubicBezTo>
                    <a:pt x="42" y="12"/>
                    <a:pt x="41" y="20"/>
                    <a:pt x="41" y="20"/>
                  </a:cubicBezTo>
                  <a:cubicBezTo>
                    <a:pt x="41" y="20"/>
                    <a:pt x="47" y="20"/>
                    <a:pt x="47" y="24"/>
                  </a:cubicBezTo>
                  <a:cubicBezTo>
                    <a:pt x="47" y="29"/>
                    <a:pt x="42" y="33"/>
                    <a:pt x="37" y="32"/>
                  </a:cubicBezTo>
                  <a:cubicBezTo>
                    <a:pt x="38" y="42"/>
                    <a:pt x="22" y="52"/>
                    <a:pt x="13" y="50"/>
                  </a:cubicBezTo>
                  <a:cubicBezTo>
                    <a:pt x="10" y="50"/>
                    <a:pt x="0" y="40"/>
                    <a:pt x="1" y="32"/>
                  </a:cubicBezTo>
                  <a:cubicBezTo>
                    <a:pt x="2" y="23"/>
                    <a:pt x="6" y="7"/>
                    <a:pt x="5" y="3"/>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sp>
          <p:nvSpPr>
            <p:cNvPr id="14" name="Freeform 30">
              <a:extLst>
                <a:ext uri="{FF2B5EF4-FFF2-40B4-BE49-F238E27FC236}">
                  <a16:creationId xmlns:a16="http://schemas.microsoft.com/office/drawing/2014/main" id="{49716F0D-812F-AB17-D2F4-CD0168E05D0C}"/>
                </a:ext>
              </a:extLst>
            </p:cNvPr>
            <p:cNvSpPr>
              <a:spLocks/>
            </p:cNvSpPr>
            <p:nvPr/>
          </p:nvSpPr>
          <p:spPr bwMode="auto">
            <a:xfrm rot="20809210">
              <a:off x="4308928" y="3778078"/>
              <a:ext cx="97501" cy="54575"/>
            </a:xfrm>
            <a:custGeom>
              <a:avLst/>
              <a:gdLst>
                <a:gd name="T0" fmla="*/ 0 w 64"/>
                <a:gd name="T1" fmla="*/ 0 h 47"/>
                <a:gd name="T2" fmla="*/ 0 w 64"/>
                <a:gd name="T3" fmla="*/ 0 h 47"/>
                <a:gd name="T4" fmla="*/ 0 60000 65536"/>
                <a:gd name="T5" fmla="*/ 0 60000 65536"/>
              </a:gdLst>
              <a:ahLst/>
              <a:cxnLst>
                <a:cxn ang="T4">
                  <a:pos x="T0" y="T1"/>
                </a:cxn>
                <a:cxn ang="T5">
                  <a:pos x="T2" y="T3"/>
                </a:cxn>
              </a:cxnLst>
              <a:rect l="0" t="0" r="r" b="b"/>
              <a:pathLst>
                <a:path w="64" h="47">
                  <a:moveTo>
                    <a:pt x="0" y="17"/>
                  </a:moveTo>
                  <a:cubicBezTo>
                    <a:pt x="0" y="17"/>
                    <a:pt x="27" y="0"/>
                    <a:pt x="64" y="47"/>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15" name="Freeform 31">
              <a:extLst>
                <a:ext uri="{FF2B5EF4-FFF2-40B4-BE49-F238E27FC236}">
                  <a16:creationId xmlns:a16="http://schemas.microsoft.com/office/drawing/2014/main" id="{1D12445E-32C2-2EAC-0D22-C587195CEDC0}"/>
                </a:ext>
              </a:extLst>
            </p:cNvPr>
            <p:cNvSpPr>
              <a:spLocks/>
            </p:cNvSpPr>
            <p:nvPr/>
          </p:nvSpPr>
          <p:spPr bwMode="auto">
            <a:xfrm rot="20870275">
              <a:off x="4520180" y="3791723"/>
              <a:ext cx="146252" cy="27288"/>
            </a:xfrm>
            <a:custGeom>
              <a:avLst/>
              <a:gdLst>
                <a:gd name="T0" fmla="*/ 0 w 91"/>
                <a:gd name="T1" fmla="*/ 0 h 27"/>
                <a:gd name="T2" fmla="*/ 0 w 91"/>
                <a:gd name="T3" fmla="*/ 0 h 27"/>
                <a:gd name="T4" fmla="*/ 0 w 91"/>
                <a:gd name="T5" fmla="*/ 0 h 27"/>
                <a:gd name="T6" fmla="*/ 0 60000 65536"/>
                <a:gd name="T7" fmla="*/ 0 60000 65536"/>
                <a:gd name="T8" fmla="*/ 0 60000 65536"/>
              </a:gdLst>
              <a:ahLst/>
              <a:cxnLst>
                <a:cxn ang="T6">
                  <a:pos x="T0" y="T1"/>
                </a:cxn>
                <a:cxn ang="T7">
                  <a:pos x="T2" y="T3"/>
                </a:cxn>
                <a:cxn ang="T8">
                  <a:pos x="T4" y="T5"/>
                </a:cxn>
              </a:cxnLst>
              <a:rect l="0" t="0" r="r" b="b"/>
              <a:pathLst>
                <a:path w="91" h="27">
                  <a:moveTo>
                    <a:pt x="91" y="27"/>
                  </a:moveTo>
                  <a:cubicBezTo>
                    <a:pt x="91" y="27"/>
                    <a:pt x="61" y="0"/>
                    <a:pt x="34" y="7"/>
                  </a:cubicBezTo>
                  <a:cubicBezTo>
                    <a:pt x="7" y="13"/>
                    <a:pt x="0" y="24"/>
                    <a:pt x="0" y="24"/>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16" name="Freeform 32">
              <a:extLst>
                <a:ext uri="{FF2B5EF4-FFF2-40B4-BE49-F238E27FC236}">
                  <a16:creationId xmlns:a16="http://schemas.microsoft.com/office/drawing/2014/main" id="{CE500F0D-E93D-D8E9-AF50-27273F6B95BF}"/>
                </a:ext>
              </a:extLst>
            </p:cNvPr>
            <p:cNvSpPr>
              <a:spLocks/>
            </p:cNvSpPr>
            <p:nvPr/>
          </p:nvSpPr>
          <p:spPr bwMode="auto">
            <a:xfrm>
              <a:off x="4390178" y="3846298"/>
              <a:ext cx="65001" cy="136439"/>
            </a:xfrm>
            <a:custGeom>
              <a:avLst/>
              <a:gdLst>
                <a:gd name="T0" fmla="*/ 2147483646 w 4"/>
                <a:gd name="T1" fmla="*/ 0 h 10"/>
                <a:gd name="T2" fmla="*/ 2147483646 w 4"/>
                <a:gd name="T3" fmla="*/ 2147483646 h 10"/>
                <a:gd name="T4" fmla="*/ 2147483646 w 4"/>
                <a:gd name="T5" fmla="*/ 2147483646 h 10"/>
                <a:gd name="T6" fmla="*/ 2147483646 w 4"/>
                <a:gd name="T7" fmla="*/ 2147483646 h 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0">
                  <a:moveTo>
                    <a:pt x="3" y="0"/>
                  </a:moveTo>
                  <a:cubicBezTo>
                    <a:pt x="3" y="0"/>
                    <a:pt x="4" y="3"/>
                    <a:pt x="3" y="4"/>
                  </a:cubicBezTo>
                  <a:cubicBezTo>
                    <a:pt x="2" y="5"/>
                    <a:pt x="0" y="6"/>
                    <a:pt x="1" y="7"/>
                  </a:cubicBezTo>
                  <a:cubicBezTo>
                    <a:pt x="1" y="8"/>
                    <a:pt x="4" y="10"/>
                    <a:pt x="4" y="10"/>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17" name="Freeform 33">
              <a:extLst>
                <a:ext uri="{FF2B5EF4-FFF2-40B4-BE49-F238E27FC236}">
                  <a16:creationId xmlns:a16="http://schemas.microsoft.com/office/drawing/2014/main" id="{AB90D628-C45E-7720-05DA-09EC4B114272}"/>
                </a:ext>
              </a:extLst>
            </p:cNvPr>
            <p:cNvSpPr>
              <a:spLocks/>
            </p:cNvSpPr>
            <p:nvPr/>
          </p:nvSpPr>
          <p:spPr bwMode="auto">
            <a:xfrm>
              <a:off x="4780182" y="3819010"/>
              <a:ext cx="32500" cy="54575"/>
            </a:xfrm>
            <a:custGeom>
              <a:avLst/>
              <a:gdLst>
                <a:gd name="T0" fmla="*/ 2147483646 w 2"/>
                <a:gd name="T1" fmla="*/ 0 h 4"/>
                <a:gd name="T2" fmla="*/ 0 w 2"/>
                <a:gd name="T3" fmla="*/ 2147483646 h 4"/>
                <a:gd name="T4" fmla="*/ 0 60000 65536"/>
                <a:gd name="T5" fmla="*/ 0 60000 65536"/>
              </a:gdLst>
              <a:ahLst/>
              <a:cxnLst>
                <a:cxn ang="T4">
                  <a:pos x="T0" y="T1"/>
                </a:cxn>
                <a:cxn ang="T5">
                  <a:pos x="T2" y="T3"/>
                </a:cxn>
              </a:cxnLst>
              <a:rect l="0" t="0" r="r" b="b"/>
              <a:pathLst>
                <a:path w="2" h="4">
                  <a:moveTo>
                    <a:pt x="2" y="0"/>
                  </a:moveTo>
                  <a:cubicBezTo>
                    <a:pt x="2" y="3"/>
                    <a:pt x="2" y="2"/>
                    <a:pt x="0" y="4"/>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8" name="Freeform 34">
              <a:extLst>
                <a:ext uri="{FF2B5EF4-FFF2-40B4-BE49-F238E27FC236}">
                  <a16:creationId xmlns:a16="http://schemas.microsoft.com/office/drawing/2014/main" id="{255CD7BC-3CE0-6274-538B-E8BC10E27C07}"/>
                </a:ext>
              </a:extLst>
            </p:cNvPr>
            <p:cNvSpPr>
              <a:spLocks/>
            </p:cNvSpPr>
            <p:nvPr/>
          </p:nvSpPr>
          <p:spPr bwMode="auto">
            <a:xfrm>
              <a:off x="4178926" y="3505200"/>
              <a:ext cx="650007" cy="382030"/>
            </a:xfrm>
            <a:custGeom>
              <a:avLst/>
              <a:gdLst>
                <a:gd name="T0" fmla="*/ 2147483646 w 39"/>
                <a:gd name="T1" fmla="*/ 2147483646 h 28"/>
                <a:gd name="T2" fmla="*/ 2147483646 w 39"/>
                <a:gd name="T3" fmla="*/ 2147483646 h 28"/>
                <a:gd name="T4" fmla="*/ 2147483646 w 39"/>
                <a:gd name="T5" fmla="*/ 2147483646 h 28"/>
                <a:gd name="T6" fmla="*/ 2147483646 w 39"/>
                <a:gd name="T7" fmla="*/ 2147483646 h 28"/>
                <a:gd name="T8" fmla="*/ 2147483646 w 39"/>
                <a:gd name="T9" fmla="*/ 2147483646 h 28"/>
                <a:gd name="T10" fmla="*/ 2147483646 w 39"/>
                <a:gd name="T11" fmla="*/ 2147483646 h 28"/>
                <a:gd name="T12" fmla="*/ 2147483646 w 39"/>
                <a:gd name="T13" fmla="*/ 2147483646 h 28"/>
                <a:gd name="T14" fmla="*/ 2147483646 w 39"/>
                <a:gd name="T15" fmla="*/ 2147483646 h 28"/>
                <a:gd name="T16" fmla="*/ 2147483646 w 39"/>
                <a:gd name="T17" fmla="*/ 2147483646 h 28"/>
                <a:gd name="T18" fmla="*/ 2147483646 w 39"/>
                <a:gd name="T19" fmla="*/ 2147483646 h 28"/>
                <a:gd name="T20" fmla="*/ 2147483646 w 39"/>
                <a:gd name="T21" fmla="*/ 2147483646 h 28"/>
                <a:gd name="T22" fmla="*/ 2147483646 w 39"/>
                <a:gd name="T23" fmla="*/ 2147483646 h 28"/>
                <a:gd name="T24" fmla="*/ 2147483646 w 39"/>
                <a:gd name="T25" fmla="*/ 2147483646 h 28"/>
                <a:gd name="T26" fmla="*/ 2147483646 w 39"/>
                <a:gd name="T27" fmla="*/ 2147483646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9" h="28">
                  <a:moveTo>
                    <a:pt x="33" y="27"/>
                  </a:moveTo>
                  <a:cubicBezTo>
                    <a:pt x="33" y="22"/>
                    <a:pt x="30" y="18"/>
                    <a:pt x="23" y="15"/>
                  </a:cubicBezTo>
                  <a:cubicBezTo>
                    <a:pt x="22" y="18"/>
                    <a:pt x="22" y="18"/>
                    <a:pt x="21" y="21"/>
                  </a:cubicBezTo>
                  <a:cubicBezTo>
                    <a:pt x="20" y="19"/>
                    <a:pt x="19" y="18"/>
                    <a:pt x="20" y="16"/>
                  </a:cubicBezTo>
                  <a:cubicBezTo>
                    <a:pt x="17" y="17"/>
                    <a:pt x="16" y="17"/>
                    <a:pt x="13" y="20"/>
                  </a:cubicBezTo>
                  <a:cubicBezTo>
                    <a:pt x="13" y="18"/>
                    <a:pt x="12" y="19"/>
                    <a:pt x="13" y="17"/>
                  </a:cubicBezTo>
                  <a:cubicBezTo>
                    <a:pt x="10" y="19"/>
                    <a:pt x="11" y="18"/>
                    <a:pt x="9" y="20"/>
                  </a:cubicBezTo>
                  <a:cubicBezTo>
                    <a:pt x="9" y="16"/>
                    <a:pt x="7" y="21"/>
                    <a:pt x="5" y="24"/>
                  </a:cubicBezTo>
                  <a:cubicBezTo>
                    <a:pt x="4" y="23"/>
                    <a:pt x="3" y="20"/>
                    <a:pt x="4" y="17"/>
                  </a:cubicBezTo>
                  <a:cubicBezTo>
                    <a:pt x="3" y="18"/>
                    <a:pt x="3" y="19"/>
                    <a:pt x="1" y="22"/>
                  </a:cubicBezTo>
                  <a:cubicBezTo>
                    <a:pt x="0" y="18"/>
                    <a:pt x="2" y="10"/>
                    <a:pt x="6" y="7"/>
                  </a:cubicBezTo>
                  <a:cubicBezTo>
                    <a:pt x="13" y="2"/>
                    <a:pt x="23" y="0"/>
                    <a:pt x="28" y="2"/>
                  </a:cubicBezTo>
                  <a:cubicBezTo>
                    <a:pt x="38" y="4"/>
                    <a:pt x="39" y="14"/>
                    <a:pt x="39" y="21"/>
                  </a:cubicBezTo>
                  <a:cubicBezTo>
                    <a:pt x="37" y="24"/>
                    <a:pt x="33" y="28"/>
                    <a:pt x="33" y="27"/>
                  </a:cubicBezTo>
                  <a:close/>
                </a:path>
              </a:pathLst>
            </a:custGeom>
            <a:solidFill>
              <a:srgbClr val="000000"/>
            </a:solidFill>
            <a:ln w="31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9" name="Freeform 42">
              <a:extLst>
                <a:ext uri="{FF2B5EF4-FFF2-40B4-BE49-F238E27FC236}">
                  <a16:creationId xmlns:a16="http://schemas.microsoft.com/office/drawing/2014/main" id="{92366975-2328-3234-2A20-E09F1268D540}"/>
                </a:ext>
              </a:extLst>
            </p:cNvPr>
            <p:cNvSpPr>
              <a:spLocks/>
            </p:cNvSpPr>
            <p:nvPr/>
          </p:nvSpPr>
          <p:spPr bwMode="auto">
            <a:xfrm>
              <a:off x="4666431" y="3587064"/>
              <a:ext cx="130002" cy="68220"/>
            </a:xfrm>
            <a:custGeom>
              <a:avLst/>
              <a:gdLst>
                <a:gd name="T0" fmla="*/ 0 w 8"/>
                <a:gd name="T1" fmla="*/ 0 h 5"/>
                <a:gd name="T2" fmla="*/ 2147483646 w 8"/>
                <a:gd name="T3" fmla="*/ 2147483646 h 5"/>
                <a:gd name="T4" fmla="*/ 0 60000 65536"/>
                <a:gd name="T5" fmla="*/ 0 60000 65536"/>
              </a:gdLst>
              <a:ahLst/>
              <a:cxnLst>
                <a:cxn ang="T4">
                  <a:pos x="T0" y="T1"/>
                </a:cxn>
                <a:cxn ang="T5">
                  <a:pos x="T2" y="T3"/>
                </a:cxn>
              </a:cxnLst>
              <a:rect l="0" t="0" r="r" b="b"/>
              <a:pathLst>
                <a:path w="8" h="5">
                  <a:moveTo>
                    <a:pt x="0" y="0"/>
                  </a:moveTo>
                  <a:cubicBezTo>
                    <a:pt x="3" y="1"/>
                    <a:pt x="5" y="3"/>
                    <a:pt x="8" y="5"/>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0" name="Freeform 43">
              <a:extLst>
                <a:ext uri="{FF2B5EF4-FFF2-40B4-BE49-F238E27FC236}">
                  <a16:creationId xmlns:a16="http://schemas.microsoft.com/office/drawing/2014/main" id="{66A55F10-A91A-BEBF-40CD-381D39077D5F}"/>
                </a:ext>
              </a:extLst>
            </p:cNvPr>
            <p:cNvSpPr>
              <a:spLocks/>
            </p:cNvSpPr>
            <p:nvPr/>
          </p:nvSpPr>
          <p:spPr bwMode="auto">
            <a:xfrm>
              <a:off x="4243927" y="3587064"/>
              <a:ext cx="65001" cy="27288"/>
            </a:xfrm>
            <a:custGeom>
              <a:avLst/>
              <a:gdLst>
                <a:gd name="T0" fmla="*/ 0 w 4"/>
                <a:gd name="T1" fmla="*/ 2147483646 h 2"/>
                <a:gd name="T2" fmla="*/ 2147483646 w 4"/>
                <a:gd name="T3" fmla="*/ 0 h 2"/>
                <a:gd name="T4" fmla="*/ 0 60000 65536"/>
                <a:gd name="T5" fmla="*/ 0 60000 65536"/>
              </a:gdLst>
              <a:ahLst/>
              <a:cxnLst>
                <a:cxn ang="T4">
                  <a:pos x="T0" y="T1"/>
                </a:cxn>
                <a:cxn ang="T5">
                  <a:pos x="T2" y="T3"/>
                </a:cxn>
              </a:cxnLst>
              <a:rect l="0" t="0" r="r" b="b"/>
              <a:pathLst>
                <a:path w="4" h="2">
                  <a:moveTo>
                    <a:pt x="0" y="2"/>
                  </a:moveTo>
                  <a:cubicBezTo>
                    <a:pt x="3" y="0"/>
                    <a:pt x="2" y="1"/>
                    <a:pt x="4" y="0"/>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1" name="Freeform 44">
              <a:extLst>
                <a:ext uri="{FF2B5EF4-FFF2-40B4-BE49-F238E27FC236}">
                  <a16:creationId xmlns:a16="http://schemas.microsoft.com/office/drawing/2014/main" id="{D4732EAA-1933-0239-4B51-3B028F3074C9}"/>
                </a:ext>
              </a:extLst>
            </p:cNvPr>
            <p:cNvSpPr>
              <a:spLocks/>
            </p:cNvSpPr>
            <p:nvPr/>
          </p:nvSpPr>
          <p:spPr bwMode="auto">
            <a:xfrm>
              <a:off x="4406428" y="3996382"/>
              <a:ext cx="195002" cy="40932"/>
            </a:xfrm>
            <a:custGeom>
              <a:avLst/>
              <a:gdLst>
                <a:gd name="T0" fmla="*/ 0 w 12"/>
                <a:gd name="T1" fmla="*/ 2147483646 h 3"/>
                <a:gd name="T2" fmla="*/ 2147483646 w 12"/>
                <a:gd name="T3" fmla="*/ 2147483646 h 3"/>
                <a:gd name="T4" fmla="*/ 2147483646 w 12"/>
                <a:gd name="T5" fmla="*/ 0 h 3"/>
                <a:gd name="T6" fmla="*/ 0 w 12"/>
                <a:gd name="T7" fmla="*/ 214748364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3">
                  <a:moveTo>
                    <a:pt x="0" y="3"/>
                  </a:moveTo>
                  <a:cubicBezTo>
                    <a:pt x="3" y="3"/>
                    <a:pt x="4" y="2"/>
                    <a:pt x="5" y="2"/>
                  </a:cubicBezTo>
                  <a:cubicBezTo>
                    <a:pt x="9" y="1"/>
                    <a:pt x="10" y="1"/>
                    <a:pt x="12" y="0"/>
                  </a:cubicBezTo>
                  <a:cubicBezTo>
                    <a:pt x="11" y="0"/>
                    <a:pt x="1" y="3"/>
                    <a:pt x="0" y="3"/>
                  </a:cubicBezTo>
                  <a:close/>
                </a:path>
              </a:pathLst>
            </a:custGeom>
            <a:solidFill>
              <a:srgbClr val="FF0000"/>
            </a:solidFill>
            <a:ln w="15875"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2" name="Oval 45">
              <a:extLst>
                <a:ext uri="{FF2B5EF4-FFF2-40B4-BE49-F238E27FC236}">
                  <a16:creationId xmlns:a16="http://schemas.microsoft.com/office/drawing/2014/main" id="{89F50175-6268-04A4-2F04-08B54E275B85}"/>
                </a:ext>
              </a:extLst>
            </p:cNvPr>
            <p:cNvSpPr>
              <a:spLocks noChangeArrowheads="1"/>
            </p:cNvSpPr>
            <p:nvPr/>
          </p:nvSpPr>
          <p:spPr bwMode="auto">
            <a:xfrm>
              <a:off x="4341428" y="3846298"/>
              <a:ext cx="48750" cy="54575"/>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23" name="Oval 46">
              <a:extLst>
                <a:ext uri="{FF2B5EF4-FFF2-40B4-BE49-F238E27FC236}">
                  <a16:creationId xmlns:a16="http://schemas.microsoft.com/office/drawing/2014/main" id="{56554103-CA4A-7A33-1BDA-E4A32E55580F}"/>
                </a:ext>
              </a:extLst>
            </p:cNvPr>
            <p:cNvSpPr>
              <a:spLocks noChangeArrowheads="1"/>
            </p:cNvSpPr>
            <p:nvPr/>
          </p:nvSpPr>
          <p:spPr bwMode="auto">
            <a:xfrm>
              <a:off x="4568931" y="3846298"/>
              <a:ext cx="48750" cy="54575"/>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24" name="Freeform 49">
              <a:extLst>
                <a:ext uri="{FF2B5EF4-FFF2-40B4-BE49-F238E27FC236}">
                  <a16:creationId xmlns:a16="http://schemas.microsoft.com/office/drawing/2014/main" id="{A39466B1-5ED6-2F7D-B377-2109CBF86787}"/>
                </a:ext>
              </a:extLst>
            </p:cNvPr>
            <p:cNvSpPr>
              <a:spLocks/>
            </p:cNvSpPr>
            <p:nvPr/>
          </p:nvSpPr>
          <p:spPr bwMode="auto">
            <a:xfrm>
              <a:off x="1855152" y="4460275"/>
              <a:ext cx="243753" cy="177371"/>
            </a:xfrm>
            <a:custGeom>
              <a:avLst/>
              <a:gdLst>
                <a:gd name="T0" fmla="*/ 2147483646 w 15"/>
                <a:gd name="T1" fmla="*/ 2147483646 h 13"/>
                <a:gd name="T2" fmla="*/ 2147483646 w 15"/>
                <a:gd name="T3" fmla="*/ 2147483646 h 13"/>
                <a:gd name="T4" fmla="*/ 2147483646 w 15"/>
                <a:gd name="T5" fmla="*/ 0 h 13"/>
                <a:gd name="T6" fmla="*/ 2147483646 w 15"/>
                <a:gd name="T7" fmla="*/ 2147483646 h 13"/>
                <a:gd name="T8" fmla="*/ 2147483646 w 15"/>
                <a:gd name="T9" fmla="*/ 2147483646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3">
                  <a:moveTo>
                    <a:pt x="15" y="11"/>
                  </a:moveTo>
                  <a:cubicBezTo>
                    <a:pt x="12" y="7"/>
                    <a:pt x="13" y="7"/>
                    <a:pt x="10" y="5"/>
                  </a:cubicBezTo>
                  <a:cubicBezTo>
                    <a:pt x="9" y="3"/>
                    <a:pt x="5" y="0"/>
                    <a:pt x="5" y="0"/>
                  </a:cubicBezTo>
                  <a:cubicBezTo>
                    <a:pt x="0" y="5"/>
                    <a:pt x="4" y="11"/>
                    <a:pt x="9" y="13"/>
                  </a:cubicBezTo>
                  <a:cubicBezTo>
                    <a:pt x="12" y="12"/>
                    <a:pt x="11" y="12"/>
                    <a:pt x="15" y="11"/>
                  </a:cubicBezTo>
                  <a:close/>
                </a:path>
              </a:pathLst>
            </a:custGeom>
            <a:solidFill>
              <a:srgbClr val="000000"/>
            </a:solidFill>
            <a:ln w="31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5" name="Freeform 53">
              <a:extLst>
                <a:ext uri="{FF2B5EF4-FFF2-40B4-BE49-F238E27FC236}">
                  <a16:creationId xmlns:a16="http://schemas.microsoft.com/office/drawing/2014/main" id="{C1809433-6D2B-3BB9-B26E-2454D0912A29}"/>
                </a:ext>
              </a:extLst>
            </p:cNvPr>
            <p:cNvSpPr>
              <a:spLocks/>
            </p:cNvSpPr>
            <p:nvPr/>
          </p:nvSpPr>
          <p:spPr bwMode="auto">
            <a:xfrm>
              <a:off x="2098905" y="4733153"/>
              <a:ext cx="341254" cy="313810"/>
            </a:xfrm>
            <a:custGeom>
              <a:avLst/>
              <a:gdLst>
                <a:gd name="T0" fmla="*/ 0 w 21"/>
                <a:gd name="T1" fmla="*/ 2147483646 h 23"/>
                <a:gd name="T2" fmla="*/ 2147483646 w 21"/>
                <a:gd name="T3" fmla="*/ 2147483646 h 23"/>
                <a:gd name="T4" fmla="*/ 2147483646 w 21"/>
                <a:gd name="T5" fmla="*/ 0 h 23"/>
                <a:gd name="T6" fmla="*/ 0 w 21"/>
                <a:gd name="T7" fmla="*/ 2147483646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23">
                  <a:moveTo>
                    <a:pt x="0" y="2"/>
                  </a:moveTo>
                  <a:cubicBezTo>
                    <a:pt x="3" y="9"/>
                    <a:pt x="9" y="18"/>
                    <a:pt x="13" y="23"/>
                  </a:cubicBezTo>
                  <a:cubicBezTo>
                    <a:pt x="15" y="18"/>
                    <a:pt x="20" y="4"/>
                    <a:pt x="21" y="0"/>
                  </a:cubicBezTo>
                  <a:cubicBezTo>
                    <a:pt x="21" y="0"/>
                    <a:pt x="0" y="2"/>
                    <a:pt x="0" y="2"/>
                  </a:cubicBezTo>
                  <a:close/>
                </a:path>
              </a:pathLst>
            </a:custGeom>
            <a:solidFill>
              <a:srgbClr val="FFFFD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6" name="Freeform 54">
              <a:extLst>
                <a:ext uri="{FF2B5EF4-FFF2-40B4-BE49-F238E27FC236}">
                  <a16:creationId xmlns:a16="http://schemas.microsoft.com/office/drawing/2014/main" id="{3B894567-6C77-CCEE-3DD1-DA35BC40787B}"/>
                </a:ext>
              </a:extLst>
            </p:cNvPr>
            <p:cNvSpPr>
              <a:spLocks/>
            </p:cNvSpPr>
            <p:nvPr/>
          </p:nvSpPr>
          <p:spPr bwMode="auto">
            <a:xfrm>
              <a:off x="2358907" y="4965099"/>
              <a:ext cx="162502" cy="27288"/>
            </a:xfrm>
            <a:custGeom>
              <a:avLst/>
              <a:gdLst>
                <a:gd name="T0" fmla="*/ 0 w 10"/>
                <a:gd name="T1" fmla="*/ 2147483646 h 2"/>
                <a:gd name="T2" fmla="*/ 2147483646 w 10"/>
                <a:gd name="T3" fmla="*/ 0 h 2"/>
                <a:gd name="T4" fmla="*/ 2147483646 w 10"/>
                <a:gd name="T5" fmla="*/ 2147483646 h 2"/>
                <a:gd name="T6" fmla="*/ 0 60000 65536"/>
                <a:gd name="T7" fmla="*/ 0 60000 65536"/>
                <a:gd name="T8" fmla="*/ 0 60000 65536"/>
              </a:gdLst>
              <a:ahLst/>
              <a:cxnLst>
                <a:cxn ang="T6">
                  <a:pos x="T0" y="T1"/>
                </a:cxn>
                <a:cxn ang="T7">
                  <a:pos x="T2" y="T3"/>
                </a:cxn>
                <a:cxn ang="T8">
                  <a:pos x="T4" y="T5"/>
                </a:cxn>
              </a:cxnLst>
              <a:rect l="0" t="0" r="r" b="b"/>
              <a:pathLst>
                <a:path w="10" h="2">
                  <a:moveTo>
                    <a:pt x="0" y="1"/>
                  </a:moveTo>
                  <a:cubicBezTo>
                    <a:pt x="2" y="0"/>
                    <a:pt x="4" y="0"/>
                    <a:pt x="5" y="0"/>
                  </a:cubicBezTo>
                  <a:cubicBezTo>
                    <a:pt x="8" y="1"/>
                    <a:pt x="10" y="2"/>
                    <a:pt x="10" y="2"/>
                  </a:cubicBezTo>
                </a:path>
              </a:pathLst>
            </a:custGeom>
            <a:noFill/>
            <a:ln w="15875" cap="rnd" cmpd="sng">
              <a:solidFill>
                <a:srgbClr val="FF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27" name="Freeform 55">
              <a:extLst>
                <a:ext uri="{FF2B5EF4-FFF2-40B4-BE49-F238E27FC236}">
                  <a16:creationId xmlns:a16="http://schemas.microsoft.com/office/drawing/2014/main" id="{07AF9A5A-8BB7-2A48-BFE1-113AEFD1CF16}"/>
                </a:ext>
              </a:extLst>
            </p:cNvPr>
            <p:cNvSpPr>
              <a:spLocks/>
            </p:cNvSpPr>
            <p:nvPr/>
          </p:nvSpPr>
          <p:spPr bwMode="auto">
            <a:xfrm>
              <a:off x="2375158" y="4924167"/>
              <a:ext cx="146252" cy="27288"/>
            </a:xfrm>
            <a:custGeom>
              <a:avLst/>
              <a:gdLst>
                <a:gd name="T0" fmla="*/ 0 w 9"/>
                <a:gd name="T1" fmla="*/ 2147483646 h 2"/>
                <a:gd name="T2" fmla="*/ 2147483646 w 9"/>
                <a:gd name="T3" fmla="*/ 0 h 2"/>
                <a:gd name="T4" fmla="*/ 2147483646 w 9"/>
                <a:gd name="T5" fmla="*/ 2147483646 h 2"/>
                <a:gd name="T6" fmla="*/ 0 60000 65536"/>
                <a:gd name="T7" fmla="*/ 0 60000 65536"/>
                <a:gd name="T8" fmla="*/ 0 60000 65536"/>
              </a:gdLst>
              <a:ahLst/>
              <a:cxnLst>
                <a:cxn ang="T6">
                  <a:pos x="T0" y="T1"/>
                </a:cxn>
                <a:cxn ang="T7">
                  <a:pos x="T2" y="T3"/>
                </a:cxn>
                <a:cxn ang="T8">
                  <a:pos x="T4" y="T5"/>
                </a:cxn>
              </a:cxnLst>
              <a:rect l="0" t="0" r="r" b="b"/>
              <a:pathLst>
                <a:path w="9" h="2">
                  <a:moveTo>
                    <a:pt x="0" y="1"/>
                  </a:moveTo>
                  <a:cubicBezTo>
                    <a:pt x="2" y="0"/>
                    <a:pt x="4" y="0"/>
                    <a:pt x="5" y="0"/>
                  </a:cubicBezTo>
                  <a:cubicBezTo>
                    <a:pt x="8" y="1"/>
                    <a:pt x="9" y="2"/>
                    <a:pt x="9" y="2"/>
                  </a:cubicBezTo>
                </a:path>
              </a:pathLst>
            </a:custGeom>
            <a:noFill/>
            <a:ln w="15875" cap="rnd" cmpd="sng">
              <a:solidFill>
                <a:srgbClr val="00808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28" name="Group 56">
              <a:extLst>
                <a:ext uri="{FF2B5EF4-FFF2-40B4-BE49-F238E27FC236}">
                  <a16:creationId xmlns:a16="http://schemas.microsoft.com/office/drawing/2014/main" id="{1EE20D2F-7DA5-078B-E793-8E1D454331F0}"/>
                </a:ext>
              </a:extLst>
            </p:cNvPr>
            <p:cNvGrpSpPr>
              <a:grpSpLocks/>
            </p:cNvGrpSpPr>
            <p:nvPr/>
          </p:nvGrpSpPr>
          <p:grpSpPr bwMode="auto">
            <a:xfrm>
              <a:off x="1920153" y="5620008"/>
              <a:ext cx="601256" cy="900498"/>
              <a:chOff x="51" y="4045"/>
              <a:chExt cx="37" cy="66"/>
            </a:xfrm>
          </p:grpSpPr>
          <p:sp>
            <p:nvSpPr>
              <p:cNvPr id="11367" name="Freeform 57">
                <a:extLst>
                  <a:ext uri="{FF2B5EF4-FFF2-40B4-BE49-F238E27FC236}">
                    <a16:creationId xmlns:a16="http://schemas.microsoft.com/office/drawing/2014/main" id="{6B304A75-09D6-4542-324B-D6780EBB4B2C}"/>
                  </a:ext>
                </a:extLst>
              </p:cNvPr>
              <p:cNvSpPr>
                <a:spLocks/>
              </p:cNvSpPr>
              <p:nvPr/>
            </p:nvSpPr>
            <p:spPr bwMode="auto">
              <a:xfrm>
                <a:off x="53" y="4098"/>
                <a:ext cx="17" cy="13"/>
              </a:xfrm>
              <a:custGeom>
                <a:avLst/>
                <a:gdLst>
                  <a:gd name="T0" fmla="*/ 0 w 17"/>
                  <a:gd name="T1" fmla="*/ 1 h 13"/>
                  <a:gd name="T2" fmla="*/ 10 w 17"/>
                  <a:gd name="T3" fmla="*/ 13 h 13"/>
                  <a:gd name="T4" fmla="*/ 17 w 17"/>
                  <a:gd name="T5" fmla="*/ 1 h 13"/>
                  <a:gd name="T6" fmla="*/ 0 w 17"/>
                  <a:gd name="T7" fmla="*/ 1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3">
                    <a:moveTo>
                      <a:pt x="0" y="1"/>
                    </a:moveTo>
                    <a:cubicBezTo>
                      <a:pt x="2" y="9"/>
                      <a:pt x="5" y="13"/>
                      <a:pt x="10" y="13"/>
                    </a:cubicBezTo>
                    <a:cubicBezTo>
                      <a:pt x="15" y="12"/>
                      <a:pt x="17" y="8"/>
                      <a:pt x="17" y="1"/>
                    </a:cubicBezTo>
                    <a:cubicBezTo>
                      <a:pt x="11" y="0"/>
                      <a:pt x="9" y="1"/>
                      <a:pt x="0" y="1"/>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68" name="Freeform 58">
                <a:extLst>
                  <a:ext uri="{FF2B5EF4-FFF2-40B4-BE49-F238E27FC236}">
                    <a16:creationId xmlns:a16="http://schemas.microsoft.com/office/drawing/2014/main" id="{F2820F5D-DDEC-8BA0-F94E-2B01BEFB2650}"/>
                  </a:ext>
                </a:extLst>
              </p:cNvPr>
              <p:cNvSpPr>
                <a:spLocks/>
              </p:cNvSpPr>
              <p:nvPr/>
            </p:nvSpPr>
            <p:spPr bwMode="auto">
              <a:xfrm>
                <a:off x="69" y="4094"/>
                <a:ext cx="18" cy="14"/>
              </a:xfrm>
              <a:custGeom>
                <a:avLst/>
                <a:gdLst>
                  <a:gd name="T0" fmla="*/ 0 w 18"/>
                  <a:gd name="T1" fmla="*/ 3 h 14"/>
                  <a:gd name="T2" fmla="*/ 15 w 18"/>
                  <a:gd name="T3" fmla="*/ 13 h 14"/>
                  <a:gd name="T4" fmla="*/ 16 w 18"/>
                  <a:gd name="T5" fmla="*/ 0 h 14"/>
                  <a:gd name="T6" fmla="*/ 0 w 18"/>
                  <a:gd name="T7" fmla="*/ 3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8" h="14">
                    <a:moveTo>
                      <a:pt x="0" y="3"/>
                    </a:moveTo>
                    <a:cubicBezTo>
                      <a:pt x="3" y="10"/>
                      <a:pt x="11" y="14"/>
                      <a:pt x="15" y="13"/>
                    </a:cubicBezTo>
                    <a:cubicBezTo>
                      <a:pt x="18" y="12"/>
                      <a:pt x="18" y="6"/>
                      <a:pt x="16" y="0"/>
                    </a:cubicBezTo>
                    <a:cubicBezTo>
                      <a:pt x="9" y="2"/>
                      <a:pt x="9" y="1"/>
                      <a:pt x="0" y="3"/>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69" name="Freeform 59">
                <a:extLst>
                  <a:ext uri="{FF2B5EF4-FFF2-40B4-BE49-F238E27FC236}">
                    <a16:creationId xmlns:a16="http://schemas.microsoft.com/office/drawing/2014/main" id="{40964918-1A27-CCF6-8697-689E856DB013}"/>
                  </a:ext>
                </a:extLst>
              </p:cNvPr>
              <p:cNvSpPr>
                <a:spLocks/>
              </p:cNvSpPr>
              <p:nvPr/>
            </p:nvSpPr>
            <p:spPr bwMode="auto">
              <a:xfrm>
                <a:off x="51" y="4045"/>
                <a:ext cx="37" cy="57"/>
              </a:xfrm>
              <a:custGeom>
                <a:avLst/>
                <a:gdLst>
                  <a:gd name="T0" fmla="*/ 0 w 37"/>
                  <a:gd name="T1" fmla="*/ 3 h 57"/>
                  <a:gd name="T2" fmla="*/ 2 w 37"/>
                  <a:gd name="T3" fmla="*/ 54 h 57"/>
                  <a:gd name="T4" fmla="*/ 19 w 37"/>
                  <a:gd name="T5" fmla="*/ 53 h 57"/>
                  <a:gd name="T6" fmla="*/ 34 w 37"/>
                  <a:gd name="T7" fmla="*/ 49 h 57"/>
                  <a:gd name="T8" fmla="*/ 37 w 37"/>
                  <a:gd name="T9" fmla="*/ 0 h 57"/>
                  <a:gd name="T10" fmla="*/ 24 w 37"/>
                  <a:gd name="T11" fmla="*/ 4 h 57"/>
                  <a:gd name="T12" fmla="*/ 0 w 37"/>
                  <a:gd name="T13" fmla="*/ 3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57">
                    <a:moveTo>
                      <a:pt x="0" y="3"/>
                    </a:moveTo>
                    <a:cubicBezTo>
                      <a:pt x="0" y="20"/>
                      <a:pt x="0" y="39"/>
                      <a:pt x="2" y="54"/>
                    </a:cubicBezTo>
                    <a:cubicBezTo>
                      <a:pt x="14" y="57"/>
                      <a:pt x="13" y="55"/>
                      <a:pt x="19" y="53"/>
                    </a:cubicBezTo>
                    <a:cubicBezTo>
                      <a:pt x="24" y="53"/>
                      <a:pt x="31" y="52"/>
                      <a:pt x="34" y="49"/>
                    </a:cubicBezTo>
                    <a:cubicBezTo>
                      <a:pt x="35" y="34"/>
                      <a:pt x="37" y="11"/>
                      <a:pt x="37" y="0"/>
                    </a:cubicBezTo>
                    <a:cubicBezTo>
                      <a:pt x="30" y="2"/>
                      <a:pt x="31" y="3"/>
                      <a:pt x="24" y="4"/>
                    </a:cubicBezTo>
                    <a:cubicBezTo>
                      <a:pt x="15" y="5"/>
                      <a:pt x="9" y="5"/>
                      <a:pt x="0" y="3"/>
                    </a:cubicBezTo>
                    <a:close/>
                  </a:path>
                </a:pathLst>
              </a:custGeom>
              <a:solidFill>
                <a:srgbClr val="333333"/>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70" name="Freeform 60">
                <a:extLst>
                  <a:ext uri="{FF2B5EF4-FFF2-40B4-BE49-F238E27FC236}">
                    <a16:creationId xmlns:a16="http://schemas.microsoft.com/office/drawing/2014/main" id="{990FD284-382F-C255-B2FD-4FEA5CA8208A}"/>
                  </a:ext>
                </a:extLst>
              </p:cNvPr>
              <p:cNvSpPr>
                <a:spLocks/>
              </p:cNvSpPr>
              <p:nvPr/>
            </p:nvSpPr>
            <p:spPr bwMode="auto">
              <a:xfrm>
                <a:off x="70" y="4057"/>
                <a:ext cx="5" cy="41"/>
              </a:xfrm>
              <a:custGeom>
                <a:avLst/>
                <a:gdLst>
                  <a:gd name="T0" fmla="*/ 5 w 5"/>
                  <a:gd name="T1" fmla="*/ 0 h 41"/>
                  <a:gd name="T2" fmla="*/ 0 w 5"/>
                  <a:gd name="T3" fmla="*/ 41 h 41"/>
                  <a:gd name="T4" fmla="*/ 0 60000 65536"/>
                  <a:gd name="T5" fmla="*/ 0 60000 65536"/>
                </a:gdLst>
                <a:ahLst/>
                <a:cxnLst>
                  <a:cxn ang="T4">
                    <a:pos x="T0" y="T1"/>
                  </a:cxn>
                  <a:cxn ang="T5">
                    <a:pos x="T2" y="T3"/>
                  </a:cxn>
                </a:cxnLst>
                <a:rect l="0" t="0" r="r" b="b"/>
                <a:pathLst>
                  <a:path w="5" h="41">
                    <a:moveTo>
                      <a:pt x="5" y="0"/>
                    </a:moveTo>
                    <a:cubicBezTo>
                      <a:pt x="3" y="10"/>
                      <a:pt x="0" y="33"/>
                      <a:pt x="0" y="41"/>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29" name="Freeform 63">
              <a:extLst>
                <a:ext uri="{FF2B5EF4-FFF2-40B4-BE49-F238E27FC236}">
                  <a16:creationId xmlns:a16="http://schemas.microsoft.com/office/drawing/2014/main" id="{B58493DE-C253-9D88-B195-9AB746229A52}"/>
                </a:ext>
              </a:extLst>
            </p:cNvPr>
            <p:cNvSpPr>
              <a:spLocks/>
            </p:cNvSpPr>
            <p:nvPr/>
          </p:nvSpPr>
          <p:spPr bwMode="auto">
            <a:xfrm>
              <a:off x="2781411" y="4815016"/>
              <a:ext cx="357503" cy="368386"/>
            </a:xfrm>
            <a:custGeom>
              <a:avLst/>
              <a:gdLst>
                <a:gd name="T0" fmla="*/ 2147483646 w 22"/>
                <a:gd name="T1" fmla="*/ 2147483646 h 27"/>
                <a:gd name="T2" fmla="*/ 2147483646 w 22"/>
                <a:gd name="T3" fmla="*/ 0 h 27"/>
                <a:gd name="T4" fmla="*/ 2147483646 w 22"/>
                <a:gd name="T5" fmla="*/ 2147483646 h 27"/>
                <a:gd name="T6" fmla="*/ 2147483646 w 22"/>
                <a:gd name="T7" fmla="*/ 0 h 27"/>
                <a:gd name="T8" fmla="*/ 2147483646 w 22"/>
                <a:gd name="T9" fmla="*/ 2147483646 h 27"/>
                <a:gd name="T10" fmla="*/ 2147483646 w 22"/>
                <a:gd name="T11" fmla="*/ 2147483646 h 27"/>
                <a:gd name="T12" fmla="*/ 2147483646 w 22"/>
                <a:gd name="T13" fmla="*/ 2147483646 h 27"/>
                <a:gd name="T14" fmla="*/ 2147483646 w 22"/>
                <a:gd name="T15" fmla="*/ 2147483646 h 27"/>
                <a:gd name="T16" fmla="*/ 2147483646 w 22"/>
                <a:gd name="T17" fmla="*/ 2147483646 h 27"/>
                <a:gd name="T18" fmla="*/ 2147483646 w 22"/>
                <a:gd name="T19" fmla="*/ 2147483646 h 27"/>
                <a:gd name="T20" fmla="*/ 2147483646 w 22"/>
                <a:gd name="T21" fmla="*/ 2147483646 h 27"/>
                <a:gd name="T22" fmla="*/ 2147483646 w 22"/>
                <a:gd name="T23" fmla="*/ 2147483646 h 27"/>
                <a:gd name="T24" fmla="*/ 2147483646 w 22"/>
                <a:gd name="T25" fmla="*/ 2147483646 h 27"/>
                <a:gd name="T26" fmla="*/ 0 w 22"/>
                <a:gd name="T27" fmla="*/ 2147483646 h 27"/>
                <a:gd name="T28" fmla="*/ 2147483646 w 22"/>
                <a:gd name="T29" fmla="*/ 2147483646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27">
                  <a:moveTo>
                    <a:pt x="3" y="14"/>
                  </a:moveTo>
                  <a:cubicBezTo>
                    <a:pt x="3" y="9"/>
                    <a:pt x="3" y="0"/>
                    <a:pt x="6" y="0"/>
                  </a:cubicBezTo>
                  <a:cubicBezTo>
                    <a:pt x="8" y="1"/>
                    <a:pt x="8" y="2"/>
                    <a:pt x="8" y="5"/>
                  </a:cubicBezTo>
                  <a:cubicBezTo>
                    <a:pt x="11" y="2"/>
                    <a:pt x="14" y="0"/>
                    <a:pt x="15" y="0"/>
                  </a:cubicBezTo>
                  <a:cubicBezTo>
                    <a:pt x="17" y="2"/>
                    <a:pt x="13" y="8"/>
                    <a:pt x="13" y="8"/>
                  </a:cubicBezTo>
                  <a:cubicBezTo>
                    <a:pt x="13" y="8"/>
                    <a:pt x="18" y="4"/>
                    <a:pt x="19" y="6"/>
                  </a:cubicBezTo>
                  <a:cubicBezTo>
                    <a:pt x="21" y="8"/>
                    <a:pt x="17" y="10"/>
                    <a:pt x="15" y="12"/>
                  </a:cubicBezTo>
                  <a:cubicBezTo>
                    <a:pt x="18" y="11"/>
                    <a:pt x="21" y="10"/>
                    <a:pt x="22" y="11"/>
                  </a:cubicBezTo>
                  <a:cubicBezTo>
                    <a:pt x="22" y="13"/>
                    <a:pt x="19" y="14"/>
                    <a:pt x="15" y="16"/>
                  </a:cubicBezTo>
                  <a:cubicBezTo>
                    <a:pt x="18" y="16"/>
                    <a:pt x="20" y="16"/>
                    <a:pt x="20" y="17"/>
                  </a:cubicBezTo>
                  <a:cubicBezTo>
                    <a:pt x="20" y="19"/>
                    <a:pt x="17" y="20"/>
                    <a:pt x="14" y="21"/>
                  </a:cubicBezTo>
                  <a:cubicBezTo>
                    <a:pt x="12" y="22"/>
                    <a:pt x="12" y="22"/>
                    <a:pt x="10" y="23"/>
                  </a:cubicBezTo>
                  <a:cubicBezTo>
                    <a:pt x="8" y="24"/>
                    <a:pt x="8" y="27"/>
                    <a:pt x="6" y="26"/>
                  </a:cubicBezTo>
                  <a:cubicBezTo>
                    <a:pt x="2" y="24"/>
                    <a:pt x="1" y="19"/>
                    <a:pt x="0" y="17"/>
                  </a:cubicBezTo>
                  <a:cubicBezTo>
                    <a:pt x="2" y="15"/>
                    <a:pt x="1" y="16"/>
                    <a:pt x="3" y="14"/>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0" name="Freeform 64">
              <a:extLst>
                <a:ext uri="{FF2B5EF4-FFF2-40B4-BE49-F238E27FC236}">
                  <a16:creationId xmlns:a16="http://schemas.microsoft.com/office/drawing/2014/main" id="{D5A83233-8EFC-011F-1493-6A9BCC6CB072}"/>
                </a:ext>
              </a:extLst>
            </p:cNvPr>
            <p:cNvSpPr>
              <a:spLocks/>
            </p:cNvSpPr>
            <p:nvPr/>
          </p:nvSpPr>
          <p:spPr bwMode="auto">
            <a:xfrm>
              <a:off x="1676400" y="4719638"/>
              <a:ext cx="1268412" cy="1022350"/>
            </a:xfrm>
            <a:custGeom>
              <a:avLst/>
              <a:gdLst>
                <a:gd name="T0" fmla="*/ 9 w 78"/>
                <a:gd name="T1" fmla="*/ 6 h 75"/>
                <a:gd name="T2" fmla="*/ 1 w 78"/>
                <a:gd name="T3" fmla="*/ 41 h 75"/>
                <a:gd name="T4" fmla="*/ 10 w 78"/>
                <a:gd name="T5" fmla="*/ 53 h 75"/>
                <a:gd name="T6" fmla="*/ 12 w 78"/>
                <a:gd name="T7" fmla="*/ 71 h 75"/>
                <a:gd name="T8" fmla="*/ 54 w 78"/>
                <a:gd name="T9" fmla="*/ 66 h 75"/>
                <a:gd name="T10" fmla="*/ 57 w 78"/>
                <a:gd name="T11" fmla="*/ 46 h 75"/>
                <a:gd name="T12" fmla="*/ 78 w 78"/>
                <a:gd name="T13" fmla="*/ 31 h 75"/>
                <a:gd name="T14" fmla="*/ 71 w 78"/>
                <a:gd name="T15" fmla="*/ 21 h 75"/>
                <a:gd name="T16" fmla="*/ 65 w 78"/>
                <a:gd name="T17" fmla="*/ 27 h 75"/>
                <a:gd name="T18" fmla="*/ 59 w 78"/>
                <a:gd name="T19" fmla="*/ 8 h 75"/>
                <a:gd name="T20" fmla="*/ 34 w 78"/>
                <a:gd name="T21" fmla="*/ 0 h 75"/>
                <a:gd name="T22" fmla="*/ 9 w 78"/>
                <a:gd name="T23" fmla="*/ 6 h 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5">
                  <a:moveTo>
                    <a:pt x="9" y="6"/>
                  </a:moveTo>
                  <a:cubicBezTo>
                    <a:pt x="6" y="8"/>
                    <a:pt x="0" y="33"/>
                    <a:pt x="1" y="41"/>
                  </a:cubicBezTo>
                  <a:cubicBezTo>
                    <a:pt x="1" y="48"/>
                    <a:pt x="5" y="55"/>
                    <a:pt x="10" y="53"/>
                  </a:cubicBezTo>
                  <a:cubicBezTo>
                    <a:pt x="11" y="62"/>
                    <a:pt x="11" y="65"/>
                    <a:pt x="12" y="71"/>
                  </a:cubicBezTo>
                  <a:cubicBezTo>
                    <a:pt x="27" y="75"/>
                    <a:pt x="43" y="72"/>
                    <a:pt x="54" y="66"/>
                  </a:cubicBezTo>
                  <a:cubicBezTo>
                    <a:pt x="55" y="59"/>
                    <a:pt x="56" y="52"/>
                    <a:pt x="57" y="46"/>
                  </a:cubicBezTo>
                  <a:cubicBezTo>
                    <a:pt x="69" y="49"/>
                    <a:pt x="75" y="37"/>
                    <a:pt x="78" y="31"/>
                  </a:cubicBezTo>
                  <a:cubicBezTo>
                    <a:pt x="75" y="28"/>
                    <a:pt x="73" y="26"/>
                    <a:pt x="71" y="21"/>
                  </a:cubicBezTo>
                  <a:cubicBezTo>
                    <a:pt x="69" y="21"/>
                    <a:pt x="66" y="27"/>
                    <a:pt x="65" y="27"/>
                  </a:cubicBezTo>
                  <a:cubicBezTo>
                    <a:pt x="64" y="23"/>
                    <a:pt x="61" y="11"/>
                    <a:pt x="59" y="8"/>
                  </a:cubicBezTo>
                  <a:cubicBezTo>
                    <a:pt x="57" y="5"/>
                    <a:pt x="53" y="0"/>
                    <a:pt x="34" y="0"/>
                  </a:cubicBezTo>
                  <a:cubicBezTo>
                    <a:pt x="26" y="0"/>
                    <a:pt x="11" y="3"/>
                    <a:pt x="9" y="6"/>
                  </a:cubicBezTo>
                  <a:close/>
                </a:path>
              </a:pathLst>
            </a:custGeom>
            <a:solidFill>
              <a:schemeClr val="bg1">
                <a:lumMod val="8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31" name="Freeform 65">
              <a:extLst>
                <a:ext uri="{FF2B5EF4-FFF2-40B4-BE49-F238E27FC236}">
                  <a16:creationId xmlns:a16="http://schemas.microsoft.com/office/drawing/2014/main" id="{83433B8B-19E4-9F5B-1604-E82070691AD4}"/>
                </a:ext>
              </a:extLst>
            </p:cNvPr>
            <p:cNvSpPr>
              <a:spLocks/>
            </p:cNvSpPr>
            <p:nvPr/>
          </p:nvSpPr>
          <p:spPr bwMode="auto">
            <a:xfrm>
              <a:off x="1871402" y="5551787"/>
              <a:ext cx="682507" cy="109152"/>
            </a:xfrm>
            <a:custGeom>
              <a:avLst/>
              <a:gdLst>
                <a:gd name="T0" fmla="*/ 0 w 42"/>
                <a:gd name="T1" fmla="*/ 2147483646 h 8"/>
                <a:gd name="T2" fmla="*/ 2147483646 w 42"/>
                <a:gd name="T3" fmla="*/ 2147483646 h 8"/>
                <a:gd name="T4" fmla="*/ 2147483646 w 42"/>
                <a:gd name="T5" fmla="*/ 0 h 8"/>
                <a:gd name="T6" fmla="*/ 0 60000 65536"/>
                <a:gd name="T7" fmla="*/ 0 60000 65536"/>
                <a:gd name="T8" fmla="*/ 0 60000 65536"/>
              </a:gdLst>
              <a:ahLst/>
              <a:cxnLst>
                <a:cxn ang="T6">
                  <a:pos x="T0" y="T1"/>
                </a:cxn>
                <a:cxn ang="T7">
                  <a:pos x="T2" y="T3"/>
                </a:cxn>
                <a:cxn ang="T8">
                  <a:pos x="T4" y="T5"/>
                </a:cxn>
              </a:cxnLst>
              <a:rect l="0" t="0" r="r" b="b"/>
              <a:pathLst>
                <a:path w="42" h="8">
                  <a:moveTo>
                    <a:pt x="0" y="5"/>
                  </a:moveTo>
                  <a:cubicBezTo>
                    <a:pt x="16" y="8"/>
                    <a:pt x="25" y="6"/>
                    <a:pt x="30" y="5"/>
                  </a:cubicBezTo>
                  <a:cubicBezTo>
                    <a:pt x="36" y="3"/>
                    <a:pt x="36" y="3"/>
                    <a:pt x="42"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2" name="Freeform 66">
              <a:extLst>
                <a:ext uri="{FF2B5EF4-FFF2-40B4-BE49-F238E27FC236}">
                  <a16:creationId xmlns:a16="http://schemas.microsoft.com/office/drawing/2014/main" id="{165A6807-C4FD-6566-14CF-E31D0C980085}"/>
                </a:ext>
              </a:extLst>
            </p:cNvPr>
            <p:cNvSpPr>
              <a:spLocks/>
            </p:cNvSpPr>
            <p:nvPr/>
          </p:nvSpPr>
          <p:spPr bwMode="auto">
            <a:xfrm>
              <a:off x="2781411" y="5046963"/>
              <a:ext cx="130002" cy="150084"/>
            </a:xfrm>
            <a:custGeom>
              <a:avLst/>
              <a:gdLst>
                <a:gd name="T0" fmla="*/ 0 w 8"/>
                <a:gd name="T1" fmla="*/ 0 h 11"/>
                <a:gd name="T2" fmla="*/ 2147483646 w 8"/>
                <a:gd name="T3" fmla="*/ 2147483646 h 11"/>
                <a:gd name="T4" fmla="*/ 2147483646 w 8"/>
                <a:gd name="T5" fmla="*/ 2147483646 h 11"/>
                <a:gd name="T6" fmla="*/ 0 60000 65536"/>
                <a:gd name="T7" fmla="*/ 0 60000 65536"/>
                <a:gd name="T8" fmla="*/ 0 60000 65536"/>
              </a:gdLst>
              <a:ahLst/>
              <a:cxnLst>
                <a:cxn ang="T6">
                  <a:pos x="T0" y="T1"/>
                </a:cxn>
                <a:cxn ang="T7">
                  <a:pos x="T2" y="T3"/>
                </a:cxn>
                <a:cxn ang="T8">
                  <a:pos x="T4" y="T5"/>
                </a:cxn>
              </a:cxnLst>
              <a:rect l="0" t="0" r="r" b="b"/>
              <a:pathLst>
                <a:path w="8" h="11">
                  <a:moveTo>
                    <a:pt x="0" y="0"/>
                  </a:moveTo>
                  <a:cubicBezTo>
                    <a:pt x="1" y="3"/>
                    <a:pt x="2" y="4"/>
                    <a:pt x="3" y="6"/>
                  </a:cubicBezTo>
                  <a:cubicBezTo>
                    <a:pt x="5" y="8"/>
                    <a:pt x="8" y="11"/>
                    <a:pt x="8" y="11"/>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3" name="AutoShape 68">
              <a:extLst>
                <a:ext uri="{FF2B5EF4-FFF2-40B4-BE49-F238E27FC236}">
                  <a16:creationId xmlns:a16="http://schemas.microsoft.com/office/drawing/2014/main" id="{50CE360C-0A7E-8D3B-E248-112350103214}"/>
                </a:ext>
              </a:extLst>
            </p:cNvPr>
            <p:cNvSpPr>
              <a:spLocks noChangeArrowheads="1"/>
            </p:cNvSpPr>
            <p:nvPr/>
          </p:nvSpPr>
          <p:spPr bwMode="auto">
            <a:xfrm rot="21180000">
              <a:off x="2277656" y="5046963"/>
              <a:ext cx="81250" cy="68220"/>
            </a:xfrm>
            <a:prstGeom prst="triangle">
              <a:avLst>
                <a:gd name="adj" fmla="val 50000"/>
              </a:avLst>
            </a:prstGeom>
            <a:solidFill>
              <a:srgbClr val="FFFFFF"/>
            </a:solidFill>
            <a:ln w="15875" cap="rnd"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grpSp>
          <p:nvGrpSpPr>
            <p:cNvPr id="34" name="Group 8622">
              <a:extLst>
                <a:ext uri="{FF2B5EF4-FFF2-40B4-BE49-F238E27FC236}">
                  <a16:creationId xmlns:a16="http://schemas.microsoft.com/office/drawing/2014/main" id="{05FDBB66-5BF4-5203-E234-3EF8598B934E}"/>
                </a:ext>
              </a:extLst>
            </p:cNvPr>
            <p:cNvGrpSpPr>
              <a:grpSpLocks/>
            </p:cNvGrpSpPr>
            <p:nvPr/>
          </p:nvGrpSpPr>
          <p:grpSpPr bwMode="auto">
            <a:xfrm rot="21360000">
              <a:off x="2017654" y="5128826"/>
              <a:ext cx="195002" cy="191015"/>
              <a:chOff x="129" y="1573"/>
              <a:chExt cx="13" cy="13"/>
            </a:xfrm>
            <a:solidFill>
              <a:schemeClr val="bg1">
                <a:lumMod val="85000"/>
              </a:schemeClr>
            </a:solidFill>
          </p:grpSpPr>
          <p:sp>
            <p:nvSpPr>
              <p:cNvPr id="11364" name="Freeform 8623">
                <a:extLst>
                  <a:ext uri="{FF2B5EF4-FFF2-40B4-BE49-F238E27FC236}">
                    <a16:creationId xmlns:a16="http://schemas.microsoft.com/office/drawing/2014/main" id="{4F7446FB-A335-BFED-C435-AA2AD1DA1459}"/>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65" name="Freeform 8624">
                <a:extLst>
                  <a:ext uri="{FF2B5EF4-FFF2-40B4-BE49-F238E27FC236}">
                    <a16:creationId xmlns:a16="http://schemas.microsoft.com/office/drawing/2014/main" id="{56074D79-2968-3C63-C77B-AEED9DAFB771}"/>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66" name="Line 8625">
                <a:extLst>
                  <a:ext uri="{FF2B5EF4-FFF2-40B4-BE49-F238E27FC236}">
                    <a16:creationId xmlns:a16="http://schemas.microsoft.com/office/drawing/2014/main" id="{297F4A1F-33B0-AB38-8FDD-28770B03B738}"/>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grpSp>
          <p:nvGrpSpPr>
            <p:cNvPr id="35" name="Group 8622">
              <a:extLst>
                <a:ext uri="{FF2B5EF4-FFF2-40B4-BE49-F238E27FC236}">
                  <a16:creationId xmlns:a16="http://schemas.microsoft.com/office/drawing/2014/main" id="{2EA9B37D-ABA5-BBA3-868C-820A50A7A2FF}"/>
                </a:ext>
              </a:extLst>
            </p:cNvPr>
            <p:cNvGrpSpPr>
              <a:grpSpLocks/>
            </p:cNvGrpSpPr>
            <p:nvPr/>
          </p:nvGrpSpPr>
          <p:grpSpPr bwMode="auto">
            <a:xfrm rot="21360000">
              <a:off x="2423908" y="5115183"/>
              <a:ext cx="130002" cy="177371"/>
              <a:chOff x="129" y="1573"/>
              <a:chExt cx="13" cy="13"/>
            </a:xfrm>
            <a:solidFill>
              <a:schemeClr val="bg1">
                <a:lumMod val="85000"/>
              </a:schemeClr>
            </a:solidFill>
          </p:grpSpPr>
          <p:sp>
            <p:nvSpPr>
              <p:cNvPr id="11361" name="Freeform 8623">
                <a:extLst>
                  <a:ext uri="{FF2B5EF4-FFF2-40B4-BE49-F238E27FC236}">
                    <a16:creationId xmlns:a16="http://schemas.microsoft.com/office/drawing/2014/main" id="{0DC5EF6D-980B-775C-C0CB-A2E0815961DC}"/>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62" name="Freeform 8624">
                <a:extLst>
                  <a:ext uri="{FF2B5EF4-FFF2-40B4-BE49-F238E27FC236}">
                    <a16:creationId xmlns:a16="http://schemas.microsoft.com/office/drawing/2014/main" id="{91C5F7A5-5309-6354-9C7E-8E18D7BA8BB4}"/>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63" name="Line 8625">
                <a:extLst>
                  <a:ext uri="{FF2B5EF4-FFF2-40B4-BE49-F238E27FC236}">
                    <a16:creationId xmlns:a16="http://schemas.microsoft.com/office/drawing/2014/main" id="{7C7F9094-710B-9571-478E-B0427C1DD2FB}"/>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sp>
          <p:nvSpPr>
            <p:cNvPr id="36" name="Freeform 81">
              <a:extLst>
                <a:ext uri="{FF2B5EF4-FFF2-40B4-BE49-F238E27FC236}">
                  <a16:creationId xmlns:a16="http://schemas.microsoft.com/office/drawing/2014/main" id="{A40F9EEB-81FD-4224-C459-9B12443B2608}"/>
                </a:ext>
              </a:extLst>
            </p:cNvPr>
            <p:cNvSpPr>
              <a:spLocks/>
            </p:cNvSpPr>
            <p:nvPr/>
          </p:nvSpPr>
          <p:spPr bwMode="auto">
            <a:xfrm>
              <a:off x="2098905" y="4719509"/>
              <a:ext cx="341253" cy="163727"/>
            </a:xfrm>
            <a:custGeom>
              <a:avLst/>
              <a:gdLst>
                <a:gd name="T0" fmla="*/ 0 w 21"/>
                <a:gd name="T1" fmla="*/ 2147483646 h 12"/>
                <a:gd name="T2" fmla="*/ 2147483646 w 21"/>
                <a:gd name="T3" fmla="*/ 2147483646 h 12"/>
                <a:gd name="T4" fmla="*/ 2147483646 w 21"/>
                <a:gd name="T5" fmla="*/ 2147483646 h 12"/>
                <a:gd name="T6" fmla="*/ 2147483646 w 21"/>
                <a:gd name="T7" fmla="*/ 2147483646 h 12"/>
                <a:gd name="T8" fmla="*/ 2147483646 w 21"/>
                <a:gd name="T9" fmla="*/ 0 h 12"/>
                <a:gd name="T10" fmla="*/ 0 w 21"/>
                <a:gd name="T11" fmla="*/ 2147483646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12">
                  <a:moveTo>
                    <a:pt x="0" y="2"/>
                  </a:moveTo>
                  <a:cubicBezTo>
                    <a:pt x="1" y="6"/>
                    <a:pt x="3" y="8"/>
                    <a:pt x="5" y="12"/>
                  </a:cubicBezTo>
                  <a:cubicBezTo>
                    <a:pt x="7" y="10"/>
                    <a:pt x="9" y="7"/>
                    <a:pt x="11" y="5"/>
                  </a:cubicBezTo>
                  <a:cubicBezTo>
                    <a:pt x="14" y="7"/>
                    <a:pt x="18" y="10"/>
                    <a:pt x="20" y="12"/>
                  </a:cubicBezTo>
                  <a:cubicBezTo>
                    <a:pt x="21" y="9"/>
                    <a:pt x="20" y="4"/>
                    <a:pt x="21" y="0"/>
                  </a:cubicBezTo>
                  <a:cubicBezTo>
                    <a:pt x="21" y="0"/>
                    <a:pt x="3" y="2"/>
                    <a:pt x="0" y="2"/>
                  </a:cubicBezTo>
                  <a:close/>
                </a:path>
              </a:pathLst>
            </a:custGeom>
            <a:solidFill>
              <a:srgbClr val="FFFFD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37" name="Freeform 82">
              <a:extLst>
                <a:ext uri="{FF2B5EF4-FFF2-40B4-BE49-F238E27FC236}">
                  <a16:creationId xmlns:a16="http://schemas.microsoft.com/office/drawing/2014/main" id="{D9292A25-FF31-71CC-7FD3-50D34D9CE349}"/>
                </a:ext>
              </a:extLst>
            </p:cNvPr>
            <p:cNvSpPr>
              <a:spLocks/>
            </p:cNvSpPr>
            <p:nvPr/>
          </p:nvSpPr>
          <p:spPr bwMode="auto">
            <a:xfrm>
              <a:off x="2115155" y="4610357"/>
              <a:ext cx="292503" cy="163727"/>
            </a:xfrm>
            <a:custGeom>
              <a:avLst/>
              <a:gdLst>
                <a:gd name="T0" fmla="*/ 2147483646 w 18"/>
                <a:gd name="T1" fmla="*/ 2147483646 h 12"/>
                <a:gd name="T2" fmla="*/ 2147483646 w 18"/>
                <a:gd name="T3" fmla="*/ 2147483646 h 12"/>
                <a:gd name="T4" fmla="*/ 0 w 18"/>
                <a:gd name="T5" fmla="*/ 2147483646 h 12"/>
                <a:gd name="T6" fmla="*/ 0 w 18"/>
                <a:gd name="T7" fmla="*/ 2147483646 h 12"/>
                <a:gd name="T8" fmla="*/ 2147483646 w 18"/>
                <a:gd name="T9" fmla="*/ 2147483646 h 12"/>
                <a:gd name="T10" fmla="*/ 2147483646 w 18"/>
                <a:gd name="T11" fmla="*/ 2147483646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12">
                  <a:moveTo>
                    <a:pt x="18" y="8"/>
                  </a:moveTo>
                  <a:cubicBezTo>
                    <a:pt x="15" y="10"/>
                    <a:pt x="14" y="11"/>
                    <a:pt x="11" y="12"/>
                  </a:cubicBezTo>
                  <a:cubicBezTo>
                    <a:pt x="8" y="12"/>
                    <a:pt x="4" y="11"/>
                    <a:pt x="0" y="10"/>
                  </a:cubicBezTo>
                  <a:cubicBezTo>
                    <a:pt x="0" y="5"/>
                    <a:pt x="0" y="2"/>
                    <a:pt x="0" y="2"/>
                  </a:cubicBezTo>
                  <a:cubicBezTo>
                    <a:pt x="3" y="1"/>
                    <a:pt x="15" y="0"/>
                    <a:pt x="18" y="1"/>
                  </a:cubicBezTo>
                  <a:cubicBezTo>
                    <a:pt x="18" y="4"/>
                    <a:pt x="18" y="4"/>
                    <a:pt x="18" y="8"/>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grpSp>
          <p:nvGrpSpPr>
            <p:cNvPr id="38" name="Group 83">
              <a:extLst>
                <a:ext uri="{FF2B5EF4-FFF2-40B4-BE49-F238E27FC236}">
                  <a16:creationId xmlns:a16="http://schemas.microsoft.com/office/drawing/2014/main" id="{03E9B62A-4F94-D0E6-C225-CB4705F481B1}"/>
                </a:ext>
              </a:extLst>
            </p:cNvPr>
            <p:cNvGrpSpPr>
              <a:grpSpLocks/>
            </p:cNvGrpSpPr>
            <p:nvPr/>
          </p:nvGrpSpPr>
          <p:grpSpPr bwMode="auto">
            <a:xfrm>
              <a:off x="2001403" y="4692221"/>
              <a:ext cx="552505" cy="382030"/>
              <a:chOff x="56" y="3977"/>
              <a:chExt cx="34" cy="28"/>
            </a:xfrm>
            <a:solidFill>
              <a:schemeClr val="bg1">
                <a:lumMod val="85000"/>
              </a:schemeClr>
            </a:solidFill>
          </p:grpSpPr>
          <p:sp>
            <p:nvSpPr>
              <p:cNvPr id="11359" name="Freeform 84">
                <a:extLst>
                  <a:ext uri="{FF2B5EF4-FFF2-40B4-BE49-F238E27FC236}">
                    <a16:creationId xmlns:a16="http://schemas.microsoft.com/office/drawing/2014/main" id="{2BD299A8-2105-74E6-DAE1-7A5EA4DDEAA4}"/>
                  </a:ext>
                </a:extLst>
              </p:cNvPr>
              <p:cNvSpPr>
                <a:spLocks/>
              </p:cNvSpPr>
              <p:nvPr/>
            </p:nvSpPr>
            <p:spPr bwMode="auto">
              <a:xfrm>
                <a:off x="75" y="3977"/>
                <a:ext cx="15" cy="27"/>
              </a:xfrm>
              <a:custGeom>
                <a:avLst/>
                <a:gdLst>
                  <a:gd name="T0" fmla="*/ 6 w 15"/>
                  <a:gd name="T1" fmla="*/ 0 h 27"/>
                  <a:gd name="T2" fmla="*/ 12 w 15"/>
                  <a:gd name="T3" fmla="*/ 4 h 27"/>
                  <a:gd name="T4" fmla="*/ 14 w 15"/>
                  <a:gd name="T5" fmla="*/ 27 h 27"/>
                  <a:gd name="T6" fmla="*/ 5 w 15"/>
                  <a:gd name="T7" fmla="*/ 24 h 27"/>
                  <a:gd name="T8" fmla="*/ 0 w 15"/>
                  <a:gd name="T9" fmla="*/ 26 h 27"/>
                  <a:gd name="T10" fmla="*/ 6 w 15"/>
                  <a:gd name="T11" fmla="*/ 0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27">
                    <a:moveTo>
                      <a:pt x="6" y="0"/>
                    </a:moveTo>
                    <a:cubicBezTo>
                      <a:pt x="8" y="0"/>
                      <a:pt x="9" y="3"/>
                      <a:pt x="12" y="4"/>
                    </a:cubicBezTo>
                    <a:cubicBezTo>
                      <a:pt x="13" y="7"/>
                      <a:pt x="15" y="20"/>
                      <a:pt x="14" y="27"/>
                    </a:cubicBezTo>
                    <a:cubicBezTo>
                      <a:pt x="9" y="24"/>
                      <a:pt x="8" y="24"/>
                      <a:pt x="5" y="24"/>
                    </a:cubicBezTo>
                    <a:cubicBezTo>
                      <a:pt x="3" y="25"/>
                      <a:pt x="0" y="26"/>
                      <a:pt x="0" y="26"/>
                    </a:cubicBezTo>
                    <a:cubicBezTo>
                      <a:pt x="5" y="17"/>
                      <a:pt x="7" y="9"/>
                      <a:pt x="6" y="0"/>
                    </a:cubicBezTo>
                    <a:close/>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60" name="Freeform 85">
                <a:extLst>
                  <a:ext uri="{FF2B5EF4-FFF2-40B4-BE49-F238E27FC236}">
                    <a16:creationId xmlns:a16="http://schemas.microsoft.com/office/drawing/2014/main" id="{B8D7A511-9506-119E-6D03-EAC19A23CEFD}"/>
                  </a:ext>
                </a:extLst>
              </p:cNvPr>
              <p:cNvSpPr>
                <a:spLocks/>
              </p:cNvSpPr>
              <p:nvPr/>
            </p:nvSpPr>
            <p:spPr bwMode="auto">
              <a:xfrm>
                <a:off x="56" y="3977"/>
                <a:ext cx="19" cy="28"/>
              </a:xfrm>
              <a:custGeom>
                <a:avLst/>
                <a:gdLst>
                  <a:gd name="T0" fmla="*/ 1 w 19"/>
                  <a:gd name="T1" fmla="*/ 3 h 28"/>
                  <a:gd name="T2" fmla="*/ 3 w 19"/>
                  <a:gd name="T3" fmla="*/ 28 h 28"/>
                  <a:gd name="T4" fmla="*/ 14 w 19"/>
                  <a:gd name="T5" fmla="*/ 24 h 28"/>
                  <a:gd name="T6" fmla="*/ 19 w 19"/>
                  <a:gd name="T7" fmla="*/ 26 h 28"/>
                  <a:gd name="T8" fmla="*/ 12 w 19"/>
                  <a:gd name="T9" fmla="*/ 16 h 28"/>
                  <a:gd name="T10" fmla="*/ 7 w 19"/>
                  <a:gd name="T11" fmla="*/ 0 h 28"/>
                  <a:gd name="T12" fmla="*/ 1 w 19"/>
                  <a:gd name="T13" fmla="*/ 3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8">
                    <a:moveTo>
                      <a:pt x="1" y="3"/>
                    </a:moveTo>
                    <a:cubicBezTo>
                      <a:pt x="0" y="8"/>
                      <a:pt x="1" y="18"/>
                      <a:pt x="3" y="28"/>
                    </a:cubicBezTo>
                    <a:cubicBezTo>
                      <a:pt x="7" y="25"/>
                      <a:pt x="11" y="24"/>
                      <a:pt x="14" y="24"/>
                    </a:cubicBezTo>
                    <a:cubicBezTo>
                      <a:pt x="17" y="25"/>
                      <a:pt x="18" y="27"/>
                      <a:pt x="19" y="26"/>
                    </a:cubicBezTo>
                    <a:cubicBezTo>
                      <a:pt x="15" y="20"/>
                      <a:pt x="14" y="19"/>
                      <a:pt x="12" y="16"/>
                    </a:cubicBezTo>
                    <a:cubicBezTo>
                      <a:pt x="10" y="12"/>
                      <a:pt x="8" y="7"/>
                      <a:pt x="7" y="0"/>
                    </a:cubicBezTo>
                    <a:cubicBezTo>
                      <a:pt x="5" y="0"/>
                      <a:pt x="4" y="3"/>
                      <a:pt x="1" y="3"/>
                    </a:cubicBezTo>
                    <a:close/>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grpSp>
          <p:nvGrpSpPr>
            <p:cNvPr id="39" name="Group 87">
              <a:extLst>
                <a:ext uri="{FF2B5EF4-FFF2-40B4-BE49-F238E27FC236}">
                  <a16:creationId xmlns:a16="http://schemas.microsoft.com/office/drawing/2014/main" id="{234627ED-8B90-CF0B-6CC6-2519D0788B88}"/>
                </a:ext>
              </a:extLst>
            </p:cNvPr>
            <p:cNvGrpSpPr>
              <a:grpSpLocks/>
            </p:cNvGrpSpPr>
            <p:nvPr/>
          </p:nvGrpSpPr>
          <p:grpSpPr bwMode="auto">
            <a:xfrm>
              <a:off x="1887652" y="4828660"/>
              <a:ext cx="341253" cy="382029"/>
              <a:chOff x="148" y="4012"/>
              <a:chExt cx="21" cy="28"/>
            </a:xfrm>
            <a:solidFill>
              <a:srgbClr val="FFCC99"/>
            </a:solidFill>
          </p:grpSpPr>
          <p:sp>
            <p:nvSpPr>
              <p:cNvPr id="11355" name="Freeform 88">
                <a:extLst>
                  <a:ext uri="{FF2B5EF4-FFF2-40B4-BE49-F238E27FC236}">
                    <a16:creationId xmlns:a16="http://schemas.microsoft.com/office/drawing/2014/main" id="{988F119F-EE3D-DDEE-6D6E-AF458CFA8F67}"/>
                  </a:ext>
                </a:extLst>
              </p:cNvPr>
              <p:cNvSpPr>
                <a:spLocks/>
              </p:cNvSpPr>
              <p:nvPr/>
            </p:nvSpPr>
            <p:spPr bwMode="auto">
              <a:xfrm>
                <a:off x="148" y="4012"/>
                <a:ext cx="21" cy="28"/>
              </a:xfrm>
              <a:custGeom>
                <a:avLst/>
                <a:gdLst>
                  <a:gd name="T0" fmla="*/ 5 w 21"/>
                  <a:gd name="T1" fmla="*/ 7 h 28"/>
                  <a:gd name="T2" fmla="*/ 10 w 21"/>
                  <a:gd name="T3" fmla="*/ 0 h 28"/>
                  <a:gd name="T4" fmla="*/ 12 w 21"/>
                  <a:gd name="T5" fmla="*/ 5 h 28"/>
                  <a:gd name="T6" fmla="*/ 21 w 21"/>
                  <a:gd name="T7" fmla="*/ 8 h 28"/>
                  <a:gd name="T8" fmla="*/ 20 w 21"/>
                  <a:gd name="T9" fmla="*/ 11 h 28"/>
                  <a:gd name="T10" fmla="*/ 20 w 21"/>
                  <a:gd name="T11" fmla="*/ 15 h 28"/>
                  <a:gd name="T12" fmla="*/ 20 w 21"/>
                  <a:gd name="T13" fmla="*/ 20 h 28"/>
                  <a:gd name="T14" fmla="*/ 19 w 21"/>
                  <a:gd name="T15" fmla="*/ 22 h 28"/>
                  <a:gd name="T16" fmla="*/ 14 w 21"/>
                  <a:gd name="T17" fmla="*/ 22 h 28"/>
                  <a:gd name="T18" fmla="*/ 9 w 21"/>
                  <a:gd name="T19" fmla="*/ 24 h 28"/>
                  <a:gd name="T20" fmla="*/ 7 w 21"/>
                  <a:gd name="T21" fmla="*/ 26 h 28"/>
                  <a:gd name="T22" fmla="*/ 7 w 21"/>
                  <a:gd name="T23" fmla="*/ 26 h 28"/>
                  <a:gd name="T24" fmla="*/ 0 w 21"/>
                  <a:gd name="T25" fmla="*/ 16 h 28"/>
                  <a:gd name="T26" fmla="*/ 5 w 21"/>
                  <a:gd name="T27" fmla="*/ 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28">
                    <a:moveTo>
                      <a:pt x="5" y="7"/>
                    </a:moveTo>
                    <a:cubicBezTo>
                      <a:pt x="6" y="4"/>
                      <a:pt x="6" y="0"/>
                      <a:pt x="10" y="0"/>
                    </a:cubicBezTo>
                    <a:cubicBezTo>
                      <a:pt x="13" y="1"/>
                      <a:pt x="11" y="3"/>
                      <a:pt x="12" y="5"/>
                    </a:cubicBezTo>
                    <a:cubicBezTo>
                      <a:pt x="16" y="4"/>
                      <a:pt x="19" y="5"/>
                      <a:pt x="21" y="8"/>
                    </a:cubicBezTo>
                    <a:cubicBezTo>
                      <a:pt x="21" y="9"/>
                      <a:pt x="21" y="10"/>
                      <a:pt x="20" y="11"/>
                    </a:cubicBezTo>
                    <a:cubicBezTo>
                      <a:pt x="21" y="13"/>
                      <a:pt x="21" y="13"/>
                      <a:pt x="20" y="15"/>
                    </a:cubicBezTo>
                    <a:cubicBezTo>
                      <a:pt x="21" y="17"/>
                      <a:pt x="21" y="19"/>
                      <a:pt x="20" y="20"/>
                    </a:cubicBezTo>
                    <a:cubicBezTo>
                      <a:pt x="21" y="21"/>
                      <a:pt x="20" y="22"/>
                      <a:pt x="19" y="22"/>
                    </a:cubicBezTo>
                    <a:cubicBezTo>
                      <a:pt x="18" y="23"/>
                      <a:pt x="16" y="22"/>
                      <a:pt x="14" y="22"/>
                    </a:cubicBezTo>
                    <a:cubicBezTo>
                      <a:pt x="12" y="22"/>
                      <a:pt x="10" y="23"/>
                      <a:pt x="9" y="24"/>
                    </a:cubicBezTo>
                    <a:cubicBezTo>
                      <a:pt x="8" y="25"/>
                      <a:pt x="7" y="26"/>
                      <a:pt x="7" y="26"/>
                    </a:cubicBezTo>
                    <a:cubicBezTo>
                      <a:pt x="7" y="26"/>
                      <a:pt x="8" y="28"/>
                      <a:pt x="7" y="26"/>
                    </a:cubicBezTo>
                    <a:cubicBezTo>
                      <a:pt x="6" y="24"/>
                      <a:pt x="0" y="19"/>
                      <a:pt x="0" y="16"/>
                    </a:cubicBezTo>
                    <a:cubicBezTo>
                      <a:pt x="4" y="14"/>
                      <a:pt x="4" y="9"/>
                      <a:pt x="5" y="7"/>
                    </a:cubicBezTo>
                    <a:close/>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56" name="Freeform 89">
                <a:extLst>
                  <a:ext uri="{FF2B5EF4-FFF2-40B4-BE49-F238E27FC236}">
                    <a16:creationId xmlns:a16="http://schemas.microsoft.com/office/drawing/2014/main" id="{2C8707FF-3BC3-BFC7-4541-7E3B7C437552}"/>
                  </a:ext>
                </a:extLst>
              </p:cNvPr>
              <p:cNvSpPr>
                <a:spLocks/>
              </p:cNvSpPr>
              <p:nvPr/>
            </p:nvSpPr>
            <p:spPr bwMode="auto">
              <a:xfrm>
                <a:off x="162" y="4021"/>
                <a:ext cx="6" cy="2"/>
              </a:xfrm>
              <a:custGeom>
                <a:avLst/>
                <a:gdLst>
                  <a:gd name="T0" fmla="*/ 0 w 6"/>
                  <a:gd name="T1" fmla="*/ 0 h 2"/>
                  <a:gd name="T2" fmla="*/ 6 w 6"/>
                  <a:gd name="T3" fmla="*/ 2 h 2"/>
                  <a:gd name="T4" fmla="*/ 0 60000 65536"/>
                  <a:gd name="T5" fmla="*/ 0 60000 65536"/>
                </a:gdLst>
                <a:ahLst/>
                <a:cxnLst>
                  <a:cxn ang="T4">
                    <a:pos x="T0" y="T1"/>
                  </a:cxn>
                  <a:cxn ang="T5">
                    <a:pos x="T2" y="T3"/>
                  </a:cxn>
                </a:cxnLst>
                <a:rect l="0" t="0" r="r" b="b"/>
                <a:pathLst>
                  <a:path w="6" h="2">
                    <a:moveTo>
                      <a:pt x="0" y="0"/>
                    </a:moveTo>
                    <a:cubicBezTo>
                      <a:pt x="3" y="0"/>
                      <a:pt x="4" y="0"/>
                      <a:pt x="6" y="2"/>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57" name="Freeform 90">
                <a:extLst>
                  <a:ext uri="{FF2B5EF4-FFF2-40B4-BE49-F238E27FC236}">
                    <a16:creationId xmlns:a16="http://schemas.microsoft.com/office/drawing/2014/main" id="{DF6246CC-B960-17B4-8FD9-4BF8B6A1753C}"/>
                  </a:ext>
                </a:extLst>
              </p:cNvPr>
              <p:cNvSpPr>
                <a:spLocks/>
              </p:cNvSpPr>
              <p:nvPr/>
            </p:nvSpPr>
            <p:spPr bwMode="auto">
              <a:xfrm>
                <a:off x="163" y="4025"/>
                <a:ext cx="5" cy="3"/>
              </a:xfrm>
              <a:custGeom>
                <a:avLst/>
                <a:gdLst>
                  <a:gd name="T0" fmla="*/ 0 w 5"/>
                  <a:gd name="T1" fmla="*/ 0 h 3"/>
                  <a:gd name="T2" fmla="*/ 5 w 5"/>
                  <a:gd name="T3" fmla="*/ 3 h 3"/>
                  <a:gd name="T4" fmla="*/ 0 60000 65536"/>
                  <a:gd name="T5" fmla="*/ 0 60000 65536"/>
                </a:gdLst>
                <a:ahLst/>
                <a:cxnLst>
                  <a:cxn ang="T4">
                    <a:pos x="T0" y="T1"/>
                  </a:cxn>
                  <a:cxn ang="T5">
                    <a:pos x="T2" y="T3"/>
                  </a:cxn>
                </a:cxnLst>
                <a:rect l="0" t="0" r="r" b="b"/>
                <a:pathLst>
                  <a:path w="5" h="3">
                    <a:moveTo>
                      <a:pt x="0" y="0"/>
                    </a:moveTo>
                    <a:cubicBezTo>
                      <a:pt x="4" y="0"/>
                      <a:pt x="4" y="2"/>
                      <a:pt x="5" y="3"/>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58" name="Freeform 91">
                <a:extLst>
                  <a:ext uri="{FF2B5EF4-FFF2-40B4-BE49-F238E27FC236}">
                    <a16:creationId xmlns:a16="http://schemas.microsoft.com/office/drawing/2014/main" id="{852DF5F5-8781-8D6C-BD9E-93CFDC5EF77A}"/>
                  </a:ext>
                </a:extLst>
              </p:cNvPr>
              <p:cNvSpPr>
                <a:spLocks/>
              </p:cNvSpPr>
              <p:nvPr/>
            </p:nvSpPr>
            <p:spPr bwMode="auto">
              <a:xfrm>
                <a:off x="164" y="4030"/>
                <a:ext cx="3" cy="1"/>
              </a:xfrm>
              <a:custGeom>
                <a:avLst/>
                <a:gdLst>
                  <a:gd name="T0" fmla="*/ 0 w 3"/>
                  <a:gd name="T1" fmla="*/ 0 h 1"/>
                  <a:gd name="T2" fmla="*/ 3 w 3"/>
                  <a:gd name="T3" fmla="*/ 1 h 1"/>
                  <a:gd name="T4" fmla="*/ 0 60000 65536"/>
                  <a:gd name="T5" fmla="*/ 0 60000 65536"/>
                </a:gdLst>
                <a:ahLst/>
                <a:cxnLst>
                  <a:cxn ang="T4">
                    <a:pos x="T0" y="T1"/>
                  </a:cxn>
                  <a:cxn ang="T5">
                    <a:pos x="T2" y="T3"/>
                  </a:cxn>
                </a:cxnLst>
                <a:rect l="0" t="0" r="r" b="b"/>
                <a:pathLst>
                  <a:path w="3" h="1">
                    <a:moveTo>
                      <a:pt x="0" y="0"/>
                    </a:moveTo>
                    <a:cubicBezTo>
                      <a:pt x="2" y="0"/>
                      <a:pt x="2" y="0"/>
                      <a:pt x="3" y="1"/>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sp>
          <p:nvSpPr>
            <p:cNvPr id="40" name="Freeform 92">
              <a:extLst>
                <a:ext uri="{FF2B5EF4-FFF2-40B4-BE49-F238E27FC236}">
                  <a16:creationId xmlns:a16="http://schemas.microsoft.com/office/drawing/2014/main" id="{7D9FAAAF-CCAF-2938-65AA-759E0DE0A66E}"/>
                </a:ext>
              </a:extLst>
            </p:cNvPr>
            <p:cNvSpPr>
              <a:spLocks/>
            </p:cNvSpPr>
            <p:nvPr/>
          </p:nvSpPr>
          <p:spPr bwMode="auto">
            <a:xfrm>
              <a:off x="1790700" y="5032375"/>
              <a:ext cx="244475" cy="409575"/>
            </a:xfrm>
            <a:custGeom>
              <a:avLst/>
              <a:gdLst>
                <a:gd name="T0" fmla="*/ 0 w 15"/>
                <a:gd name="T1" fmla="*/ 8 h 30"/>
                <a:gd name="T2" fmla="*/ 7 w 15"/>
                <a:gd name="T3" fmla="*/ 0 h 30"/>
                <a:gd name="T4" fmla="*/ 11 w 15"/>
                <a:gd name="T5" fmla="*/ 6 h 30"/>
                <a:gd name="T6" fmla="*/ 15 w 15"/>
                <a:gd name="T7" fmla="*/ 10 h 30"/>
                <a:gd name="T8" fmla="*/ 8 w 15"/>
                <a:gd name="T9" fmla="*/ 26 h 30"/>
                <a:gd name="T10" fmla="*/ 3 w 15"/>
                <a:gd name="T11" fmla="*/ 30 h 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30">
                  <a:moveTo>
                    <a:pt x="0" y="8"/>
                  </a:moveTo>
                  <a:cubicBezTo>
                    <a:pt x="1" y="7"/>
                    <a:pt x="3" y="3"/>
                    <a:pt x="7" y="0"/>
                  </a:cubicBezTo>
                  <a:cubicBezTo>
                    <a:pt x="9" y="3"/>
                    <a:pt x="9" y="3"/>
                    <a:pt x="11" y="6"/>
                  </a:cubicBezTo>
                  <a:cubicBezTo>
                    <a:pt x="12" y="7"/>
                    <a:pt x="15" y="10"/>
                    <a:pt x="15" y="10"/>
                  </a:cubicBezTo>
                  <a:cubicBezTo>
                    <a:pt x="13" y="17"/>
                    <a:pt x="11" y="23"/>
                    <a:pt x="8" y="26"/>
                  </a:cubicBezTo>
                  <a:cubicBezTo>
                    <a:pt x="7" y="27"/>
                    <a:pt x="3" y="30"/>
                    <a:pt x="3" y="30"/>
                  </a:cubicBezTo>
                </a:path>
              </a:pathLst>
            </a:custGeom>
            <a:solidFill>
              <a:schemeClr val="bg1">
                <a:lumMod val="8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41" name="Freeform 93">
              <a:extLst>
                <a:ext uri="{FF2B5EF4-FFF2-40B4-BE49-F238E27FC236}">
                  <a16:creationId xmlns:a16="http://schemas.microsoft.com/office/drawing/2014/main" id="{BBCFF6D8-A2E7-3320-E0D6-7F17DBAB2D47}"/>
                </a:ext>
              </a:extLst>
            </p:cNvPr>
            <p:cNvSpPr>
              <a:spLocks/>
            </p:cNvSpPr>
            <p:nvPr/>
          </p:nvSpPr>
          <p:spPr bwMode="auto">
            <a:xfrm>
              <a:off x="1855787" y="5073650"/>
              <a:ext cx="161925" cy="150813"/>
            </a:xfrm>
            <a:custGeom>
              <a:avLst/>
              <a:gdLst>
                <a:gd name="T0" fmla="*/ 0 w 10"/>
                <a:gd name="T1" fmla="*/ 0 h 11"/>
                <a:gd name="T2" fmla="*/ 10 w 10"/>
                <a:gd name="T3" fmla="*/ 11 h 11"/>
                <a:gd name="T4" fmla="*/ 0 60000 65536"/>
                <a:gd name="T5" fmla="*/ 0 60000 65536"/>
              </a:gdLst>
              <a:ahLst/>
              <a:cxnLst>
                <a:cxn ang="T4">
                  <a:pos x="T0" y="T1"/>
                </a:cxn>
                <a:cxn ang="T5">
                  <a:pos x="T2" y="T3"/>
                </a:cxn>
              </a:cxnLst>
              <a:rect l="0" t="0" r="r" b="b"/>
              <a:pathLst>
                <a:path w="10" h="11">
                  <a:moveTo>
                    <a:pt x="0" y="0"/>
                  </a:moveTo>
                  <a:cubicBezTo>
                    <a:pt x="1" y="4"/>
                    <a:pt x="5" y="11"/>
                    <a:pt x="10" y="11"/>
                  </a:cubicBezTo>
                </a:path>
              </a:pathLst>
            </a:custGeom>
            <a:solidFill>
              <a:schemeClr val="bg1">
                <a:lumMod val="8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42" name="Freeform 94">
              <a:extLst>
                <a:ext uri="{FF2B5EF4-FFF2-40B4-BE49-F238E27FC236}">
                  <a16:creationId xmlns:a16="http://schemas.microsoft.com/office/drawing/2014/main" id="{DEF71C50-D6A2-6617-8439-7172996E9B55}"/>
                </a:ext>
              </a:extLst>
            </p:cNvPr>
            <p:cNvSpPr>
              <a:spLocks/>
            </p:cNvSpPr>
            <p:nvPr/>
          </p:nvSpPr>
          <p:spPr bwMode="auto">
            <a:xfrm>
              <a:off x="2602660" y="5046963"/>
              <a:ext cx="16250" cy="313810"/>
            </a:xfrm>
            <a:custGeom>
              <a:avLst/>
              <a:gdLst>
                <a:gd name="T0" fmla="*/ 2147483646 w 1"/>
                <a:gd name="T1" fmla="*/ 0 h 23"/>
                <a:gd name="T2" fmla="*/ 0 w 1"/>
                <a:gd name="T3" fmla="*/ 2147483646 h 23"/>
                <a:gd name="T4" fmla="*/ 0 60000 65536"/>
                <a:gd name="T5" fmla="*/ 0 60000 65536"/>
              </a:gdLst>
              <a:ahLst/>
              <a:cxnLst>
                <a:cxn ang="T4">
                  <a:pos x="T0" y="T1"/>
                </a:cxn>
                <a:cxn ang="T5">
                  <a:pos x="T2" y="T3"/>
                </a:cxn>
              </a:cxnLst>
              <a:rect l="0" t="0" r="r" b="b"/>
              <a:pathLst>
                <a:path w="1" h="23">
                  <a:moveTo>
                    <a:pt x="1" y="0"/>
                  </a:moveTo>
                  <a:cubicBezTo>
                    <a:pt x="1" y="9"/>
                    <a:pt x="1" y="12"/>
                    <a:pt x="0" y="23"/>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3" name="Freeform 96">
              <a:extLst>
                <a:ext uri="{FF2B5EF4-FFF2-40B4-BE49-F238E27FC236}">
                  <a16:creationId xmlns:a16="http://schemas.microsoft.com/office/drawing/2014/main" id="{BA263B9E-9638-8BAA-2F6A-1A0728B1DB2D}"/>
                </a:ext>
              </a:extLst>
            </p:cNvPr>
            <p:cNvSpPr>
              <a:spLocks/>
            </p:cNvSpPr>
            <p:nvPr/>
          </p:nvSpPr>
          <p:spPr bwMode="auto">
            <a:xfrm>
              <a:off x="1838901" y="3887230"/>
              <a:ext cx="666258" cy="832279"/>
            </a:xfrm>
            <a:custGeom>
              <a:avLst/>
              <a:gdLst>
                <a:gd name="T0" fmla="*/ 2147483646 w 41"/>
                <a:gd name="T1" fmla="*/ 2147483646 h 61"/>
                <a:gd name="T2" fmla="*/ 2147483646 w 41"/>
                <a:gd name="T3" fmla="*/ 2147483646 h 61"/>
                <a:gd name="T4" fmla="*/ 2147483646 w 41"/>
                <a:gd name="T5" fmla="*/ 2147483646 h 61"/>
                <a:gd name="T6" fmla="*/ 2147483646 w 41"/>
                <a:gd name="T7" fmla="*/ 2147483646 h 61"/>
                <a:gd name="T8" fmla="*/ 2147483646 w 41"/>
                <a:gd name="T9" fmla="*/ 2147483646 h 61"/>
                <a:gd name="T10" fmla="*/ 2147483646 w 41"/>
                <a:gd name="T11" fmla="*/ 2147483646 h 61"/>
                <a:gd name="T12" fmla="*/ 2147483646 w 41"/>
                <a:gd name="T13" fmla="*/ 2147483646 h 61"/>
                <a:gd name="T14" fmla="*/ 2147483646 w 41"/>
                <a:gd name="T15" fmla="*/ 2147483646 h 61"/>
                <a:gd name="T16" fmla="*/ 2147483646 w 41"/>
                <a:gd name="T17" fmla="*/ 2147483646 h 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 h="61">
                  <a:moveTo>
                    <a:pt x="38" y="21"/>
                  </a:moveTo>
                  <a:cubicBezTo>
                    <a:pt x="38" y="21"/>
                    <a:pt x="40" y="36"/>
                    <a:pt x="40" y="39"/>
                  </a:cubicBezTo>
                  <a:cubicBezTo>
                    <a:pt x="41" y="42"/>
                    <a:pt x="39" y="51"/>
                    <a:pt x="38" y="55"/>
                  </a:cubicBezTo>
                  <a:cubicBezTo>
                    <a:pt x="37" y="61"/>
                    <a:pt x="30" y="61"/>
                    <a:pt x="27" y="61"/>
                  </a:cubicBezTo>
                  <a:cubicBezTo>
                    <a:pt x="15" y="60"/>
                    <a:pt x="9" y="52"/>
                    <a:pt x="8" y="46"/>
                  </a:cubicBezTo>
                  <a:cubicBezTo>
                    <a:pt x="5" y="48"/>
                    <a:pt x="0" y="40"/>
                    <a:pt x="1" y="36"/>
                  </a:cubicBezTo>
                  <a:cubicBezTo>
                    <a:pt x="4" y="33"/>
                    <a:pt x="4" y="34"/>
                    <a:pt x="7" y="35"/>
                  </a:cubicBezTo>
                  <a:cubicBezTo>
                    <a:pt x="7" y="17"/>
                    <a:pt x="7" y="17"/>
                    <a:pt x="7" y="17"/>
                  </a:cubicBezTo>
                  <a:cubicBezTo>
                    <a:pt x="7" y="17"/>
                    <a:pt x="32" y="0"/>
                    <a:pt x="38" y="21"/>
                  </a:cubicBezTo>
                  <a:close/>
                </a:path>
              </a:pathLst>
            </a:custGeom>
            <a:solidFill>
              <a:srgbClr val="FFCC99"/>
            </a:solidFill>
            <a:ln w="15875" cap="flat" cmpd="sng">
              <a:solidFill>
                <a:srgbClr val="000000"/>
              </a:solidFill>
              <a:prstDash val="solid"/>
              <a:miter lim="800000"/>
              <a:headEnd/>
              <a:tailEnd/>
            </a:ln>
          </p:spPr>
          <p:txBody>
            <a:bodyPr/>
            <a:lstStyle/>
            <a:p>
              <a:endParaRPr lang="ja-JP" altLang="en-US"/>
            </a:p>
          </p:txBody>
        </p:sp>
        <p:sp>
          <p:nvSpPr>
            <p:cNvPr id="44" name="Freeform 97">
              <a:extLst>
                <a:ext uri="{FF2B5EF4-FFF2-40B4-BE49-F238E27FC236}">
                  <a16:creationId xmlns:a16="http://schemas.microsoft.com/office/drawing/2014/main" id="{19A85A88-9567-C07D-1DBC-C4AE0752693B}"/>
                </a:ext>
              </a:extLst>
            </p:cNvPr>
            <p:cNvSpPr>
              <a:spLocks/>
            </p:cNvSpPr>
            <p:nvPr/>
          </p:nvSpPr>
          <p:spPr bwMode="auto">
            <a:xfrm flipH="1">
              <a:off x="2342658" y="4269260"/>
              <a:ext cx="130002" cy="54575"/>
            </a:xfrm>
            <a:custGeom>
              <a:avLst/>
              <a:gdLst>
                <a:gd name="T0" fmla="*/ 0 w 78"/>
                <a:gd name="T1" fmla="*/ 0 h 41"/>
                <a:gd name="T2" fmla="*/ 0 w 78"/>
                <a:gd name="T3" fmla="*/ 0 h 41"/>
                <a:gd name="T4" fmla="*/ 0 w 78"/>
                <a:gd name="T5" fmla="*/ 0 h 41"/>
                <a:gd name="T6" fmla="*/ 0 60000 65536"/>
                <a:gd name="T7" fmla="*/ 0 60000 65536"/>
                <a:gd name="T8" fmla="*/ 0 60000 65536"/>
              </a:gdLst>
              <a:ahLst/>
              <a:cxnLst>
                <a:cxn ang="T6">
                  <a:pos x="T0" y="T1"/>
                </a:cxn>
                <a:cxn ang="T7">
                  <a:pos x="T2" y="T3"/>
                </a:cxn>
                <a:cxn ang="T8">
                  <a:pos x="T4" y="T5"/>
                </a:cxn>
              </a:cxnLst>
              <a:rect l="0" t="0" r="r" b="b"/>
              <a:pathLst>
                <a:path w="78" h="41">
                  <a:moveTo>
                    <a:pt x="0" y="17"/>
                  </a:moveTo>
                  <a:cubicBezTo>
                    <a:pt x="0" y="17"/>
                    <a:pt x="34" y="0"/>
                    <a:pt x="44" y="10"/>
                  </a:cubicBezTo>
                  <a:cubicBezTo>
                    <a:pt x="54" y="20"/>
                    <a:pt x="78" y="41"/>
                    <a:pt x="78" y="41"/>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5" name="Freeform 98">
              <a:extLst>
                <a:ext uri="{FF2B5EF4-FFF2-40B4-BE49-F238E27FC236}">
                  <a16:creationId xmlns:a16="http://schemas.microsoft.com/office/drawing/2014/main" id="{1541790D-DFCA-056D-77F8-FFBC6861E82C}"/>
                </a:ext>
              </a:extLst>
            </p:cNvPr>
            <p:cNvSpPr>
              <a:spLocks/>
            </p:cNvSpPr>
            <p:nvPr/>
          </p:nvSpPr>
          <p:spPr bwMode="auto">
            <a:xfrm flipH="1">
              <a:off x="2066405" y="4310191"/>
              <a:ext cx="146252" cy="54575"/>
            </a:xfrm>
            <a:custGeom>
              <a:avLst/>
              <a:gdLst>
                <a:gd name="T0" fmla="*/ 0 w 87"/>
                <a:gd name="T1" fmla="*/ 0 h 51"/>
                <a:gd name="T2" fmla="*/ 0 w 87"/>
                <a:gd name="T3" fmla="*/ 0 h 51"/>
                <a:gd name="T4" fmla="*/ 0 w 87"/>
                <a:gd name="T5" fmla="*/ 0 h 51"/>
                <a:gd name="T6" fmla="*/ 0 60000 65536"/>
                <a:gd name="T7" fmla="*/ 0 60000 65536"/>
                <a:gd name="T8" fmla="*/ 0 60000 65536"/>
              </a:gdLst>
              <a:ahLst/>
              <a:cxnLst>
                <a:cxn ang="T6">
                  <a:pos x="T0" y="T1"/>
                </a:cxn>
                <a:cxn ang="T7">
                  <a:pos x="T2" y="T3"/>
                </a:cxn>
                <a:cxn ang="T8">
                  <a:pos x="T4" y="T5"/>
                </a:cxn>
              </a:cxnLst>
              <a:rect l="0" t="0" r="r" b="b"/>
              <a:pathLst>
                <a:path w="87" h="51">
                  <a:moveTo>
                    <a:pt x="0" y="27"/>
                  </a:moveTo>
                  <a:cubicBezTo>
                    <a:pt x="0" y="27"/>
                    <a:pt x="47" y="0"/>
                    <a:pt x="60" y="10"/>
                  </a:cubicBezTo>
                  <a:cubicBezTo>
                    <a:pt x="74" y="20"/>
                    <a:pt x="87" y="51"/>
                    <a:pt x="87" y="51"/>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6" name="Freeform 99">
              <a:extLst>
                <a:ext uri="{FF2B5EF4-FFF2-40B4-BE49-F238E27FC236}">
                  <a16:creationId xmlns:a16="http://schemas.microsoft.com/office/drawing/2014/main" id="{445C6BE8-C92F-E164-85B0-D21FC520907A}"/>
                </a:ext>
              </a:extLst>
            </p:cNvPr>
            <p:cNvSpPr>
              <a:spLocks/>
            </p:cNvSpPr>
            <p:nvPr/>
          </p:nvSpPr>
          <p:spPr bwMode="auto">
            <a:xfrm flipH="1">
              <a:off x="2293906" y="4337479"/>
              <a:ext cx="113751" cy="204659"/>
            </a:xfrm>
            <a:custGeom>
              <a:avLst/>
              <a:gdLst>
                <a:gd name="T0" fmla="*/ 0 w 67"/>
                <a:gd name="T1" fmla="*/ 0 h 158"/>
                <a:gd name="T2" fmla="*/ 0 w 67"/>
                <a:gd name="T3" fmla="*/ 0 h 158"/>
                <a:gd name="T4" fmla="*/ 0 w 67"/>
                <a:gd name="T5" fmla="*/ 0 h 158"/>
                <a:gd name="T6" fmla="*/ 0 w 67"/>
                <a:gd name="T7" fmla="*/ 0 h 1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 h="158">
                  <a:moveTo>
                    <a:pt x="67" y="0"/>
                  </a:moveTo>
                  <a:cubicBezTo>
                    <a:pt x="64" y="34"/>
                    <a:pt x="64" y="34"/>
                    <a:pt x="64" y="34"/>
                  </a:cubicBezTo>
                  <a:cubicBezTo>
                    <a:pt x="64" y="34"/>
                    <a:pt x="17" y="81"/>
                    <a:pt x="14" y="94"/>
                  </a:cubicBezTo>
                  <a:cubicBezTo>
                    <a:pt x="10" y="108"/>
                    <a:pt x="0" y="145"/>
                    <a:pt x="47" y="158"/>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7" name="Freeform 100">
              <a:extLst>
                <a:ext uri="{FF2B5EF4-FFF2-40B4-BE49-F238E27FC236}">
                  <a16:creationId xmlns:a16="http://schemas.microsoft.com/office/drawing/2014/main" id="{04A3B0AC-933B-B386-9643-180326CB9193}"/>
                </a:ext>
              </a:extLst>
            </p:cNvPr>
            <p:cNvSpPr>
              <a:spLocks/>
            </p:cNvSpPr>
            <p:nvPr/>
          </p:nvSpPr>
          <p:spPr bwMode="auto">
            <a:xfrm flipH="1">
              <a:off x="1903902" y="4419343"/>
              <a:ext cx="65001" cy="40932"/>
            </a:xfrm>
            <a:custGeom>
              <a:avLst/>
              <a:gdLst>
                <a:gd name="T0" fmla="*/ 0 w 36"/>
                <a:gd name="T1" fmla="*/ 0 h 34"/>
                <a:gd name="T2" fmla="*/ 0 w 36"/>
                <a:gd name="T3" fmla="*/ 0 h 34"/>
                <a:gd name="T4" fmla="*/ 0 60000 65536"/>
                <a:gd name="T5" fmla="*/ 0 60000 65536"/>
              </a:gdLst>
              <a:ahLst/>
              <a:cxnLst>
                <a:cxn ang="T4">
                  <a:pos x="T0" y="T1"/>
                </a:cxn>
                <a:cxn ang="T5">
                  <a:pos x="T2" y="T3"/>
                </a:cxn>
              </a:cxnLst>
              <a:rect l="0" t="0" r="r" b="b"/>
              <a:pathLst>
                <a:path w="36" h="34">
                  <a:moveTo>
                    <a:pt x="36" y="10"/>
                  </a:moveTo>
                  <a:cubicBezTo>
                    <a:pt x="36" y="10"/>
                    <a:pt x="10" y="0"/>
                    <a:pt x="0" y="34"/>
                  </a:cubicBezTo>
                </a:path>
              </a:pathLst>
            </a:custGeom>
            <a:noFill/>
            <a:ln w="15875"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8" name="Freeform 101">
              <a:extLst>
                <a:ext uri="{FF2B5EF4-FFF2-40B4-BE49-F238E27FC236}">
                  <a16:creationId xmlns:a16="http://schemas.microsoft.com/office/drawing/2014/main" id="{96A03415-CF21-502D-07BD-C6D3D6ABAEBC}"/>
                </a:ext>
              </a:extLst>
            </p:cNvPr>
            <p:cNvSpPr>
              <a:spLocks/>
            </p:cNvSpPr>
            <p:nvPr/>
          </p:nvSpPr>
          <p:spPr bwMode="auto">
            <a:xfrm flipH="1">
              <a:off x="1790148" y="3989559"/>
              <a:ext cx="812509" cy="429783"/>
            </a:xfrm>
            <a:custGeom>
              <a:avLst/>
              <a:gdLst>
                <a:gd name="T0" fmla="*/ 2147483646 w 62"/>
                <a:gd name="T1" fmla="*/ 2147483646 h 42"/>
                <a:gd name="T2" fmla="*/ 2147483646 w 62"/>
                <a:gd name="T3" fmla="*/ 2147483646 h 42"/>
                <a:gd name="T4" fmla="*/ 2147483646 w 62"/>
                <a:gd name="T5" fmla="*/ 2147483646 h 42"/>
                <a:gd name="T6" fmla="*/ 2147483646 w 62"/>
                <a:gd name="T7" fmla="*/ 2147483646 h 42"/>
                <a:gd name="T8" fmla="*/ 2147483646 w 62"/>
                <a:gd name="T9" fmla="*/ 2147483646 h 42"/>
                <a:gd name="T10" fmla="*/ 2147483646 w 62"/>
                <a:gd name="T11" fmla="*/ 2147483646 h 42"/>
                <a:gd name="T12" fmla="*/ 2147483646 w 62"/>
                <a:gd name="T13" fmla="*/ 2147483646 h 42"/>
                <a:gd name="T14" fmla="*/ 2147483646 w 62"/>
                <a:gd name="T15" fmla="*/ 2147483646 h 42"/>
                <a:gd name="T16" fmla="*/ 2147483646 w 62"/>
                <a:gd name="T17" fmla="*/ 2147483646 h 42"/>
                <a:gd name="T18" fmla="*/ 2147483646 w 62"/>
                <a:gd name="T19" fmla="*/ 2147483646 h 42"/>
                <a:gd name="T20" fmla="*/ 2147483646 w 62"/>
                <a:gd name="T21" fmla="*/ 2147483646 h 42"/>
                <a:gd name="T22" fmla="*/ 2147483646 w 62"/>
                <a:gd name="T23" fmla="*/ 2147483646 h 42"/>
                <a:gd name="T24" fmla="*/ 2147483646 w 62"/>
                <a:gd name="T25" fmla="*/ 2147483646 h 42"/>
                <a:gd name="T26" fmla="*/ 2147483646 w 62"/>
                <a:gd name="T27" fmla="*/ 2147483646 h 42"/>
                <a:gd name="T28" fmla="*/ 2147483646 w 62"/>
                <a:gd name="T29" fmla="*/ 2147483646 h 42"/>
                <a:gd name="T30" fmla="*/ 2147483646 w 62"/>
                <a:gd name="T31" fmla="*/ 2147483646 h 42"/>
                <a:gd name="T32" fmla="*/ 2147483646 w 62"/>
                <a:gd name="T33" fmla="*/ 2147483646 h 42"/>
                <a:gd name="T34" fmla="*/ 2147483646 w 62"/>
                <a:gd name="T35" fmla="*/ 2147483646 h 42"/>
                <a:gd name="T36" fmla="*/ 2147483646 w 62"/>
                <a:gd name="T37" fmla="*/ 2147483646 h 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62" h="42">
                  <a:moveTo>
                    <a:pt x="50" y="10"/>
                  </a:moveTo>
                  <a:cubicBezTo>
                    <a:pt x="47" y="4"/>
                    <a:pt x="48" y="3"/>
                    <a:pt x="43" y="1"/>
                  </a:cubicBezTo>
                  <a:cubicBezTo>
                    <a:pt x="34" y="0"/>
                    <a:pt x="22" y="2"/>
                    <a:pt x="12" y="6"/>
                  </a:cubicBezTo>
                  <a:cubicBezTo>
                    <a:pt x="0" y="12"/>
                    <a:pt x="2" y="22"/>
                    <a:pt x="3" y="24"/>
                  </a:cubicBezTo>
                  <a:cubicBezTo>
                    <a:pt x="5" y="22"/>
                    <a:pt x="4" y="21"/>
                    <a:pt x="6" y="18"/>
                  </a:cubicBezTo>
                  <a:cubicBezTo>
                    <a:pt x="5" y="24"/>
                    <a:pt x="6" y="27"/>
                    <a:pt x="9" y="30"/>
                  </a:cubicBezTo>
                  <a:cubicBezTo>
                    <a:pt x="10" y="25"/>
                    <a:pt x="13" y="20"/>
                    <a:pt x="17" y="19"/>
                  </a:cubicBezTo>
                  <a:cubicBezTo>
                    <a:pt x="15" y="21"/>
                    <a:pt x="13" y="24"/>
                    <a:pt x="15" y="26"/>
                  </a:cubicBezTo>
                  <a:cubicBezTo>
                    <a:pt x="19" y="22"/>
                    <a:pt x="19" y="22"/>
                    <a:pt x="20" y="21"/>
                  </a:cubicBezTo>
                  <a:cubicBezTo>
                    <a:pt x="19" y="23"/>
                    <a:pt x="18" y="26"/>
                    <a:pt x="20" y="28"/>
                  </a:cubicBezTo>
                  <a:cubicBezTo>
                    <a:pt x="20" y="28"/>
                    <a:pt x="22" y="22"/>
                    <a:pt x="26" y="19"/>
                  </a:cubicBezTo>
                  <a:cubicBezTo>
                    <a:pt x="26" y="19"/>
                    <a:pt x="24" y="22"/>
                    <a:pt x="23" y="27"/>
                  </a:cubicBezTo>
                  <a:cubicBezTo>
                    <a:pt x="26" y="25"/>
                    <a:pt x="30" y="20"/>
                    <a:pt x="31" y="20"/>
                  </a:cubicBezTo>
                  <a:cubicBezTo>
                    <a:pt x="30" y="24"/>
                    <a:pt x="29" y="24"/>
                    <a:pt x="30" y="27"/>
                  </a:cubicBezTo>
                  <a:cubicBezTo>
                    <a:pt x="33" y="23"/>
                    <a:pt x="34" y="22"/>
                    <a:pt x="39" y="20"/>
                  </a:cubicBezTo>
                  <a:cubicBezTo>
                    <a:pt x="44" y="22"/>
                    <a:pt x="45" y="23"/>
                    <a:pt x="49" y="29"/>
                  </a:cubicBezTo>
                  <a:cubicBezTo>
                    <a:pt x="46" y="32"/>
                    <a:pt x="46" y="35"/>
                    <a:pt x="47" y="42"/>
                  </a:cubicBezTo>
                  <a:cubicBezTo>
                    <a:pt x="52" y="38"/>
                    <a:pt x="52" y="38"/>
                    <a:pt x="57" y="37"/>
                  </a:cubicBezTo>
                  <a:cubicBezTo>
                    <a:pt x="59" y="24"/>
                    <a:pt x="62" y="16"/>
                    <a:pt x="50" y="10"/>
                  </a:cubicBezTo>
                  <a:close/>
                </a:path>
              </a:pathLst>
            </a:custGeom>
            <a:solidFill>
              <a:srgbClr val="000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9" name="Freeform 102">
              <a:extLst>
                <a:ext uri="{FF2B5EF4-FFF2-40B4-BE49-F238E27FC236}">
                  <a16:creationId xmlns:a16="http://schemas.microsoft.com/office/drawing/2014/main" id="{14F5CDCC-EDA5-50C2-431E-1AB7332BEE21}"/>
                </a:ext>
              </a:extLst>
            </p:cNvPr>
            <p:cNvSpPr>
              <a:spLocks/>
            </p:cNvSpPr>
            <p:nvPr/>
          </p:nvSpPr>
          <p:spPr bwMode="auto">
            <a:xfrm flipH="1">
              <a:off x="2033903" y="4432986"/>
              <a:ext cx="32500" cy="40932"/>
            </a:xfrm>
            <a:custGeom>
              <a:avLst/>
              <a:gdLst>
                <a:gd name="T0" fmla="*/ 0 w 4"/>
                <a:gd name="T1" fmla="*/ 0 h 3"/>
                <a:gd name="T2" fmla="*/ 2147483646 w 4"/>
                <a:gd name="T3" fmla="*/ 2147483646 h 3"/>
                <a:gd name="T4" fmla="*/ 0 60000 65536"/>
                <a:gd name="T5" fmla="*/ 0 60000 65536"/>
              </a:gdLst>
              <a:ahLst/>
              <a:cxnLst>
                <a:cxn ang="T4">
                  <a:pos x="T0" y="T1"/>
                </a:cxn>
                <a:cxn ang="T5">
                  <a:pos x="T2" y="T3"/>
                </a:cxn>
              </a:cxnLst>
              <a:rect l="0" t="0" r="r" b="b"/>
              <a:pathLst>
                <a:path w="4" h="3">
                  <a:moveTo>
                    <a:pt x="0" y="0"/>
                  </a:moveTo>
                  <a:cubicBezTo>
                    <a:pt x="2" y="1"/>
                    <a:pt x="3" y="1"/>
                    <a:pt x="4" y="3"/>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0" name="Freeform 103">
              <a:extLst>
                <a:ext uri="{FF2B5EF4-FFF2-40B4-BE49-F238E27FC236}">
                  <a16:creationId xmlns:a16="http://schemas.microsoft.com/office/drawing/2014/main" id="{DB12DB4E-4ED3-9118-30D1-628D8989E50F}"/>
                </a:ext>
              </a:extLst>
            </p:cNvPr>
            <p:cNvSpPr>
              <a:spLocks/>
            </p:cNvSpPr>
            <p:nvPr/>
          </p:nvSpPr>
          <p:spPr bwMode="auto">
            <a:xfrm>
              <a:off x="2115155" y="4351123"/>
              <a:ext cx="65001" cy="81864"/>
            </a:xfrm>
            <a:custGeom>
              <a:avLst/>
              <a:gdLst>
                <a:gd name="T0" fmla="*/ 2147483646 w 1"/>
                <a:gd name="T1" fmla="*/ 2147483646 h 4"/>
                <a:gd name="T2" fmla="*/ 2147483646 w 1"/>
                <a:gd name="T3" fmla="*/ 2147483646 h 4"/>
                <a:gd name="T4" fmla="*/ 0 60000 65536"/>
                <a:gd name="T5" fmla="*/ 0 60000 65536"/>
              </a:gdLst>
              <a:ahLst/>
              <a:cxnLst>
                <a:cxn ang="T4">
                  <a:pos x="T0" y="T1"/>
                </a:cxn>
                <a:cxn ang="T5">
                  <a:pos x="T2" y="T3"/>
                </a:cxn>
              </a:cxnLst>
              <a:rect l="0" t="0" r="r" b="b"/>
              <a:pathLst>
                <a:path w="1" h="4">
                  <a:moveTo>
                    <a:pt x="1" y="4"/>
                  </a:moveTo>
                  <a:cubicBezTo>
                    <a:pt x="0" y="3"/>
                    <a:pt x="1" y="0"/>
                    <a:pt x="1" y="4"/>
                  </a:cubicBezTo>
                  <a:close/>
                </a:path>
              </a:pathLst>
            </a:custGeom>
            <a:solidFill>
              <a:srgbClr val="FFFFFF"/>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1" name="Freeform 104">
              <a:extLst>
                <a:ext uri="{FF2B5EF4-FFF2-40B4-BE49-F238E27FC236}">
                  <a16:creationId xmlns:a16="http://schemas.microsoft.com/office/drawing/2014/main" id="{88CD5E34-29D7-4127-6EAC-A972DA5D8A53}"/>
                </a:ext>
              </a:extLst>
            </p:cNvPr>
            <p:cNvSpPr>
              <a:spLocks/>
            </p:cNvSpPr>
            <p:nvPr/>
          </p:nvSpPr>
          <p:spPr bwMode="auto">
            <a:xfrm>
              <a:off x="2358907" y="4323834"/>
              <a:ext cx="48750" cy="68220"/>
            </a:xfrm>
            <a:custGeom>
              <a:avLst/>
              <a:gdLst>
                <a:gd name="T0" fmla="*/ 2147483646 w 1"/>
                <a:gd name="T1" fmla="*/ 2147483646 h 4"/>
                <a:gd name="T2" fmla="*/ 2147483646 w 1"/>
                <a:gd name="T3" fmla="*/ 2147483646 h 4"/>
                <a:gd name="T4" fmla="*/ 0 60000 65536"/>
                <a:gd name="T5" fmla="*/ 0 60000 65536"/>
              </a:gdLst>
              <a:ahLst/>
              <a:cxnLst>
                <a:cxn ang="T4">
                  <a:pos x="T0" y="T1"/>
                </a:cxn>
                <a:cxn ang="T5">
                  <a:pos x="T2" y="T3"/>
                </a:cxn>
              </a:cxnLst>
              <a:rect l="0" t="0" r="r" b="b"/>
              <a:pathLst>
                <a:path w="1" h="4">
                  <a:moveTo>
                    <a:pt x="1" y="4"/>
                  </a:moveTo>
                  <a:cubicBezTo>
                    <a:pt x="0" y="3"/>
                    <a:pt x="1" y="0"/>
                    <a:pt x="1" y="4"/>
                  </a:cubicBezTo>
                  <a:close/>
                </a:path>
              </a:pathLst>
            </a:custGeom>
            <a:solidFill>
              <a:srgbClr val="FFFFFF"/>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2" name="Freeform 105">
              <a:extLst>
                <a:ext uri="{FF2B5EF4-FFF2-40B4-BE49-F238E27FC236}">
                  <a16:creationId xmlns:a16="http://schemas.microsoft.com/office/drawing/2014/main" id="{38152665-2CA4-E034-2CED-FB02A1DD887B}"/>
                </a:ext>
              </a:extLst>
            </p:cNvPr>
            <p:cNvSpPr>
              <a:spLocks/>
            </p:cNvSpPr>
            <p:nvPr/>
          </p:nvSpPr>
          <p:spPr bwMode="auto">
            <a:xfrm>
              <a:off x="2212655" y="4569425"/>
              <a:ext cx="195003" cy="68220"/>
            </a:xfrm>
            <a:custGeom>
              <a:avLst/>
              <a:gdLst>
                <a:gd name="T0" fmla="*/ 0 w 12"/>
                <a:gd name="T1" fmla="*/ 2147483646 h 5"/>
                <a:gd name="T2" fmla="*/ 2147483646 w 12"/>
                <a:gd name="T3" fmla="*/ 2147483646 h 5"/>
                <a:gd name="T4" fmla="*/ 2147483646 w 12"/>
                <a:gd name="T5" fmla="*/ 0 h 5"/>
                <a:gd name="T6" fmla="*/ 2147483646 w 12"/>
                <a:gd name="T7" fmla="*/ 2147483646 h 5"/>
                <a:gd name="T8" fmla="*/ 0 w 12"/>
                <a:gd name="T9" fmla="*/ 2147483646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5">
                  <a:moveTo>
                    <a:pt x="0" y="1"/>
                  </a:moveTo>
                  <a:cubicBezTo>
                    <a:pt x="6" y="1"/>
                    <a:pt x="4" y="1"/>
                    <a:pt x="6" y="1"/>
                  </a:cubicBezTo>
                  <a:cubicBezTo>
                    <a:pt x="8" y="1"/>
                    <a:pt x="8" y="1"/>
                    <a:pt x="12" y="0"/>
                  </a:cubicBezTo>
                  <a:cubicBezTo>
                    <a:pt x="11" y="3"/>
                    <a:pt x="10" y="5"/>
                    <a:pt x="5" y="5"/>
                  </a:cubicBezTo>
                  <a:cubicBezTo>
                    <a:pt x="2" y="4"/>
                    <a:pt x="1" y="3"/>
                    <a:pt x="0" y="1"/>
                  </a:cubicBezTo>
                  <a:close/>
                </a:path>
              </a:pathLst>
            </a:custGeom>
            <a:solidFill>
              <a:srgbClr val="FF0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3" name="Freeform 106">
              <a:extLst>
                <a:ext uri="{FF2B5EF4-FFF2-40B4-BE49-F238E27FC236}">
                  <a16:creationId xmlns:a16="http://schemas.microsoft.com/office/drawing/2014/main" id="{7BFF8D0A-2F4A-59C5-11B4-A8F5E6C4377E}"/>
                </a:ext>
              </a:extLst>
            </p:cNvPr>
            <p:cNvSpPr>
              <a:spLocks/>
            </p:cNvSpPr>
            <p:nvPr/>
          </p:nvSpPr>
          <p:spPr bwMode="auto">
            <a:xfrm>
              <a:off x="2911413" y="4924167"/>
              <a:ext cx="16250" cy="109152"/>
            </a:xfrm>
            <a:custGeom>
              <a:avLst/>
              <a:gdLst>
                <a:gd name="T0" fmla="*/ 0 w 1"/>
                <a:gd name="T1" fmla="*/ 0 h 8"/>
                <a:gd name="T2" fmla="*/ 0 w 1"/>
                <a:gd name="T3" fmla="*/ 2147483646 h 8"/>
                <a:gd name="T4" fmla="*/ 0 60000 65536"/>
                <a:gd name="T5" fmla="*/ 0 60000 65536"/>
              </a:gdLst>
              <a:ahLst/>
              <a:cxnLst>
                <a:cxn ang="T4">
                  <a:pos x="T0" y="T1"/>
                </a:cxn>
                <a:cxn ang="T5">
                  <a:pos x="T2" y="T3"/>
                </a:cxn>
              </a:cxnLst>
              <a:rect l="0" t="0" r="r" b="b"/>
              <a:pathLst>
                <a:path w="1" h="8">
                  <a:moveTo>
                    <a:pt x="0" y="0"/>
                  </a:moveTo>
                  <a:cubicBezTo>
                    <a:pt x="1" y="4"/>
                    <a:pt x="1" y="5"/>
                    <a:pt x="0" y="8"/>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54" name="Group 109">
              <a:extLst>
                <a:ext uri="{FF2B5EF4-FFF2-40B4-BE49-F238E27FC236}">
                  <a16:creationId xmlns:a16="http://schemas.microsoft.com/office/drawing/2014/main" id="{1B14DDFB-5C13-2D04-F325-C5E11DD20B6F}"/>
                </a:ext>
              </a:extLst>
            </p:cNvPr>
            <p:cNvGrpSpPr>
              <a:grpSpLocks/>
            </p:cNvGrpSpPr>
            <p:nvPr/>
          </p:nvGrpSpPr>
          <p:grpSpPr bwMode="auto">
            <a:xfrm>
              <a:off x="2553910" y="4364767"/>
              <a:ext cx="357503" cy="286523"/>
              <a:chOff x="96" y="3964"/>
              <a:chExt cx="22" cy="21"/>
            </a:xfrm>
          </p:grpSpPr>
          <p:sp>
            <p:nvSpPr>
              <p:cNvPr id="11351" name="Freeform 110">
                <a:extLst>
                  <a:ext uri="{FF2B5EF4-FFF2-40B4-BE49-F238E27FC236}">
                    <a16:creationId xmlns:a16="http://schemas.microsoft.com/office/drawing/2014/main" id="{78AAB505-0754-041E-49EE-75D159088355}"/>
                  </a:ext>
                </a:extLst>
              </p:cNvPr>
              <p:cNvSpPr>
                <a:spLocks/>
              </p:cNvSpPr>
              <p:nvPr/>
            </p:nvSpPr>
            <p:spPr bwMode="auto">
              <a:xfrm>
                <a:off x="96" y="3983"/>
                <a:ext cx="13" cy="1"/>
              </a:xfrm>
              <a:custGeom>
                <a:avLst/>
                <a:gdLst>
                  <a:gd name="T0" fmla="*/ 0 w 13"/>
                  <a:gd name="T1" fmla="*/ 0 h 1"/>
                  <a:gd name="T2" fmla="*/ 13 w 13"/>
                  <a:gd name="T3" fmla="*/ 1 h 1"/>
                  <a:gd name="T4" fmla="*/ 0 60000 65536"/>
                  <a:gd name="T5" fmla="*/ 0 60000 65536"/>
                </a:gdLst>
                <a:ahLst/>
                <a:cxnLst>
                  <a:cxn ang="T4">
                    <a:pos x="T0" y="T1"/>
                  </a:cxn>
                  <a:cxn ang="T5">
                    <a:pos x="T2" y="T3"/>
                  </a:cxn>
                </a:cxnLst>
                <a:rect l="0" t="0" r="r" b="b"/>
                <a:pathLst>
                  <a:path w="13" h="1">
                    <a:moveTo>
                      <a:pt x="0" y="0"/>
                    </a:moveTo>
                    <a:lnTo>
                      <a:pt x="13" y="1"/>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52" name="Freeform 111">
                <a:extLst>
                  <a:ext uri="{FF2B5EF4-FFF2-40B4-BE49-F238E27FC236}">
                    <a16:creationId xmlns:a16="http://schemas.microsoft.com/office/drawing/2014/main" id="{841E91D0-9A65-F820-D3CF-793BC2C0360D}"/>
                  </a:ext>
                </a:extLst>
              </p:cNvPr>
              <p:cNvSpPr>
                <a:spLocks/>
              </p:cNvSpPr>
              <p:nvPr/>
            </p:nvSpPr>
            <p:spPr bwMode="auto">
              <a:xfrm>
                <a:off x="114" y="3984"/>
                <a:ext cx="4" cy="1"/>
              </a:xfrm>
              <a:custGeom>
                <a:avLst/>
                <a:gdLst>
                  <a:gd name="T0" fmla="*/ 0 w 4"/>
                  <a:gd name="T1" fmla="*/ 0 h 1"/>
                  <a:gd name="T2" fmla="*/ 4 w 4"/>
                  <a:gd name="T3" fmla="*/ 0 h 1"/>
                  <a:gd name="T4" fmla="*/ 0 60000 65536"/>
                  <a:gd name="T5" fmla="*/ 0 60000 65536"/>
                </a:gdLst>
                <a:ahLst/>
                <a:cxnLst>
                  <a:cxn ang="T4">
                    <a:pos x="T0" y="T1"/>
                  </a:cxn>
                  <a:cxn ang="T5">
                    <a:pos x="T2" y="T3"/>
                  </a:cxn>
                </a:cxnLst>
                <a:rect l="0" t="0" r="r" b="b"/>
                <a:pathLst>
                  <a:path w="4" h="1">
                    <a:moveTo>
                      <a:pt x="0" y="0"/>
                    </a:moveTo>
                    <a:lnTo>
                      <a:pt x="4" y="0"/>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53" name="Line 112">
                <a:extLst>
                  <a:ext uri="{FF2B5EF4-FFF2-40B4-BE49-F238E27FC236}">
                    <a16:creationId xmlns:a16="http://schemas.microsoft.com/office/drawing/2014/main" id="{3F841F07-AFEB-5CF8-6B71-A1606B6FC48F}"/>
                  </a:ext>
                </a:extLst>
              </p:cNvPr>
              <p:cNvSpPr>
                <a:spLocks noChangeShapeType="1"/>
              </p:cNvSpPr>
              <p:nvPr/>
            </p:nvSpPr>
            <p:spPr bwMode="auto">
              <a:xfrm flipV="1">
                <a:off x="98" y="3969"/>
                <a:ext cx="10" cy="5"/>
              </a:xfrm>
              <a:prstGeom prst="line">
                <a:avLst/>
              </a:prstGeom>
              <a:noFill/>
              <a:ln w="15875" cap="rnd">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54" name="Freeform 113">
                <a:extLst>
                  <a:ext uri="{FF2B5EF4-FFF2-40B4-BE49-F238E27FC236}">
                    <a16:creationId xmlns:a16="http://schemas.microsoft.com/office/drawing/2014/main" id="{84D6E3BC-71AC-605A-4DA6-90B33823AA02}"/>
                  </a:ext>
                </a:extLst>
              </p:cNvPr>
              <p:cNvSpPr>
                <a:spLocks/>
              </p:cNvSpPr>
              <p:nvPr/>
            </p:nvSpPr>
            <p:spPr bwMode="auto">
              <a:xfrm>
                <a:off x="113" y="3964"/>
                <a:ext cx="3" cy="2"/>
              </a:xfrm>
              <a:custGeom>
                <a:avLst/>
                <a:gdLst>
                  <a:gd name="T0" fmla="*/ 0 w 3"/>
                  <a:gd name="T1" fmla="*/ 2 h 2"/>
                  <a:gd name="T2" fmla="*/ 3 w 3"/>
                  <a:gd name="T3" fmla="*/ 0 h 2"/>
                  <a:gd name="T4" fmla="*/ 0 60000 65536"/>
                  <a:gd name="T5" fmla="*/ 0 60000 65536"/>
                </a:gdLst>
                <a:ahLst/>
                <a:cxnLst>
                  <a:cxn ang="T4">
                    <a:pos x="T0" y="T1"/>
                  </a:cxn>
                  <a:cxn ang="T5">
                    <a:pos x="T2" y="T3"/>
                  </a:cxn>
                </a:cxnLst>
                <a:rect l="0" t="0" r="r" b="b"/>
                <a:pathLst>
                  <a:path w="3" h="2">
                    <a:moveTo>
                      <a:pt x="0" y="2"/>
                    </a:moveTo>
                    <a:lnTo>
                      <a:pt x="3" y="0"/>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55" name="Freeform 115">
              <a:extLst>
                <a:ext uri="{FF2B5EF4-FFF2-40B4-BE49-F238E27FC236}">
                  <a16:creationId xmlns:a16="http://schemas.microsoft.com/office/drawing/2014/main" id="{BC91746A-D60F-A48E-0F04-D661DF8CEFA3}"/>
                </a:ext>
              </a:extLst>
            </p:cNvPr>
            <p:cNvSpPr>
              <a:spLocks/>
            </p:cNvSpPr>
            <p:nvPr/>
          </p:nvSpPr>
          <p:spPr bwMode="auto">
            <a:xfrm rot="490223">
              <a:off x="5348938" y="4310192"/>
              <a:ext cx="568756" cy="354742"/>
            </a:xfrm>
            <a:custGeom>
              <a:avLst/>
              <a:gdLst>
                <a:gd name="T0" fmla="*/ 2147483646 w 35"/>
                <a:gd name="T1" fmla="*/ 2147483646 h 26"/>
                <a:gd name="T2" fmla="*/ 2147483646 w 35"/>
                <a:gd name="T3" fmla="*/ 2147483646 h 26"/>
                <a:gd name="T4" fmla="*/ 2147483646 w 35"/>
                <a:gd name="T5" fmla="*/ 2147483646 h 26"/>
                <a:gd name="T6" fmla="*/ 2147483646 w 35"/>
                <a:gd name="T7" fmla="*/ 2147483646 h 26"/>
                <a:gd name="T8" fmla="*/ 2147483646 w 35"/>
                <a:gd name="T9" fmla="*/ 2147483646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26">
                  <a:moveTo>
                    <a:pt x="31" y="3"/>
                  </a:moveTo>
                  <a:cubicBezTo>
                    <a:pt x="35" y="16"/>
                    <a:pt x="33" y="14"/>
                    <a:pt x="35" y="24"/>
                  </a:cubicBezTo>
                  <a:cubicBezTo>
                    <a:pt x="30" y="25"/>
                    <a:pt x="15" y="26"/>
                    <a:pt x="3" y="25"/>
                  </a:cubicBezTo>
                  <a:cubicBezTo>
                    <a:pt x="3" y="16"/>
                    <a:pt x="0" y="11"/>
                    <a:pt x="2" y="4"/>
                  </a:cubicBezTo>
                  <a:cubicBezTo>
                    <a:pt x="7" y="0"/>
                    <a:pt x="26" y="0"/>
                    <a:pt x="31" y="3"/>
                  </a:cubicBezTo>
                  <a:close/>
                </a:path>
              </a:pathLst>
            </a:custGeom>
            <a:solidFill>
              <a:srgbClr val="604000"/>
            </a:solidFill>
            <a:ln>
              <a:noFill/>
            </a:ln>
            <a:effectLst/>
            <a:extLst>
              <a:ext uri="{91240B29-F687-4F45-9708-019B960494DF}">
                <a14:hiddenLine xmlns:a14="http://schemas.microsoft.com/office/drawing/2010/main" w="3175" cap="rnd" cmpd="sng">
                  <a:solidFill>
                    <a:srgbClr val="00FF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6" name="Freeform 116">
              <a:extLst>
                <a:ext uri="{FF2B5EF4-FFF2-40B4-BE49-F238E27FC236}">
                  <a16:creationId xmlns:a16="http://schemas.microsoft.com/office/drawing/2014/main" id="{62E4658E-44C5-263D-78AD-2E91BEEE7A1B}"/>
                </a:ext>
              </a:extLst>
            </p:cNvPr>
            <p:cNvSpPr>
              <a:spLocks/>
            </p:cNvSpPr>
            <p:nvPr/>
          </p:nvSpPr>
          <p:spPr bwMode="auto">
            <a:xfrm>
              <a:off x="5013325" y="4554538"/>
              <a:ext cx="985837" cy="846137"/>
            </a:xfrm>
            <a:custGeom>
              <a:avLst/>
              <a:gdLst>
                <a:gd name="T0" fmla="*/ 0 w 57"/>
                <a:gd name="T1" fmla="*/ 2147483647 h 62"/>
                <a:gd name="T2" fmla="*/ 2147483647 w 57"/>
                <a:gd name="T3" fmla="*/ 2147483647 h 62"/>
                <a:gd name="T4" fmla="*/ 2147483647 w 57"/>
                <a:gd name="T5" fmla="*/ 0 h 62"/>
                <a:gd name="T6" fmla="*/ 2147483647 w 57"/>
                <a:gd name="T7" fmla="*/ 2147483647 h 62"/>
                <a:gd name="T8" fmla="*/ 2147483647 w 57"/>
                <a:gd name="T9" fmla="*/ 2147483647 h 62"/>
                <a:gd name="T10" fmla="*/ 2147483647 w 57"/>
                <a:gd name="T11" fmla="*/ 2147483647 h 62"/>
                <a:gd name="T12" fmla="*/ 2147483647 w 57"/>
                <a:gd name="T13" fmla="*/ 2147483647 h 62"/>
                <a:gd name="T14" fmla="*/ 2147483647 w 57"/>
                <a:gd name="T15" fmla="*/ 2147483647 h 62"/>
                <a:gd name="T16" fmla="*/ 2147483647 w 57"/>
                <a:gd name="T17" fmla="*/ 2147483647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connsiteX0" fmla="*/ 0 w 10000"/>
                <a:gd name="connsiteY0" fmla="*/ 5161 h 10000"/>
                <a:gd name="connsiteX1" fmla="*/ 1404 w 10000"/>
                <a:gd name="connsiteY1" fmla="*/ 1774 h 10000"/>
                <a:gd name="connsiteX2" fmla="*/ 5088 w 10000"/>
                <a:gd name="connsiteY2" fmla="*/ 0 h 10000"/>
                <a:gd name="connsiteX3" fmla="*/ 8772 w 10000"/>
                <a:gd name="connsiteY3" fmla="*/ 1129 h 10000"/>
                <a:gd name="connsiteX4" fmla="*/ 10000 w 10000"/>
                <a:gd name="connsiteY4" fmla="*/ 3548 h 10000"/>
                <a:gd name="connsiteX5" fmla="*/ 8772 w 10000"/>
                <a:gd name="connsiteY5" fmla="*/ 7581 h 10000"/>
                <a:gd name="connsiteX6" fmla="*/ 6667 w 10000"/>
                <a:gd name="connsiteY6" fmla="*/ 10000 h 10000"/>
                <a:gd name="connsiteX7" fmla="*/ 4912 w 10000"/>
                <a:gd name="connsiteY7" fmla="*/ 7581 h 10000"/>
                <a:gd name="connsiteX8" fmla="*/ 2752 w 10000"/>
                <a:gd name="connsiteY8" fmla="*/ 6945 h 10000"/>
                <a:gd name="connsiteX0" fmla="*/ 0 w 10641"/>
                <a:gd name="connsiteY0" fmla="*/ 8249 h 10000"/>
                <a:gd name="connsiteX1" fmla="*/ 2045 w 10641"/>
                <a:gd name="connsiteY1" fmla="*/ 1774 h 10000"/>
                <a:gd name="connsiteX2" fmla="*/ 5729 w 10641"/>
                <a:gd name="connsiteY2" fmla="*/ 0 h 10000"/>
                <a:gd name="connsiteX3" fmla="*/ 9413 w 10641"/>
                <a:gd name="connsiteY3" fmla="*/ 1129 h 10000"/>
                <a:gd name="connsiteX4" fmla="*/ 10641 w 10641"/>
                <a:gd name="connsiteY4" fmla="*/ 3548 h 10000"/>
                <a:gd name="connsiteX5" fmla="*/ 9413 w 10641"/>
                <a:gd name="connsiteY5" fmla="*/ 7581 h 10000"/>
                <a:gd name="connsiteX6" fmla="*/ 7308 w 10641"/>
                <a:gd name="connsiteY6" fmla="*/ 10000 h 10000"/>
                <a:gd name="connsiteX7" fmla="*/ 5553 w 10641"/>
                <a:gd name="connsiteY7" fmla="*/ 7581 h 10000"/>
                <a:gd name="connsiteX8" fmla="*/ 3393 w 10641"/>
                <a:gd name="connsiteY8" fmla="*/ 6945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41" h="10000">
                  <a:moveTo>
                    <a:pt x="0" y="8249"/>
                  </a:moveTo>
                  <a:cubicBezTo>
                    <a:pt x="702" y="7443"/>
                    <a:pt x="1694" y="2742"/>
                    <a:pt x="2045" y="1774"/>
                  </a:cubicBezTo>
                  <a:cubicBezTo>
                    <a:pt x="2746" y="806"/>
                    <a:pt x="4501" y="161"/>
                    <a:pt x="5729" y="0"/>
                  </a:cubicBezTo>
                  <a:cubicBezTo>
                    <a:pt x="7659" y="484"/>
                    <a:pt x="8009" y="484"/>
                    <a:pt x="9413" y="1129"/>
                  </a:cubicBezTo>
                  <a:cubicBezTo>
                    <a:pt x="10290" y="1774"/>
                    <a:pt x="10641" y="2419"/>
                    <a:pt x="10641" y="3548"/>
                  </a:cubicBezTo>
                  <a:cubicBezTo>
                    <a:pt x="10641" y="4677"/>
                    <a:pt x="9939" y="6613"/>
                    <a:pt x="9413" y="7581"/>
                  </a:cubicBezTo>
                  <a:cubicBezTo>
                    <a:pt x="8711" y="8387"/>
                    <a:pt x="8009" y="9355"/>
                    <a:pt x="7308" y="10000"/>
                  </a:cubicBezTo>
                  <a:cubicBezTo>
                    <a:pt x="6430" y="9032"/>
                    <a:pt x="5729" y="8387"/>
                    <a:pt x="5553" y="7581"/>
                  </a:cubicBezTo>
                  <a:cubicBezTo>
                    <a:pt x="6781" y="6613"/>
                    <a:pt x="2692" y="8074"/>
                    <a:pt x="3393" y="6945"/>
                  </a:cubicBezTo>
                </a:path>
              </a:pathLst>
            </a:custGeom>
            <a:solidFill>
              <a:schemeClr val="tx1">
                <a:lumMod val="75000"/>
                <a:lumOff val="25000"/>
              </a:schemeClr>
            </a:solidFill>
            <a:ln w="15875" cap="rnd" cmpd="sng">
              <a:solidFill>
                <a:srgbClr val="000000"/>
              </a:solidFill>
              <a:prstDash val="solid"/>
              <a:round/>
              <a:headEnd type="none" w="med" len="med"/>
              <a:tailEnd type="none" w="med" len="med"/>
            </a:ln>
          </p:spPr>
          <p:txBody>
            <a:bodyPr/>
            <a:lstStyle/>
            <a:p>
              <a:pPr eaLnBrk="1" hangingPunct="1">
                <a:defRPr/>
              </a:pPr>
              <a:endParaRPr lang="ja-JP" altLang="en-US" dirty="0">
                <a:latin typeface="Arial" charset="0"/>
                <a:ea typeface="ＭＳ Ｐゴシック" charset="-128"/>
              </a:endParaRPr>
            </a:p>
          </p:txBody>
        </p:sp>
        <p:sp>
          <p:nvSpPr>
            <p:cNvPr id="57" name="Freeform 117">
              <a:extLst>
                <a:ext uri="{FF2B5EF4-FFF2-40B4-BE49-F238E27FC236}">
                  <a16:creationId xmlns:a16="http://schemas.microsoft.com/office/drawing/2014/main" id="{5AD4DC66-799B-FAAC-077D-2CFA87402801}"/>
                </a:ext>
              </a:extLst>
            </p:cNvPr>
            <p:cNvSpPr>
              <a:spLocks/>
            </p:cNvSpPr>
            <p:nvPr/>
          </p:nvSpPr>
          <p:spPr bwMode="auto">
            <a:xfrm rot="490223">
              <a:off x="5478939" y="4378411"/>
              <a:ext cx="260002" cy="409318"/>
            </a:xfrm>
            <a:custGeom>
              <a:avLst/>
              <a:gdLst>
                <a:gd name="T0" fmla="*/ 0 w 16"/>
                <a:gd name="T1" fmla="*/ 2147483646 h 30"/>
                <a:gd name="T2" fmla="*/ 2147483646 w 16"/>
                <a:gd name="T3" fmla="*/ 2147483646 h 30"/>
                <a:gd name="T4" fmla="*/ 0 w 16"/>
                <a:gd name="T5" fmla="*/ 2147483646 h 30"/>
                <a:gd name="T6" fmla="*/ 2147483646 w 16"/>
                <a:gd name="T7" fmla="*/ 2147483646 h 30"/>
                <a:gd name="T8" fmla="*/ 2147483646 w 16"/>
                <a:gd name="T9" fmla="*/ 0 h 30"/>
                <a:gd name="T10" fmla="*/ 2147483646 w 16"/>
                <a:gd name="T11" fmla="*/ 2147483646 h 30"/>
                <a:gd name="T12" fmla="*/ 0 w 16"/>
                <a:gd name="T13" fmla="*/ 214748364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30">
                  <a:moveTo>
                    <a:pt x="0" y="1"/>
                  </a:moveTo>
                  <a:cubicBezTo>
                    <a:pt x="0" y="4"/>
                    <a:pt x="1" y="3"/>
                    <a:pt x="1" y="12"/>
                  </a:cubicBezTo>
                  <a:cubicBezTo>
                    <a:pt x="0" y="16"/>
                    <a:pt x="0" y="22"/>
                    <a:pt x="0" y="30"/>
                  </a:cubicBezTo>
                  <a:cubicBezTo>
                    <a:pt x="5" y="28"/>
                    <a:pt x="14" y="16"/>
                    <a:pt x="16" y="11"/>
                  </a:cubicBezTo>
                  <a:cubicBezTo>
                    <a:pt x="16" y="6"/>
                    <a:pt x="15" y="4"/>
                    <a:pt x="15" y="0"/>
                  </a:cubicBezTo>
                  <a:cubicBezTo>
                    <a:pt x="12" y="2"/>
                    <a:pt x="13" y="1"/>
                    <a:pt x="7" y="2"/>
                  </a:cubicBezTo>
                  <a:cubicBezTo>
                    <a:pt x="4" y="1"/>
                    <a:pt x="9" y="3"/>
                    <a:pt x="0" y="1"/>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58" name="Freeform 119">
              <a:extLst>
                <a:ext uri="{FF2B5EF4-FFF2-40B4-BE49-F238E27FC236}">
                  <a16:creationId xmlns:a16="http://schemas.microsoft.com/office/drawing/2014/main" id="{48070390-848C-C702-E359-4CDEC7957376}"/>
                </a:ext>
              </a:extLst>
            </p:cNvPr>
            <p:cNvSpPr>
              <a:spLocks/>
            </p:cNvSpPr>
            <p:nvPr/>
          </p:nvSpPr>
          <p:spPr bwMode="auto">
            <a:xfrm rot="490223">
              <a:off x="5462688" y="4610357"/>
              <a:ext cx="195002" cy="177371"/>
            </a:xfrm>
            <a:custGeom>
              <a:avLst/>
              <a:gdLst>
                <a:gd name="T0" fmla="*/ 2147483646 w 12"/>
                <a:gd name="T1" fmla="*/ 0 h 13"/>
                <a:gd name="T2" fmla="*/ 0 w 12"/>
                <a:gd name="T3" fmla="*/ 2147483646 h 13"/>
                <a:gd name="T4" fmla="*/ 2147483646 w 12"/>
                <a:gd name="T5" fmla="*/ 0 h 13"/>
                <a:gd name="T6" fmla="*/ 2147483646 w 12"/>
                <a:gd name="T7" fmla="*/ 0 h 1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13">
                  <a:moveTo>
                    <a:pt x="1" y="0"/>
                  </a:moveTo>
                  <a:cubicBezTo>
                    <a:pt x="1" y="6"/>
                    <a:pt x="1" y="6"/>
                    <a:pt x="0" y="13"/>
                  </a:cubicBezTo>
                  <a:cubicBezTo>
                    <a:pt x="7" y="13"/>
                    <a:pt x="10" y="5"/>
                    <a:pt x="12" y="0"/>
                  </a:cubicBezTo>
                  <a:cubicBezTo>
                    <a:pt x="6" y="0"/>
                    <a:pt x="6" y="2"/>
                    <a:pt x="1" y="0"/>
                  </a:cubicBezTo>
                  <a:close/>
                </a:path>
              </a:pathLst>
            </a:custGeom>
            <a:solidFill>
              <a:schemeClr val="bg1"/>
            </a:solidFill>
            <a:ln w="15875" cap="rnd" cmpd="sng">
              <a:solidFill>
                <a:srgbClr val="000000"/>
              </a:solidFill>
              <a:prstDash val="solid"/>
              <a:round/>
              <a:headEnd type="none" w="med" len="med"/>
              <a:tailEnd type="none" w="med" len="med"/>
            </a:ln>
          </p:spPr>
          <p:txBody>
            <a:bodyPr/>
            <a:lstStyle/>
            <a:p>
              <a:endParaRPr lang="ja-JP" altLang="en-US"/>
            </a:p>
          </p:txBody>
        </p:sp>
        <p:sp>
          <p:nvSpPr>
            <p:cNvPr id="59" name="Freeform 124">
              <a:extLst>
                <a:ext uri="{FF2B5EF4-FFF2-40B4-BE49-F238E27FC236}">
                  <a16:creationId xmlns:a16="http://schemas.microsoft.com/office/drawing/2014/main" id="{15A69BB4-F88A-CE8C-BE07-50F0C3956B2C}"/>
                </a:ext>
              </a:extLst>
            </p:cNvPr>
            <p:cNvSpPr>
              <a:spLocks/>
            </p:cNvSpPr>
            <p:nvPr/>
          </p:nvSpPr>
          <p:spPr bwMode="auto">
            <a:xfrm rot="490223">
              <a:off x="5625191" y="4705865"/>
              <a:ext cx="146252" cy="27288"/>
            </a:xfrm>
            <a:custGeom>
              <a:avLst/>
              <a:gdLst>
                <a:gd name="T0" fmla="*/ 0 w 9"/>
                <a:gd name="T1" fmla="*/ 2147483646 h 2"/>
                <a:gd name="T2" fmla="*/ 2147483646 w 9"/>
                <a:gd name="T3" fmla="*/ 2147483646 h 2"/>
                <a:gd name="T4" fmla="*/ 0 60000 65536"/>
                <a:gd name="T5" fmla="*/ 0 60000 65536"/>
              </a:gdLst>
              <a:ahLst/>
              <a:cxnLst>
                <a:cxn ang="T4">
                  <a:pos x="T0" y="T1"/>
                </a:cxn>
                <a:cxn ang="T5">
                  <a:pos x="T2" y="T3"/>
                </a:cxn>
              </a:cxnLst>
              <a:rect l="0" t="0" r="r" b="b"/>
              <a:pathLst>
                <a:path w="9" h="2">
                  <a:moveTo>
                    <a:pt x="0" y="1"/>
                  </a:moveTo>
                  <a:cubicBezTo>
                    <a:pt x="5" y="0"/>
                    <a:pt x="4" y="0"/>
                    <a:pt x="9" y="2"/>
                  </a:cubicBezTo>
                </a:path>
              </a:pathLst>
            </a:custGeom>
            <a:noFill/>
            <a:ln w="15875" cap="rnd" cmpd="sng">
              <a:solidFill>
                <a:srgbClr val="00808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0" name="Freeform 126">
              <a:extLst>
                <a:ext uri="{FF2B5EF4-FFF2-40B4-BE49-F238E27FC236}">
                  <a16:creationId xmlns:a16="http://schemas.microsoft.com/office/drawing/2014/main" id="{41FC0BEE-2CBE-4314-5F8D-43F86D38A0C9}"/>
                </a:ext>
              </a:extLst>
            </p:cNvPr>
            <p:cNvSpPr>
              <a:spLocks/>
            </p:cNvSpPr>
            <p:nvPr/>
          </p:nvSpPr>
          <p:spPr bwMode="auto">
            <a:xfrm rot="490223">
              <a:off x="5388222" y="4036726"/>
              <a:ext cx="585005" cy="504825"/>
            </a:xfrm>
            <a:custGeom>
              <a:avLst/>
              <a:gdLst>
                <a:gd name="T0" fmla="*/ 2147483646 w 36"/>
                <a:gd name="T1" fmla="*/ 2147483646 h 37"/>
                <a:gd name="T2" fmla="*/ 2147483646 w 36"/>
                <a:gd name="T3" fmla="*/ 2147483646 h 37"/>
                <a:gd name="T4" fmla="*/ 2147483646 w 36"/>
                <a:gd name="T5" fmla="*/ 2147483646 h 37"/>
                <a:gd name="T6" fmla="*/ 2147483646 w 36"/>
                <a:gd name="T7" fmla="*/ 2147483646 h 37"/>
                <a:gd name="T8" fmla="*/ 2147483646 w 36"/>
                <a:gd name="T9" fmla="*/ 2147483646 h 37"/>
                <a:gd name="T10" fmla="*/ 2147483646 w 36"/>
                <a:gd name="T11" fmla="*/ 0 h 37"/>
                <a:gd name="T12" fmla="*/ 0 w 36"/>
                <a:gd name="T13" fmla="*/ 2147483646 h 37"/>
                <a:gd name="T14" fmla="*/ 2147483646 w 36"/>
                <a:gd name="T15" fmla="*/ 2147483646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 h="37">
                  <a:moveTo>
                    <a:pt x="1" y="23"/>
                  </a:moveTo>
                  <a:cubicBezTo>
                    <a:pt x="3" y="31"/>
                    <a:pt x="5" y="34"/>
                    <a:pt x="14" y="37"/>
                  </a:cubicBezTo>
                  <a:cubicBezTo>
                    <a:pt x="22" y="36"/>
                    <a:pt x="28" y="32"/>
                    <a:pt x="32" y="28"/>
                  </a:cubicBezTo>
                  <a:cubicBezTo>
                    <a:pt x="35" y="26"/>
                    <a:pt x="35" y="20"/>
                    <a:pt x="36" y="15"/>
                  </a:cubicBezTo>
                  <a:cubicBezTo>
                    <a:pt x="36" y="6"/>
                    <a:pt x="30" y="7"/>
                    <a:pt x="25" y="2"/>
                  </a:cubicBezTo>
                  <a:cubicBezTo>
                    <a:pt x="19" y="0"/>
                    <a:pt x="17" y="1"/>
                    <a:pt x="13" y="0"/>
                  </a:cubicBezTo>
                  <a:cubicBezTo>
                    <a:pt x="9" y="1"/>
                    <a:pt x="2" y="2"/>
                    <a:pt x="0" y="6"/>
                  </a:cubicBezTo>
                  <a:cubicBezTo>
                    <a:pt x="0" y="16"/>
                    <a:pt x="0" y="16"/>
                    <a:pt x="1" y="23"/>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1" name="Freeform 127">
              <a:extLst>
                <a:ext uri="{FF2B5EF4-FFF2-40B4-BE49-F238E27FC236}">
                  <a16:creationId xmlns:a16="http://schemas.microsoft.com/office/drawing/2014/main" id="{77A6A990-B53F-6F35-B12F-5DE831E38F47}"/>
                </a:ext>
              </a:extLst>
            </p:cNvPr>
            <p:cNvSpPr>
              <a:spLocks/>
            </p:cNvSpPr>
            <p:nvPr/>
          </p:nvSpPr>
          <p:spPr bwMode="auto">
            <a:xfrm rot="490223">
              <a:off x="5331405" y="3902809"/>
              <a:ext cx="731257" cy="873210"/>
            </a:xfrm>
            <a:custGeom>
              <a:avLst/>
              <a:gdLst>
                <a:gd name="T0" fmla="*/ 2147483646 w 45"/>
                <a:gd name="T1" fmla="*/ 2147483646 h 64"/>
                <a:gd name="T2" fmla="*/ 2147483646 w 45"/>
                <a:gd name="T3" fmla="*/ 2147483646 h 64"/>
                <a:gd name="T4" fmla="*/ 2147483646 w 45"/>
                <a:gd name="T5" fmla="*/ 2147483646 h 64"/>
                <a:gd name="T6" fmla="*/ 2147483646 w 45"/>
                <a:gd name="T7" fmla="*/ 0 h 64"/>
                <a:gd name="T8" fmla="*/ 2147483646 w 45"/>
                <a:gd name="T9" fmla="*/ 2147483646 h 64"/>
                <a:gd name="T10" fmla="*/ 2147483646 w 45"/>
                <a:gd name="T11" fmla="*/ 2147483646 h 64"/>
                <a:gd name="T12" fmla="*/ 2147483646 w 45"/>
                <a:gd name="T13" fmla="*/ 2147483646 h 64"/>
                <a:gd name="T14" fmla="*/ 2147483646 w 45"/>
                <a:gd name="T15" fmla="*/ 2147483646 h 64"/>
                <a:gd name="T16" fmla="*/ 2147483646 w 45"/>
                <a:gd name="T17" fmla="*/ 2147483646 h 64"/>
                <a:gd name="T18" fmla="*/ 2147483646 w 45"/>
                <a:gd name="T19" fmla="*/ 2147483646 h 64"/>
                <a:gd name="T20" fmla="*/ 2147483646 w 45"/>
                <a:gd name="T21" fmla="*/ 2147483646 h 64"/>
                <a:gd name="T22" fmla="*/ 2147483646 w 45"/>
                <a:gd name="T23" fmla="*/ 2147483646 h 64"/>
                <a:gd name="T24" fmla="*/ 2147483646 w 45"/>
                <a:gd name="T25" fmla="*/ 2147483646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5" h="64">
                  <a:moveTo>
                    <a:pt x="5" y="37"/>
                  </a:moveTo>
                  <a:cubicBezTo>
                    <a:pt x="4" y="43"/>
                    <a:pt x="6" y="57"/>
                    <a:pt x="6" y="61"/>
                  </a:cubicBezTo>
                  <a:cubicBezTo>
                    <a:pt x="1" y="57"/>
                    <a:pt x="0" y="40"/>
                    <a:pt x="1" y="20"/>
                  </a:cubicBezTo>
                  <a:cubicBezTo>
                    <a:pt x="3" y="8"/>
                    <a:pt x="8" y="3"/>
                    <a:pt x="18" y="0"/>
                  </a:cubicBezTo>
                  <a:cubicBezTo>
                    <a:pt x="27" y="0"/>
                    <a:pt x="28" y="1"/>
                    <a:pt x="32" y="4"/>
                  </a:cubicBezTo>
                  <a:cubicBezTo>
                    <a:pt x="36" y="7"/>
                    <a:pt x="36" y="6"/>
                    <a:pt x="41" y="11"/>
                  </a:cubicBezTo>
                  <a:cubicBezTo>
                    <a:pt x="43" y="16"/>
                    <a:pt x="45" y="30"/>
                    <a:pt x="44" y="37"/>
                  </a:cubicBezTo>
                  <a:cubicBezTo>
                    <a:pt x="43" y="44"/>
                    <a:pt x="39" y="51"/>
                    <a:pt x="35" y="55"/>
                  </a:cubicBezTo>
                  <a:cubicBezTo>
                    <a:pt x="31" y="59"/>
                    <a:pt x="27" y="62"/>
                    <a:pt x="20" y="64"/>
                  </a:cubicBezTo>
                  <a:cubicBezTo>
                    <a:pt x="25" y="55"/>
                    <a:pt x="36" y="41"/>
                    <a:pt x="33" y="28"/>
                  </a:cubicBezTo>
                  <a:cubicBezTo>
                    <a:pt x="28" y="12"/>
                    <a:pt x="16" y="19"/>
                    <a:pt x="13" y="11"/>
                  </a:cubicBezTo>
                  <a:cubicBezTo>
                    <a:pt x="9" y="17"/>
                    <a:pt x="5" y="18"/>
                    <a:pt x="3" y="21"/>
                  </a:cubicBezTo>
                  <a:cubicBezTo>
                    <a:pt x="3" y="21"/>
                    <a:pt x="5" y="37"/>
                    <a:pt x="5" y="37"/>
                  </a:cubicBezTo>
                  <a:close/>
                </a:path>
              </a:pathLst>
            </a:custGeom>
            <a:solidFill>
              <a:srgbClr val="6040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2" name="Freeform 128">
              <a:extLst>
                <a:ext uri="{FF2B5EF4-FFF2-40B4-BE49-F238E27FC236}">
                  <a16:creationId xmlns:a16="http://schemas.microsoft.com/office/drawing/2014/main" id="{396F1EEB-396B-3191-3817-775F5B02A602}"/>
                </a:ext>
              </a:extLst>
            </p:cNvPr>
            <p:cNvSpPr>
              <a:spLocks/>
            </p:cNvSpPr>
            <p:nvPr/>
          </p:nvSpPr>
          <p:spPr bwMode="auto">
            <a:xfrm rot="490223">
              <a:off x="5440657" y="4121928"/>
              <a:ext cx="113751" cy="68220"/>
            </a:xfrm>
            <a:custGeom>
              <a:avLst/>
              <a:gdLst>
                <a:gd name="T0" fmla="*/ 2147483646 w 7"/>
                <a:gd name="T1" fmla="*/ 2147483646 h 5"/>
                <a:gd name="T2" fmla="*/ 0 w 7"/>
                <a:gd name="T3" fmla="*/ 2147483646 h 5"/>
                <a:gd name="T4" fmla="*/ 0 60000 65536"/>
                <a:gd name="T5" fmla="*/ 0 60000 65536"/>
              </a:gdLst>
              <a:ahLst/>
              <a:cxnLst>
                <a:cxn ang="T4">
                  <a:pos x="T0" y="T1"/>
                </a:cxn>
                <a:cxn ang="T5">
                  <a:pos x="T2" y="T3"/>
                </a:cxn>
              </a:cxnLst>
              <a:rect l="0" t="0" r="r" b="b"/>
              <a:pathLst>
                <a:path w="7" h="5">
                  <a:moveTo>
                    <a:pt x="7" y="5"/>
                  </a:moveTo>
                  <a:cubicBezTo>
                    <a:pt x="5" y="1"/>
                    <a:pt x="3" y="0"/>
                    <a:pt x="0"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63" name="Freeform 129">
              <a:extLst>
                <a:ext uri="{FF2B5EF4-FFF2-40B4-BE49-F238E27FC236}">
                  <a16:creationId xmlns:a16="http://schemas.microsoft.com/office/drawing/2014/main" id="{BDCD5E0E-832E-F482-0B3D-D20928672410}"/>
                </a:ext>
              </a:extLst>
            </p:cNvPr>
            <p:cNvSpPr>
              <a:spLocks/>
            </p:cNvSpPr>
            <p:nvPr/>
          </p:nvSpPr>
          <p:spPr bwMode="auto">
            <a:xfrm rot="21576075">
              <a:off x="5527892" y="4280442"/>
              <a:ext cx="48750" cy="81864"/>
            </a:xfrm>
            <a:custGeom>
              <a:avLst/>
              <a:gdLst>
                <a:gd name="T0" fmla="*/ 2147483646 w 3"/>
                <a:gd name="T1" fmla="*/ 0 h 6"/>
                <a:gd name="T2" fmla="*/ 2147483646 w 3"/>
                <a:gd name="T3" fmla="*/ 2147483646 h 6"/>
                <a:gd name="T4" fmla="*/ 0 60000 65536"/>
                <a:gd name="T5" fmla="*/ 0 60000 65536"/>
              </a:gdLst>
              <a:ahLst/>
              <a:cxnLst>
                <a:cxn ang="T4">
                  <a:pos x="T0" y="T1"/>
                </a:cxn>
                <a:cxn ang="T5">
                  <a:pos x="T2" y="T3"/>
                </a:cxn>
              </a:cxnLst>
              <a:rect l="0" t="0" r="r" b="b"/>
              <a:pathLst>
                <a:path w="3" h="6">
                  <a:moveTo>
                    <a:pt x="3" y="0"/>
                  </a:moveTo>
                  <a:cubicBezTo>
                    <a:pt x="0" y="2"/>
                    <a:pt x="0" y="3"/>
                    <a:pt x="2" y="6"/>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64" name="Oval 130">
              <a:extLst>
                <a:ext uri="{FF2B5EF4-FFF2-40B4-BE49-F238E27FC236}">
                  <a16:creationId xmlns:a16="http://schemas.microsoft.com/office/drawing/2014/main" id="{8496D88A-48FC-607B-DD55-45A3AA30FA5D}"/>
                </a:ext>
              </a:extLst>
            </p:cNvPr>
            <p:cNvSpPr>
              <a:spLocks noChangeArrowheads="1"/>
            </p:cNvSpPr>
            <p:nvPr/>
          </p:nvSpPr>
          <p:spPr bwMode="auto">
            <a:xfrm rot="216075">
              <a:off x="5475919" y="4203963"/>
              <a:ext cx="32500" cy="68220"/>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65" name="Freeform 131">
              <a:extLst>
                <a:ext uri="{FF2B5EF4-FFF2-40B4-BE49-F238E27FC236}">
                  <a16:creationId xmlns:a16="http://schemas.microsoft.com/office/drawing/2014/main" id="{6F711925-4467-87BE-AAA2-A0226A389F93}"/>
                </a:ext>
              </a:extLst>
            </p:cNvPr>
            <p:cNvSpPr>
              <a:spLocks/>
            </p:cNvSpPr>
            <p:nvPr/>
          </p:nvSpPr>
          <p:spPr bwMode="auto">
            <a:xfrm rot="216075">
              <a:off x="5462069" y="4202097"/>
              <a:ext cx="32500" cy="40932"/>
            </a:xfrm>
            <a:custGeom>
              <a:avLst/>
              <a:gdLst>
                <a:gd name="T0" fmla="*/ 0 w 3"/>
                <a:gd name="T1" fmla="*/ 0 h 3"/>
                <a:gd name="T2" fmla="*/ 2147483646 w 3"/>
                <a:gd name="T3" fmla="*/ 2147483646 h 3"/>
                <a:gd name="T4" fmla="*/ 0 60000 65536"/>
                <a:gd name="T5" fmla="*/ 0 60000 65536"/>
              </a:gdLst>
              <a:ahLst/>
              <a:cxnLst>
                <a:cxn ang="T4">
                  <a:pos x="T0" y="T1"/>
                </a:cxn>
                <a:cxn ang="T5">
                  <a:pos x="T2" y="T3"/>
                </a:cxn>
              </a:cxnLst>
              <a:rect l="0" t="0" r="r" b="b"/>
              <a:pathLst>
                <a:path w="3" h="3">
                  <a:moveTo>
                    <a:pt x="0" y="0"/>
                  </a:moveTo>
                  <a:cubicBezTo>
                    <a:pt x="1" y="1"/>
                    <a:pt x="3" y="3"/>
                    <a:pt x="3" y="3"/>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69" name="Oval 132">
              <a:extLst>
                <a:ext uri="{FF2B5EF4-FFF2-40B4-BE49-F238E27FC236}">
                  <a16:creationId xmlns:a16="http://schemas.microsoft.com/office/drawing/2014/main" id="{977B8D2C-BAD6-089A-6DA2-9A1B5533A85E}"/>
                </a:ext>
              </a:extLst>
            </p:cNvPr>
            <p:cNvSpPr>
              <a:spLocks noChangeArrowheads="1"/>
            </p:cNvSpPr>
            <p:nvPr/>
          </p:nvSpPr>
          <p:spPr bwMode="auto">
            <a:xfrm rot="216075" flipH="1">
              <a:off x="5698880" y="4245533"/>
              <a:ext cx="32500" cy="68220"/>
            </a:xfrm>
            <a:prstGeom prst="ellipse">
              <a:avLst/>
            </a:prstGeom>
            <a:solidFill>
              <a:srgbClr val="000000"/>
            </a:solidFill>
            <a:ln w="952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72" name="Freeform 133">
              <a:extLst>
                <a:ext uri="{FF2B5EF4-FFF2-40B4-BE49-F238E27FC236}">
                  <a16:creationId xmlns:a16="http://schemas.microsoft.com/office/drawing/2014/main" id="{B04B2A17-67F4-109F-B4D9-B6ED9BE508C8}"/>
                </a:ext>
              </a:extLst>
            </p:cNvPr>
            <p:cNvSpPr>
              <a:spLocks/>
            </p:cNvSpPr>
            <p:nvPr/>
          </p:nvSpPr>
          <p:spPr bwMode="auto">
            <a:xfrm rot="216075" flipH="1">
              <a:off x="5717199" y="4247676"/>
              <a:ext cx="32500" cy="40932"/>
            </a:xfrm>
            <a:custGeom>
              <a:avLst/>
              <a:gdLst>
                <a:gd name="T0" fmla="*/ 0 w 3"/>
                <a:gd name="T1" fmla="*/ 0 h 3"/>
                <a:gd name="T2" fmla="*/ 2147483646 w 3"/>
                <a:gd name="T3" fmla="*/ 2147483646 h 3"/>
                <a:gd name="T4" fmla="*/ 0 60000 65536"/>
                <a:gd name="T5" fmla="*/ 0 60000 65536"/>
              </a:gdLst>
              <a:ahLst/>
              <a:cxnLst>
                <a:cxn ang="T4">
                  <a:pos x="T0" y="T1"/>
                </a:cxn>
                <a:cxn ang="T5">
                  <a:pos x="T2" y="T3"/>
                </a:cxn>
              </a:cxnLst>
              <a:rect l="0" t="0" r="r" b="b"/>
              <a:pathLst>
                <a:path w="3" h="3">
                  <a:moveTo>
                    <a:pt x="0" y="0"/>
                  </a:moveTo>
                  <a:cubicBezTo>
                    <a:pt x="1" y="1"/>
                    <a:pt x="3" y="3"/>
                    <a:pt x="3" y="3"/>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73" name="Freeform 134">
              <a:extLst>
                <a:ext uri="{FF2B5EF4-FFF2-40B4-BE49-F238E27FC236}">
                  <a16:creationId xmlns:a16="http://schemas.microsoft.com/office/drawing/2014/main" id="{034065CE-06B1-1101-BCA6-058D5D8CEEE1}"/>
                </a:ext>
              </a:extLst>
            </p:cNvPr>
            <p:cNvSpPr>
              <a:spLocks/>
            </p:cNvSpPr>
            <p:nvPr/>
          </p:nvSpPr>
          <p:spPr bwMode="auto">
            <a:xfrm rot="21576075">
              <a:off x="5678583" y="4165433"/>
              <a:ext cx="113751" cy="81864"/>
            </a:xfrm>
            <a:custGeom>
              <a:avLst/>
              <a:gdLst>
                <a:gd name="T0" fmla="*/ 2147483646 w 7"/>
                <a:gd name="T1" fmla="*/ 2147483646 h 6"/>
                <a:gd name="T2" fmla="*/ 0 w 7"/>
                <a:gd name="T3" fmla="*/ 2147483646 h 6"/>
                <a:gd name="T4" fmla="*/ 0 60000 65536"/>
                <a:gd name="T5" fmla="*/ 0 60000 65536"/>
              </a:gdLst>
              <a:ahLst/>
              <a:cxnLst>
                <a:cxn ang="T4">
                  <a:pos x="T0" y="T1"/>
                </a:cxn>
                <a:cxn ang="T5">
                  <a:pos x="T2" y="T3"/>
                </a:cxn>
              </a:cxnLst>
              <a:rect l="0" t="0" r="r" b="b"/>
              <a:pathLst>
                <a:path w="7" h="6">
                  <a:moveTo>
                    <a:pt x="7" y="6"/>
                  </a:moveTo>
                  <a:cubicBezTo>
                    <a:pt x="5" y="1"/>
                    <a:pt x="3" y="0"/>
                    <a:pt x="0" y="3"/>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74" name="Freeform 135">
              <a:extLst>
                <a:ext uri="{FF2B5EF4-FFF2-40B4-BE49-F238E27FC236}">
                  <a16:creationId xmlns:a16="http://schemas.microsoft.com/office/drawing/2014/main" id="{4C1F5C81-58D8-154C-9CA5-80DF9D242442}"/>
                </a:ext>
              </a:extLst>
            </p:cNvPr>
            <p:cNvSpPr>
              <a:spLocks/>
            </p:cNvSpPr>
            <p:nvPr/>
          </p:nvSpPr>
          <p:spPr bwMode="auto">
            <a:xfrm rot="21576075">
              <a:off x="5528962" y="4383068"/>
              <a:ext cx="146252" cy="68220"/>
            </a:xfrm>
            <a:custGeom>
              <a:avLst/>
              <a:gdLst>
                <a:gd name="T0" fmla="*/ 0 w 9"/>
                <a:gd name="T1" fmla="*/ 0 h 5"/>
                <a:gd name="T2" fmla="*/ 2147483646 w 9"/>
                <a:gd name="T3" fmla="*/ 2147483646 h 5"/>
                <a:gd name="T4" fmla="*/ 0 60000 65536"/>
                <a:gd name="T5" fmla="*/ 0 60000 65536"/>
              </a:gdLst>
              <a:ahLst/>
              <a:cxnLst>
                <a:cxn ang="T4">
                  <a:pos x="T0" y="T1"/>
                </a:cxn>
                <a:cxn ang="T5">
                  <a:pos x="T2" y="T3"/>
                </a:cxn>
              </a:cxnLst>
              <a:rect l="0" t="0" r="r" b="b"/>
              <a:pathLst>
                <a:path w="9" h="5">
                  <a:moveTo>
                    <a:pt x="0" y="0"/>
                  </a:moveTo>
                  <a:cubicBezTo>
                    <a:pt x="2" y="5"/>
                    <a:pt x="6" y="3"/>
                    <a:pt x="9" y="2"/>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75" name="Freeform 144">
              <a:extLst>
                <a:ext uri="{FF2B5EF4-FFF2-40B4-BE49-F238E27FC236}">
                  <a16:creationId xmlns:a16="http://schemas.microsoft.com/office/drawing/2014/main" id="{758A4D17-944A-FA1E-A073-3782048055E6}"/>
                </a:ext>
              </a:extLst>
            </p:cNvPr>
            <p:cNvSpPr>
              <a:spLocks/>
            </p:cNvSpPr>
            <p:nvPr/>
          </p:nvSpPr>
          <p:spPr bwMode="auto">
            <a:xfrm flipH="1">
              <a:off x="4033837" y="4583113"/>
              <a:ext cx="65088" cy="600075"/>
            </a:xfrm>
            <a:custGeom>
              <a:avLst/>
              <a:gdLst>
                <a:gd name="T0" fmla="*/ 2 w 4"/>
                <a:gd name="T1" fmla="*/ 0 h 44"/>
                <a:gd name="T2" fmla="*/ 4 w 4"/>
                <a:gd name="T3" fmla="*/ 44 h 44"/>
                <a:gd name="T4" fmla="*/ 0 60000 65536"/>
                <a:gd name="T5" fmla="*/ 0 60000 65536"/>
              </a:gdLst>
              <a:ahLst/>
              <a:cxnLst>
                <a:cxn ang="T4">
                  <a:pos x="T0" y="T1"/>
                </a:cxn>
                <a:cxn ang="T5">
                  <a:pos x="T2" y="T3"/>
                </a:cxn>
              </a:cxnLst>
              <a:rect l="0" t="0" r="r" b="b"/>
              <a:pathLst>
                <a:path w="4" h="44">
                  <a:moveTo>
                    <a:pt x="2" y="0"/>
                  </a:moveTo>
                  <a:cubicBezTo>
                    <a:pt x="0" y="14"/>
                    <a:pt x="4" y="44"/>
                    <a:pt x="4" y="44"/>
                  </a:cubicBezTo>
                </a:path>
              </a:pathLst>
            </a:custGeom>
            <a:solidFill>
              <a:schemeClr val="bg1">
                <a:lumMod val="7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276" name="Freeform 145">
              <a:extLst>
                <a:ext uri="{FF2B5EF4-FFF2-40B4-BE49-F238E27FC236}">
                  <a16:creationId xmlns:a16="http://schemas.microsoft.com/office/drawing/2014/main" id="{F19D90FC-9881-9D6C-B9B7-891B63A3D387}"/>
                </a:ext>
              </a:extLst>
            </p:cNvPr>
            <p:cNvSpPr>
              <a:spLocks/>
            </p:cNvSpPr>
            <p:nvPr/>
          </p:nvSpPr>
          <p:spPr bwMode="auto">
            <a:xfrm>
              <a:off x="3171825" y="4283075"/>
              <a:ext cx="1071562" cy="558800"/>
            </a:xfrm>
            <a:custGeom>
              <a:avLst/>
              <a:gdLst>
                <a:gd name="T0" fmla="*/ 64 w 66"/>
                <a:gd name="T1" fmla="*/ 41 h 41"/>
                <a:gd name="T2" fmla="*/ 64 w 66"/>
                <a:gd name="T3" fmla="*/ 27 h 41"/>
                <a:gd name="T4" fmla="*/ 54 w 66"/>
                <a:gd name="T5" fmla="*/ 4 h 41"/>
                <a:gd name="T6" fmla="*/ 44 w 66"/>
                <a:gd name="T7" fmla="*/ 2 h 41"/>
                <a:gd name="T8" fmla="*/ 36 w 66"/>
                <a:gd name="T9" fmla="*/ 0 h 41"/>
                <a:gd name="T10" fmla="*/ 25 w 66"/>
                <a:gd name="T11" fmla="*/ 2 h 41"/>
                <a:gd name="T12" fmla="*/ 7 w 66"/>
                <a:gd name="T13" fmla="*/ 8 h 41"/>
                <a:gd name="T14" fmla="*/ 0 w 66"/>
                <a:gd name="T15" fmla="*/ 28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6" h="41">
                  <a:moveTo>
                    <a:pt x="64" y="41"/>
                  </a:moveTo>
                  <a:cubicBezTo>
                    <a:pt x="64" y="39"/>
                    <a:pt x="66" y="33"/>
                    <a:pt x="64" y="27"/>
                  </a:cubicBezTo>
                  <a:cubicBezTo>
                    <a:pt x="63" y="17"/>
                    <a:pt x="60" y="11"/>
                    <a:pt x="54" y="4"/>
                  </a:cubicBezTo>
                  <a:cubicBezTo>
                    <a:pt x="49" y="1"/>
                    <a:pt x="47" y="3"/>
                    <a:pt x="44" y="2"/>
                  </a:cubicBezTo>
                  <a:cubicBezTo>
                    <a:pt x="41" y="1"/>
                    <a:pt x="39" y="0"/>
                    <a:pt x="36" y="0"/>
                  </a:cubicBezTo>
                  <a:cubicBezTo>
                    <a:pt x="33" y="0"/>
                    <a:pt x="30" y="1"/>
                    <a:pt x="25" y="2"/>
                  </a:cubicBezTo>
                  <a:cubicBezTo>
                    <a:pt x="20" y="3"/>
                    <a:pt x="11" y="4"/>
                    <a:pt x="7" y="8"/>
                  </a:cubicBezTo>
                  <a:cubicBezTo>
                    <a:pt x="3" y="12"/>
                    <a:pt x="1" y="24"/>
                    <a:pt x="0" y="28"/>
                  </a:cubicBezTo>
                </a:path>
              </a:pathLst>
            </a:custGeom>
            <a:solidFill>
              <a:srgbClr val="FFCC99"/>
            </a:solidFill>
            <a:ln w="15875" cap="flat"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277" name="Freeform 146">
              <a:extLst>
                <a:ext uri="{FF2B5EF4-FFF2-40B4-BE49-F238E27FC236}">
                  <a16:creationId xmlns:a16="http://schemas.microsoft.com/office/drawing/2014/main" id="{B8BA2AE2-78D2-0E4A-10B5-D54D87E72A33}"/>
                </a:ext>
              </a:extLst>
            </p:cNvPr>
            <p:cNvSpPr>
              <a:spLocks/>
            </p:cNvSpPr>
            <p:nvPr/>
          </p:nvSpPr>
          <p:spPr bwMode="auto">
            <a:xfrm>
              <a:off x="3578225" y="4256088"/>
              <a:ext cx="290512" cy="339725"/>
            </a:xfrm>
            <a:custGeom>
              <a:avLst/>
              <a:gdLst>
                <a:gd name="T0" fmla="*/ 10 w 18"/>
                <a:gd name="T1" fmla="*/ 0 h 25"/>
                <a:gd name="T2" fmla="*/ 14 w 18"/>
                <a:gd name="T3" fmla="*/ 2 h 25"/>
                <a:gd name="T4" fmla="*/ 17 w 18"/>
                <a:gd name="T5" fmla="*/ 14 h 25"/>
                <a:gd name="T6" fmla="*/ 18 w 18"/>
                <a:gd name="T7" fmla="*/ 25 h 25"/>
                <a:gd name="T8" fmla="*/ 6 w 18"/>
                <a:gd name="T9" fmla="*/ 22 h 25"/>
                <a:gd name="T10" fmla="*/ 0 w 18"/>
                <a:gd name="T11" fmla="*/ 2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5">
                  <a:moveTo>
                    <a:pt x="10" y="0"/>
                  </a:moveTo>
                  <a:cubicBezTo>
                    <a:pt x="11" y="1"/>
                    <a:pt x="13" y="0"/>
                    <a:pt x="14" y="2"/>
                  </a:cubicBezTo>
                  <a:cubicBezTo>
                    <a:pt x="16" y="6"/>
                    <a:pt x="16" y="10"/>
                    <a:pt x="17" y="14"/>
                  </a:cubicBezTo>
                  <a:cubicBezTo>
                    <a:pt x="17" y="18"/>
                    <a:pt x="18" y="22"/>
                    <a:pt x="18" y="25"/>
                  </a:cubicBezTo>
                  <a:cubicBezTo>
                    <a:pt x="17" y="25"/>
                    <a:pt x="9" y="22"/>
                    <a:pt x="6" y="22"/>
                  </a:cubicBezTo>
                  <a:cubicBezTo>
                    <a:pt x="3" y="22"/>
                    <a:pt x="1" y="24"/>
                    <a:pt x="0" y="25"/>
                  </a:cubicBezTo>
                </a:path>
              </a:pathLst>
            </a:custGeom>
            <a:solidFill>
              <a:srgbClr val="FFCC99"/>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278" name="Freeform 148">
              <a:extLst>
                <a:ext uri="{FF2B5EF4-FFF2-40B4-BE49-F238E27FC236}">
                  <a16:creationId xmlns:a16="http://schemas.microsoft.com/office/drawing/2014/main" id="{0CD8F525-55B4-4493-3944-8F2E4FCABD53}"/>
                </a:ext>
              </a:extLst>
            </p:cNvPr>
            <p:cNvSpPr>
              <a:spLocks/>
            </p:cNvSpPr>
            <p:nvPr/>
          </p:nvSpPr>
          <p:spPr bwMode="auto">
            <a:xfrm>
              <a:off x="3351212" y="4283075"/>
              <a:ext cx="211138" cy="312738"/>
            </a:xfrm>
            <a:custGeom>
              <a:avLst/>
              <a:gdLst>
                <a:gd name="T0" fmla="*/ 7 w 13"/>
                <a:gd name="T1" fmla="*/ 0 h 23"/>
                <a:gd name="T2" fmla="*/ 3 w 13"/>
                <a:gd name="T3" fmla="*/ 5 h 23"/>
                <a:gd name="T4" fmla="*/ 0 w 13"/>
                <a:gd name="T5" fmla="*/ 22 h 23"/>
                <a:gd name="T6" fmla="*/ 6 w 13"/>
                <a:gd name="T7" fmla="*/ 20 h 23"/>
                <a:gd name="T8" fmla="*/ 13 w 13"/>
                <a:gd name="T9" fmla="*/ 23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23">
                  <a:moveTo>
                    <a:pt x="7" y="0"/>
                  </a:moveTo>
                  <a:cubicBezTo>
                    <a:pt x="4" y="1"/>
                    <a:pt x="5" y="1"/>
                    <a:pt x="3" y="5"/>
                  </a:cubicBezTo>
                  <a:cubicBezTo>
                    <a:pt x="0" y="11"/>
                    <a:pt x="0" y="18"/>
                    <a:pt x="0" y="22"/>
                  </a:cubicBezTo>
                  <a:lnTo>
                    <a:pt x="6" y="20"/>
                  </a:lnTo>
                  <a:cubicBezTo>
                    <a:pt x="8" y="20"/>
                    <a:pt x="12" y="22"/>
                    <a:pt x="13" y="23"/>
                  </a:cubicBezTo>
                </a:path>
              </a:pathLst>
            </a:custGeom>
            <a:solidFill>
              <a:srgbClr val="FFCC99"/>
            </a:solid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grpSp>
          <p:nvGrpSpPr>
            <p:cNvPr id="11279" name="Group 8622">
              <a:extLst>
                <a:ext uri="{FF2B5EF4-FFF2-40B4-BE49-F238E27FC236}">
                  <a16:creationId xmlns:a16="http://schemas.microsoft.com/office/drawing/2014/main" id="{CE729F73-3013-CEA7-F803-A784E87A4EEB}"/>
                </a:ext>
              </a:extLst>
            </p:cNvPr>
            <p:cNvGrpSpPr>
              <a:grpSpLocks/>
            </p:cNvGrpSpPr>
            <p:nvPr/>
          </p:nvGrpSpPr>
          <p:grpSpPr bwMode="auto">
            <a:xfrm flipH="1">
              <a:off x="3723921" y="4705865"/>
              <a:ext cx="227502" cy="204659"/>
              <a:chOff x="129" y="1573"/>
              <a:chExt cx="13" cy="13"/>
            </a:xfrm>
          </p:grpSpPr>
          <p:sp>
            <p:nvSpPr>
              <p:cNvPr id="11348" name="Freeform 8623">
                <a:extLst>
                  <a:ext uri="{FF2B5EF4-FFF2-40B4-BE49-F238E27FC236}">
                    <a16:creationId xmlns:a16="http://schemas.microsoft.com/office/drawing/2014/main" id="{80A38877-D822-C01F-D598-0457E807FEF9}"/>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solidFill>
                <a:srgbClr val="FFFFFF"/>
              </a:solidFill>
              <a:ln w="15875" cap="rnd" cmpd="sng">
                <a:solidFill>
                  <a:srgbClr val="000000"/>
                </a:solidFill>
                <a:prstDash val="solid"/>
                <a:round/>
                <a:headEnd/>
                <a:tailEnd/>
              </a:ln>
            </p:spPr>
            <p:txBody>
              <a:bodyPr/>
              <a:lstStyle/>
              <a:p>
                <a:endParaRPr lang="ja-JP" altLang="en-US"/>
              </a:p>
            </p:txBody>
          </p:sp>
          <p:sp>
            <p:nvSpPr>
              <p:cNvPr id="11349" name="Freeform 8624">
                <a:extLst>
                  <a:ext uri="{FF2B5EF4-FFF2-40B4-BE49-F238E27FC236}">
                    <a16:creationId xmlns:a16="http://schemas.microsoft.com/office/drawing/2014/main" id="{5D2D6D3F-B11F-F653-382B-D8BE13CEDEA1}"/>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solidFill>
                <a:srgbClr val="FFFFFF"/>
              </a:solidFill>
              <a:ln w="15875" cap="flat" cmpd="sng">
                <a:solidFill>
                  <a:srgbClr val="000000"/>
                </a:solidFill>
                <a:prstDash val="solid"/>
                <a:miter lim="800000"/>
                <a:headEnd type="none" w="med" len="med"/>
                <a:tailEnd type="none" w="med" len="med"/>
              </a:ln>
            </p:spPr>
            <p:txBody>
              <a:bodyPr/>
              <a:lstStyle/>
              <a:p>
                <a:endParaRPr lang="ja-JP" altLang="en-US"/>
              </a:p>
            </p:txBody>
          </p:sp>
          <p:sp>
            <p:nvSpPr>
              <p:cNvPr id="11350" name="Line 8625">
                <a:extLst>
                  <a:ext uri="{FF2B5EF4-FFF2-40B4-BE49-F238E27FC236}">
                    <a16:creationId xmlns:a16="http://schemas.microsoft.com/office/drawing/2014/main" id="{F0D07201-E5AB-6AE9-4EC7-DE47542DD2D4}"/>
                  </a:ext>
                </a:extLst>
              </p:cNvPr>
              <p:cNvSpPr>
                <a:spLocks noChangeShapeType="1"/>
              </p:cNvSpPr>
              <p:nvPr/>
            </p:nvSpPr>
            <p:spPr bwMode="auto">
              <a:xfrm>
                <a:off x="136" y="1578"/>
                <a:ext cx="0" cy="8"/>
              </a:xfrm>
              <a:prstGeom prst="line">
                <a:avLst/>
              </a:prstGeom>
              <a:noFill/>
              <a:ln w="15875">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ja-JP" altLang="en-US"/>
              </a:p>
            </p:txBody>
          </p:sp>
        </p:grpSp>
        <p:grpSp>
          <p:nvGrpSpPr>
            <p:cNvPr id="11280" name="Group 8622">
              <a:extLst>
                <a:ext uri="{FF2B5EF4-FFF2-40B4-BE49-F238E27FC236}">
                  <a16:creationId xmlns:a16="http://schemas.microsoft.com/office/drawing/2014/main" id="{A96ACFC6-39F3-048D-324B-653ACB41EA58}"/>
                </a:ext>
              </a:extLst>
            </p:cNvPr>
            <p:cNvGrpSpPr>
              <a:grpSpLocks/>
            </p:cNvGrpSpPr>
            <p:nvPr/>
          </p:nvGrpSpPr>
          <p:grpSpPr bwMode="auto">
            <a:xfrm flipH="1">
              <a:off x="3317668" y="4692221"/>
              <a:ext cx="162502" cy="204659"/>
              <a:chOff x="129" y="1573"/>
              <a:chExt cx="13" cy="13"/>
            </a:xfrm>
            <a:solidFill>
              <a:schemeClr val="bg1">
                <a:lumMod val="75000"/>
              </a:schemeClr>
            </a:solidFill>
          </p:grpSpPr>
          <p:sp>
            <p:nvSpPr>
              <p:cNvPr id="11345" name="Freeform 8623">
                <a:extLst>
                  <a:ext uri="{FF2B5EF4-FFF2-40B4-BE49-F238E27FC236}">
                    <a16:creationId xmlns:a16="http://schemas.microsoft.com/office/drawing/2014/main" id="{84E3F93E-0807-8679-B2F5-AF60B3DB4701}"/>
                  </a:ext>
                </a:extLst>
              </p:cNvPr>
              <p:cNvSpPr>
                <a:spLocks/>
              </p:cNvSpPr>
              <p:nvPr/>
            </p:nvSpPr>
            <p:spPr bwMode="auto">
              <a:xfrm>
                <a:off x="129" y="1573"/>
                <a:ext cx="13" cy="13"/>
              </a:xfrm>
              <a:custGeom>
                <a:avLst/>
                <a:gdLst>
                  <a:gd name="T0" fmla="*/ 0 w 78"/>
                  <a:gd name="T1" fmla="*/ 0 h 77"/>
                  <a:gd name="T2" fmla="*/ 0 w 78"/>
                  <a:gd name="T3" fmla="*/ 0 h 77"/>
                  <a:gd name="T4" fmla="*/ 0 w 78"/>
                  <a:gd name="T5" fmla="*/ 0 h 77"/>
                  <a:gd name="T6" fmla="*/ 0 w 78"/>
                  <a:gd name="T7" fmla="*/ 0 h 77"/>
                  <a:gd name="T8" fmla="*/ 0 w 78"/>
                  <a:gd name="T9" fmla="*/ 0 h 77"/>
                  <a:gd name="T10" fmla="*/ 0 w 78"/>
                  <a:gd name="T11" fmla="*/ 0 h 77"/>
                  <a:gd name="T12" fmla="*/ 0 w 78"/>
                  <a:gd name="T13" fmla="*/ 0 h 7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7">
                    <a:moveTo>
                      <a:pt x="66" y="77"/>
                    </a:moveTo>
                    <a:cubicBezTo>
                      <a:pt x="72" y="77"/>
                      <a:pt x="78" y="72"/>
                      <a:pt x="78" y="65"/>
                    </a:cubicBezTo>
                    <a:cubicBezTo>
                      <a:pt x="78" y="0"/>
                      <a:pt x="78" y="0"/>
                      <a:pt x="78" y="0"/>
                    </a:cubicBezTo>
                    <a:cubicBezTo>
                      <a:pt x="0" y="0"/>
                      <a:pt x="0" y="0"/>
                      <a:pt x="0" y="0"/>
                    </a:cubicBezTo>
                    <a:cubicBezTo>
                      <a:pt x="0" y="65"/>
                      <a:pt x="0" y="65"/>
                      <a:pt x="0" y="65"/>
                    </a:cubicBezTo>
                    <a:cubicBezTo>
                      <a:pt x="0" y="72"/>
                      <a:pt x="5" y="77"/>
                      <a:pt x="12" y="77"/>
                    </a:cubicBezTo>
                    <a:lnTo>
                      <a:pt x="66" y="77"/>
                    </a:lnTo>
                    <a:close/>
                  </a:path>
                </a:pathLst>
              </a:custGeom>
              <a:grpFill/>
              <a:ln w="15875" cap="rnd" cmpd="sng">
                <a:solidFill>
                  <a:srgbClr val="000000"/>
                </a:solidFill>
                <a:prstDash val="solid"/>
                <a:round/>
                <a:headEnd/>
                <a:tailEnd/>
              </a:ln>
            </p:spPr>
            <p:txBody>
              <a:bodyPr/>
              <a:lstStyle/>
              <a:p>
                <a:pPr eaLnBrk="1" hangingPunct="1">
                  <a:defRPr/>
                </a:pPr>
                <a:endParaRPr lang="ja-JP" altLang="en-US">
                  <a:latin typeface="Arial" charset="0"/>
                  <a:ea typeface="ＭＳ Ｐゴシック" charset="-128"/>
                </a:endParaRPr>
              </a:p>
            </p:txBody>
          </p:sp>
          <p:sp>
            <p:nvSpPr>
              <p:cNvPr id="11346" name="Freeform 8624">
                <a:extLst>
                  <a:ext uri="{FF2B5EF4-FFF2-40B4-BE49-F238E27FC236}">
                    <a16:creationId xmlns:a16="http://schemas.microsoft.com/office/drawing/2014/main" id="{6C34EC1E-0B29-741F-582F-732F6B48DCBA}"/>
                  </a:ext>
                </a:extLst>
              </p:cNvPr>
              <p:cNvSpPr>
                <a:spLocks/>
              </p:cNvSpPr>
              <p:nvPr/>
            </p:nvSpPr>
            <p:spPr bwMode="auto">
              <a:xfrm>
                <a:off x="129" y="1577"/>
                <a:ext cx="13" cy="1"/>
              </a:xfrm>
              <a:custGeom>
                <a:avLst/>
                <a:gdLst>
                  <a:gd name="T0" fmla="*/ 0 w 82"/>
                  <a:gd name="T1" fmla="*/ 0 h 12"/>
                  <a:gd name="T2" fmla="*/ 0 w 82"/>
                  <a:gd name="T3" fmla="*/ 0 h 12"/>
                  <a:gd name="T4" fmla="*/ 0 w 82"/>
                  <a:gd name="T5" fmla="*/ 0 h 12"/>
                  <a:gd name="T6" fmla="*/ 0 60000 65536"/>
                  <a:gd name="T7" fmla="*/ 0 60000 65536"/>
                  <a:gd name="T8" fmla="*/ 0 60000 65536"/>
                </a:gdLst>
                <a:ahLst/>
                <a:cxnLst>
                  <a:cxn ang="T6">
                    <a:pos x="T0" y="T1"/>
                  </a:cxn>
                  <a:cxn ang="T7">
                    <a:pos x="T2" y="T3"/>
                  </a:cxn>
                  <a:cxn ang="T8">
                    <a:pos x="T4" y="T5"/>
                  </a:cxn>
                </a:cxnLst>
                <a:rect l="0" t="0" r="r" b="b"/>
                <a:pathLst>
                  <a:path w="82" h="12">
                    <a:moveTo>
                      <a:pt x="0" y="0"/>
                    </a:moveTo>
                    <a:lnTo>
                      <a:pt x="41" y="12"/>
                    </a:lnTo>
                    <a:lnTo>
                      <a:pt x="82" y="0"/>
                    </a:lnTo>
                  </a:path>
                </a:pathLst>
              </a:custGeom>
              <a:grpFill/>
              <a:ln w="15875" cap="flat" cmpd="sng">
                <a:solidFill>
                  <a:srgbClr val="000000"/>
                </a:solidFill>
                <a:prstDash val="solid"/>
                <a:miter lim="800000"/>
                <a:headEnd type="none" w="med" len="med"/>
                <a:tailEnd type="none" w="med" len="med"/>
              </a:ln>
            </p:spPr>
            <p:txBody>
              <a:bodyPr/>
              <a:lstStyle/>
              <a:p>
                <a:pPr eaLnBrk="1" hangingPunct="1">
                  <a:defRPr/>
                </a:pPr>
                <a:endParaRPr lang="ja-JP" altLang="en-US">
                  <a:latin typeface="Arial" charset="0"/>
                  <a:ea typeface="ＭＳ Ｐゴシック" charset="-128"/>
                </a:endParaRPr>
              </a:p>
            </p:txBody>
          </p:sp>
          <p:sp>
            <p:nvSpPr>
              <p:cNvPr id="11347" name="Line 8625">
                <a:extLst>
                  <a:ext uri="{FF2B5EF4-FFF2-40B4-BE49-F238E27FC236}">
                    <a16:creationId xmlns:a16="http://schemas.microsoft.com/office/drawing/2014/main" id="{E0B528A0-8132-24D8-2512-C88A45815B21}"/>
                  </a:ext>
                </a:extLst>
              </p:cNvPr>
              <p:cNvSpPr>
                <a:spLocks noChangeShapeType="1"/>
              </p:cNvSpPr>
              <p:nvPr/>
            </p:nvSpPr>
            <p:spPr bwMode="auto">
              <a:xfrm>
                <a:off x="136" y="1578"/>
                <a:ext cx="0" cy="8"/>
              </a:xfrm>
              <a:prstGeom prst="line">
                <a:avLst/>
              </a:prstGeom>
              <a:grpFill/>
              <a:ln w="15875">
                <a:solidFill>
                  <a:srgbClr val="000000"/>
                </a:solidFill>
                <a:miter lim="800000"/>
                <a:headEnd/>
                <a:tailEnd/>
              </a:ln>
            </p:spPr>
            <p:txBody>
              <a:bodyPr/>
              <a:lstStyle/>
              <a:p>
                <a:pPr eaLnBrk="1" hangingPunct="1">
                  <a:defRPr/>
                </a:pPr>
                <a:endParaRPr lang="ja-JP" altLang="en-US">
                  <a:latin typeface="Arial" charset="0"/>
                  <a:ea typeface="ＭＳ Ｐゴシック" charset="-128"/>
                </a:endParaRPr>
              </a:p>
            </p:txBody>
          </p:sp>
        </p:grpSp>
        <p:sp>
          <p:nvSpPr>
            <p:cNvPr id="11281" name="AutoShape 159">
              <a:extLst>
                <a:ext uri="{FF2B5EF4-FFF2-40B4-BE49-F238E27FC236}">
                  <a16:creationId xmlns:a16="http://schemas.microsoft.com/office/drawing/2014/main" id="{A024EE4E-99BF-35E0-7EB7-4E7AA8CE2354}"/>
                </a:ext>
              </a:extLst>
            </p:cNvPr>
            <p:cNvSpPr>
              <a:spLocks noChangeArrowheads="1"/>
            </p:cNvSpPr>
            <p:nvPr/>
          </p:nvSpPr>
          <p:spPr bwMode="auto">
            <a:xfrm>
              <a:off x="3528919" y="4596714"/>
              <a:ext cx="65001" cy="54575"/>
            </a:xfrm>
            <a:prstGeom prst="triangle">
              <a:avLst>
                <a:gd name="adj" fmla="val 50000"/>
              </a:avLst>
            </a:prstGeom>
            <a:solidFill>
              <a:srgbClr val="FFFFFF"/>
            </a:solidFill>
            <a:ln w="15875" cap="rnd"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82" name="Freeform 160">
              <a:extLst>
                <a:ext uri="{FF2B5EF4-FFF2-40B4-BE49-F238E27FC236}">
                  <a16:creationId xmlns:a16="http://schemas.microsoft.com/office/drawing/2014/main" id="{2E4A7E10-DCD5-3D06-15F4-FB3371F0360F}"/>
                </a:ext>
              </a:extLst>
            </p:cNvPr>
            <p:cNvSpPr>
              <a:spLocks/>
            </p:cNvSpPr>
            <p:nvPr/>
          </p:nvSpPr>
          <p:spPr bwMode="auto">
            <a:xfrm>
              <a:off x="3480169" y="4201040"/>
              <a:ext cx="260002" cy="395674"/>
            </a:xfrm>
            <a:custGeom>
              <a:avLst/>
              <a:gdLst>
                <a:gd name="T0" fmla="*/ 0 w 16"/>
                <a:gd name="T1" fmla="*/ 0 h 29"/>
                <a:gd name="T2" fmla="*/ 0 w 16"/>
                <a:gd name="T3" fmla="*/ 2147483646 h 29"/>
                <a:gd name="T4" fmla="*/ 2147483646 w 16"/>
                <a:gd name="T5" fmla="*/ 2147483646 h 29"/>
                <a:gd name="T6" fmla="*/ 2147483646 w 16"/>
                <a:gd name="T7" fmla="*/ 2147483646 h 29"/>
                <a:gd name="T8" fmla="*/ 2147483646 w 16"/>
                <a:gd name="T9" fmla="*/ 2147483646 h 29"/>
                <a:gd name="T10" fmla="*/ 2147483646 w 16"/>
                <a:gd name="T11" fmla="*/ 2147483646 h 29"/>
                <a:gd name="T12" fmla="*/ 2147483646 w 16"/>
                <a:gd name="T13" fmla="*/ 0 h 29"/>
                <a:gd name="T14" fmla="*/ 0 w 16"/>
                <a:gd name="T15" fmla="*/ 0 h 2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29">
                  <a:moveTo>
                    <a:pt x="0" y="0"/>
                  </a:moveTo>
                  <a:cubicBezTo>
                    <a:pt x="0" y="3"/>
                    <a:pt x="0" y="4"/>
                    <a:pt x="0" y="9"/>
                  </a:cubicBezTo>
                  <a:cubicBezTo>
                    <a:pt x="0" y="13"/>
                    <a:pt x="0" y="12"/>
                    <a:pt x="1" y="18"/>
                  </a:cubicBezTo>
                  <a:cubicBezTo>
                    <a:pt x="2" y="21"/>
                    <a:pt x="2" y="23"/>
                    <a:pt x="5" y="29"/>
                  </a:cubicBezTo>
                  <a:cubicBezTo>
                    <a:pt x="9" y="27"/>
                    <a:pt x="11" y="22"/>
                    <a:pt x="13" y="19"/>
                  </a:cubicBezTo>
                  <a:cubicBezTo>
                    <a:pt x="15" y="16"/>
                    <a:pt x="15" y="13"/>
                    <a:pt x="16" y="10"/>
                  </a:cubicBezTo>
                  <a:cubicBezTo>
                    <a:pt x="16" y="7"/>
                    <a:pt x="16" y="5"/>
                    <a:pt x="16" y="0"/>
                  </a:cubicBezTo>
                  <a:cubicBezTo>
                    <a:pt x="9" y="0"/>
                    <a:pt x="8" y="0"/>
                    <a:pt x="0" y="0"/>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3" name="Freeform 161">
              <a:extLst>
                <a:ext uri="{FF2B5EF4-FFF2-40B4-BE49-F238E27FC236}">
                  <a16:creationId xmlns:a16="http://schemas.microsoft.com/office/drawing/2014/main" id="{1C7D47F8-5366-8B08-76C5-6DD9F44C5DC6}"/>
                </a:ext>
              </a:extLst>
            </p:cNvPr>
            <p:cNvSpPr>
              <a:spLocks/>
            </p:cNvSpPr>
            <p:nvPr/>
          </p:nvSpPr>
          <p:spPr bwMode="auto">
            <a:xfrm>
              <a:off x="3496419" y="4432986"/>
              <a:ext cx="211252" cy="163727"/>
            </a:xfrm>
            <a:custGeom>
              <a:avLst/>
              <a:gdLst>
                <a:gd name="T0" fmla="*/ 0 w 13"/>
                <a:gd name="T1" fmla="*/ 2147483646 h 12"/>
                <a:gd name="T2" fmla="*/ 2147483646 w 13"/>
                <a:gd name="T3" fmla="*/ 2147483646 h 12"/>
                <a:gd name="T4" fmla="*/ 2147483646 w 13"/>
                <a:gd name="T5" fmla="*/ 0 h 12"/>
                <a:gd name="T6" fmla="*/ 0 w 13"/>
                <a:gd name="T7" fmla="*/ 2147483646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12">
                  <a:moveTo>
                    <a:pt x="0" y="1"/>
                  </a:moveTo>
                  <a:cubicBezTo>
                    <a:pt x="1" y="5"/>
                    <a:pt x="3" y="12"/>
                    <a:pt x="5" y="12"/>
                  </a:cubicBezTo>
                  <a:cubicBezTo>
                    <a:pt x="9" y="9"/>
                    <a:pt x="10" y="7"/>
                    <a:pt x="13" y="0"/>
                  </a:cubicBezTo>
                  <a:cubicBezTo>
                    <a:pt x="9" y="1"/>
                    <a:pt x="5" y="3"/>
                    <a:pt x="0" y="1"/>
                  </a:cubicBezTo>
                  <a:close/>
                </a:path>
              </a:pathLst>
            </a:custGeom>
            <a:solidFill>
              <a:srgbClr val="FFFFFF"/>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11284" name="Group 163">
              <a:extLst>
                <a:ext uri="{FF2B5EF4-FFF2-40B4-BE49-F238E27FC236}">
                  <a16:creationId xmlns:a16="http://schemas.microsoft.com/office/drawing/2014/main" id="{BB0CDAFA-1E14-79E4-275B-447640094BDB}"/>
                </a:ext>
              </a:extLst>
            </p:cNvPr>
            <p:cNvGrpSpPr>
              <a:grpSpLocks/>
            </p:cNvGrpSpPr>
            <p:nvPr/>
          </p:nvGrpSpPr>
          <p:grpSpPr bwMode="auto">
            <a:xfrm>
              <a:off x="3220166" y="3928162"/>
              <a:ext cx="747508" cy="122795"/>
              <a:chOff x="93" y="119"/>
              <a:chExt cx="104" cy="19"/>
            </a:xfrm>
          </p:grpSpPr>
          <p:sp>
            <p:nvSpPr>
              <p:cNvPr id="11343" name="Freeform 164">
                <a:extLst>
                  <a:ext uri="{FF2B5EF4-FFF2-40B4-BE49-F238E27FC236}">
                    <a16:creationId xmlns:a16="http://schemas.microsoft.com/office/drawing/2014/main" id="{86464931-6CBC-18A5-E1D6-1C2BD549777C}"/>
                  </a:ext>
                </a:extLst>
              </p:cNvPr>
              <p:cNvSpPr>
                <a:spLocks/>
              </p:cNvSpPr>
              <p:nvPr/>
            </p:nvSpPr>
            <p:spPr bwMode="auto">
              <a:xfrm>
                <a:off x="181" y="119"/>
                <a:ext cx="16" cy="19"/>
              </a:xfrm>
              <a:custGeom>
                <a:avLst/>
                <a:gdLst>
                  <a:gd name="T0" fmla="*/ 3 w 16"/>
                  <a:gd name="T1" fmla="*/ 5 h 19"/>
                  <a:gd name="T2" fmla="*/ 9 w 16"/>
                  <a:gd name="T3" fmla="*/ 0 h 19"/>
                  <a:gd name="T4" fmla="*/ 16 w 16"/>
                  <a:gd name="T5" fmla="*/ 7 h 19"/>
                  <a:gd name="T6" fmla="*/ 7 w 16"/>
                  <a:gd name="T7" fmla="*/ 17 h 19"/>
                  <a:gd name="T8" fmla="*/ 3 w 16"/>
                  <a:gd name="T9" fmla="*/ 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9">
                    <a:moveTo>
                      <a:pt x="3" y="5"/>
                    </a:moveTo>
                    <a:cubicBezTo>
                      <a:pt x="5" y="3"/>
                      <a:pt x="6" y="1"/>
                      <a:pt x="9" y="0"/>
                    </a:cubicBezTo>
                    <a:cubicBezTo>
                      <a:pt x="13" y="1"/>
                      <a:pt x="16" y="4"/>
                      <a:pt x="16" y="7"/>
                    </a:cubicBezTo>
                    <a:cubicBezTo>
                      <a:pt x="15" y="13"/>
                      <a:pt x="12" y="15"/>
                      <a:pt x="7" y="17"/>
                    </a:cubicBezTo>
                    <a:cubicBezTo>
                      <a:pt x="0" y="18"/>
                      <a:pt x="2" y="19"/>
                      <a:pt x="3" y="5"/>
                    </a:cubicBezTo>
                    <a:close/>
                  </a:path>
                </a:pathLst>
              </a:custGeom>
              <a:solidFill>
                <a:srgbClr val="FFCC99"/>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4" name="Freeform 165">
                <a:extLst>
                  <a:ext uri="{FF2B5EF4-FFF2-40B4-BE49-F238E27FC236}">
                    <a16:creationId xmlns:a16="http://schemas.microsoft.com/office/drawing/2014/main" id="{7441A20A-D8D8-EFAD-8025-8D945209D336}"/>
                  </a:ext>
                </a:extLst>
              </p:cNvPr>
              <p:cNvSpPr>
                <a:spLocks/>
              </p:cNvSpPr>
              <p:nvPr/>
            </p:nvSpPr>
            <p:spPr bwMode="auto">
              <a:xfrm flipH="1">
                <a:off x="93" y="119"/>
                <a:ext cx="16" cy="19"/>
              </a:xfrm>
              <a:custGeom>
                <a:avLst/>
                <a:gdLst>
                  <a:gd name="T0" fmla="*/ 3 w 16"/>
                  <a:gd name="T1" fmla="*/ 5 h 19"/>
                  <a:gd name="T2" fmla="*/ 9 w 16"/>
                  <a:gd name="T3" fmla="*/ 0 h 19"/>
                  <a:gd name="T4" fmla="*/ 16 w 16"/>
                  <a:gd name="T5" fmla="*/ 7 h 19"/>
                  <a:gd name="T6" fmla="*/ 7 w 16"/>
                  <a:gd name="T7" fmla="*/ 17 h 19"/>
                  <a:gd name="T8" fmla="*/ 3 w 16"/>
                  <a:gd name="T9" fmla="*/ 5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9">
                    <a:moveTo>
                      <a:pt x="3" y="5"/>
                    </a:moveTo>
                    <a:cubicBezTo>
                      <a:pt x="5" y="3"/>
                      <a:pt x="6" y="1"/>
                      <a:pt x="9" y="0"/>
                    </a:cubicBezTo>
                    <a:cubicBezTo>
                      <a:pt x="13" y="1"/>
                      <a:pt x="16" y="4"/>
                      <a:pt x="16" y="7"/>
                    </a:cubicBezTo>
                    <a:cubicBezTo>
                      <a:pt x="15" y="13"/>
                      <a:pt x="12" y="15"/>
                      <a:pt x="7" y="17"/>
                    </a:cubicBezTo>
                    <a:cubicBezTo>
                      <a:pt x="0" y="18"/>
                      <a:pt x="2" y="19"/>
                      <a:pt x="3" y="5"/>
                    </a:cubicBezTo>
                    <a:close/>
                  </a:path>
                </a:pathLst>
              </a:custGeom>
              <a:solidFill>
                <a:srgbClr val="FFCC99"/>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11285" name="Freeform 166">
              <a:extLst>
                <a:ext uri="{FF2B5EF4-FFF2-40B4-BE49-F238E27FC236}">
                  <a16:creationId xmlns:a16="http://schemas.microsoft.com/office/drawing/2014/main" id="{1D923CEC-C282-B562-2928-09F510DF49F1}"/>
                </a:ext>
              </a:extLst>
            </p:cNvPr>
            <p:cNvSpPr>
              <a:spLocks/>
            </p:cNvSpPr>
            <p:nvPr/>
          </p:nvSpPr>
          <p:spPr bwMode="auto">
            <a:xfrm>
              <a:off x="3301416" y="3737146"/>
              <a:ext cx="585005" cy="573045"/>
            </a:xfrm>
            <a:custGeom>
              <a:avLst/>
              <a:gdLst>
                <a:gd name="T0" fmla="*/ 2147483646 w 36"/>
                <a:gd name="T1" fmla="*/ 2147483646 h 42"/>
                <a:gd name="T2" fmla="*/ 2147483646 w 36"/>
                <a:gd name="T3" fmla="*/ 2147483646 h 42"/>
                <a:gd name="T4" fmla="*/ 2147483646 w 36"/>
                <a:gd name="T5" fmla="*/ 2147483646 h 42"/>
                <a:gd name="T6" fmla="*/ 2147483646 w 36"/>
                <a:gd name="T7" fmla="*/ 2147483646 h 42"/>
                <a:gd name="T8" fmla="*/ 2147483646 w 36"/>
                <a:gd name="T9" fmla="*/ 2147483646 h 42"/>
                <a:gd name="T10" fmla="*/ 2147483646 w 36"/>
                <a:gd name="T11" fmla="*/ 2147483646 h 42"/>
                <a:gd name="T12" fmla="*/ 2147483646 w 36"/>
                <a:gd name="T13" fmla="*/ 2147483646 h 42"/>
                <a:gd name="T14" fmla="*/ 2147483646 w 36"/>
                <a:gd name="T15" fmla="*/ 2147483646 h 42"/>
                <a:gd name="T16" fmla="*/ 2147483646 w 36"/>
                <a:gd name="T17" fmla="*/ 2147483646 h 42"/>
                <a:gd name="T18" fmla="*/ 2147483646 w 36"/>
                <a:gd name="T19" fmla="*/ 2147483646 h 42"/>
                <a:gd name="T20" fmla="*/ 2147483646 w 36"/>
                <a:gd name="T21" fmla="*/ 2147483646 h 42"/>
                <a:gd name="T22" fmla="*/ 2147483646 w 36"/>
                <a:gd name="T23" fmla="*/ 2147483646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6" h="42">
                  <a:moveTo>
                    <a:pt x="3" y="33"/>
                  </a:moveTo>
                  <a:cubicBezTo>
                    <a:pt x="4" y="35"/>
                    <a:pt x="6" y="37"/>
                    <a:pt x="9" y="39"/>
                  </a:cubicBezTo>
                  <a:cubicBezTo>
                    <a:pt x="12" y="41"/>
                    <a:pt x="14" y="42"/>
                    <a:pt x="17" y="42"/>
                  </a:cubicBezTo>
                  <a:cubicBezTo>
                    <a:pt x="25" y="41"/>
                    <a:pt x="28" y="39"/>
                    <a:pt x="30" y="37"/>
                  </a:cubicBezTo>
                  <a:cubicBezTo>
                    <a:pt x="32" y="35"/>
                    <a:pt x="33" y="33"/>
                    <a:pt x="34" y="31"/>
                  </a:cubicBezTo>
                  <a:cubicBezTo>
                    <a:pt x="36" y="28"/>
                    <a:pt x="36" y="13"/>
                    <a:pt x="34" y="9"/>
                  </a:cubicBezTo>
                  <a:cubicBezTo>
                    <a:pt x="32" y="4"/>
                    <a:pt x="29" y="2"/>
                    <a:pt x="25" y="1"/>
                  </a:cubicBezTo>
                  <a:cubicBezTo>
                    <a:pt x="19" y="1"/>
                    <a:pt x="15" y="0"/>
                    <a:pt x="9" y="2"/>
                  </a:cubicBezTo>
                  <a:cubicBezTo>
                    <a:pt x="8" y="3"/>
                    <a:pt x="6" y="4"/>
                    <a:pt x="5" y="6"/>
                  </a:cubicBezTo>
                  <a:cubicBezTo>
                    <a:pt x="4" y="7"/>
                    <a:pt x="3" y="8"/>
                    <a:pt x="3" y="8"/>
                  </a:cubicBezTo>
                  <a:cubicBezTo>
                    <a:pt x="2" y="9"/>
                    <a:pt x="2" y="11"/>
                    <a:pt x="2" y="11"/>
                  </a:cubicBezTo>
                  <a:cubicBezTo>
                    <a:pt x="0" y="18"/>
                    <a:pt x="2" y="32"/>
                    <a:pt x="3" y="33"/>
                  </a:cubicBezTo>
                  <a:close/>
                </a:path>
              </a:pathLst>
            </a:custGeom>
            <a:solidFill>
              <a:srgbClr val="FFCC99"/>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6" name="Freeform 167">
              <a:extLst>
                <a:ext uri="{FF2B5EF4-FFF2-40B4-BE49-F238E27FC236}">
                  <a16:creationId xmlns:a16="http://schemas.microsoft.com/office/drawing/2014/main" id="{62A8F8CF-8893-8E6F-2082-FA41B3740340}"/>
                </a:ext>
              </a:extLst>
            </p:cNvPr>
            <p:cNvSpPr>
              <a:spLocks/>
            </p:cNvSpPr>
            <p:nvPr/>
          </p:nvSpPr>
          <p:spPr bwMode="auto">
            <a:xfrm>
              <a:off x="3366417" y="3873586"/>
              <a:ext cx="97501" cy="27288"/>
            </a:xfrm>
            <a:custGeom>
              <a:avLst/>
              <a:gdLst>
                <a:gd name="T0" fmla="*/ 2147483646 w 6"/>
                <a:gd name="T1" fmla="*/ 2147483646 h 2"/>
                <a:gd name="T2" fmla="*/ 0 w 6"/>
                <a:gd name="T3" fmla="*/ 2147483646 h 2"/>
                <a:gd name="T4" fmla="*/ 0 60000 65536"/>
                <a:gd name="T5" fmla="*/ 0 60000 65536"/>
              </a:gdLst>
              <a:ahLst/>
              <a:cxnLst>
                <a:cxn ang="T4">
                  <a:pos x="T0" y="T1"/>
                </a:cxn>
                <a:cxn ang="T5">
                  <a:pos x="T2" y="T3"/>
                </a:cxn>
              </a:cxnLst>
              <a:rect l="0" t="0" r="r" b="b"/>
              <a:pathLst>
                <a:path w="6" h="2">
                  <a:moveTo>
                    <a:pt x="6" y="1"/>
                  </a:moveTo>
                  <a:cubicBezTo>
                    <a:pt x="4" y="0"/>
                    <a:pt x="1" y="1"/>
                    <a:pt x="0" y="2"/>
                  </a:cubicBezTo>
                </a:path>
              </a:pathLst>
            </a:custGeom>
            <a:noFill/>
            <a:ln w="15875"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7" name="Freeform 168">
              <a:extLst>
                <a:ext uri="{FF2B5EF4-FFF2-40B4-BE49-F238E27FC236}">
                  <a16:creationId xmlns:a16="http://schemas.microsoft.com/office/drawing/2014/main" id="{B4F70A51-8447-50EA-2A0D-EB58846A4441}"/>
                </a:ext>
              </a:extLst>
            </p:cNvPr>
            <p:cNvSpPr>
              <a:spLocks/>
            </p:cNvSpPr>
            <p:nvPr/>
          </p:nvSpPr>
          <p:spPr bwMode="auto">
            <a:xfrm>
              <a:off x="3295852" y="3655284"/>
              <a:ext cx="650007" cy="395674"/>
            </a:xfrm>
            <a:custGeom>
              <a:avLst/>
              <a:gdLst>
                <a:gd name="T0" fmla="*/ 2147483646 w 41"/>
                <a:gd name="T1" fmla="*/ 2147483646 h 28"/>
                <a:gd name="T2" fmla="*/ 0 w 41"/>
                <a:gd name="T3" fmla="*/ 2147483646 h 28"/>
                <a:gd name="T4" fmla="*/ 0 w 41"/>
                <a:gd name="T5" fmla="*/ 2147483646 h 28"/>
                <a:gd name="T6" fmla="*/ 0 w 41"/>
                <a:gd name="T7" fmla="*/ 2147483646 h 28"/>
                <a:gd name="T8" fmla="*/ 2147483646 w 41"/>
                <a:gd name="T9" fmla="*/ 2147483646 h 28"/>
                <a:gd name="T10" fmla="*/ 2147483646 w 41"/>
                <a:gd name="T11" fmla="*/ 2147483646 h 28"/>
                <a:gd name="T12" fmla="*/ 2147483646 w 41"/>
                <a:gd name="T13" fmla="*/ 2147483646 h 28"/>
                <a:gd name="T14" fmla="*/ 2147483646 w 41"/>
                <a:gd name="T15" fmla="*/ 2147483646 h 28"/>
                <a:gd name="T16" fmla="*/ 2147483646 w 41"/>
                <a:gd name="T17" fmla="*/ 2147483646 h 28"/>
                <a:gd name="T18" fmla="*/ 2147483646 w 41"/>
                <a:gd name="T19" fmla="*/ 2147483646 h 28"/>
                <a:gd name="T20" fmla="*/ 2147483646 w 41"/>
                <a:gd name="T21" fmla="*/ 2147483646 h 28"/>
                <a:gd name="T22" fmla="*/ 2147483646 w 41"/>
                <a:gd name="T23" fmla="*/ 2147483646 h 28"/>
                <a:gd name="T24" fmla="*/ 2147483646 w 41"/>
                <a:gd name="T25" fmla="*/ 0 h 28"/>
                <a:gd name="T26" fmla="*/ 2147483646 w 41"/>
                <a:gd name="T27" fmla="*/ 2147483646 h 28"/>
                <a:gd name="T28" fmla="*/ 2147483646 w 41"/>
                <a:gd name="T29" fmla="*/ 2147483646 h 28"/>
                <a:gd name="T30" fmla="*/ 2147483646 w 41"/>
                <a:gd name="T31" fmla="*/ 2147483646 h 28"/>
                <a:gd name="T32" fmla="*/ 2147483646 w 41"/>
                <a:gd name="T33" fmla="*/ 2147483646 h 28"/>
                <a:gd name="T34" fmla="*/ 2147483646 w 41"/>
                <a:gd name="T35" fmla="*/ 2147483646 h 28"/>
                <a:gd name="T36" fmla="*/ 2147483646 w 41"/>
                <a:gd name="T37" fmla="*/ 2147483646 h 28"/>
                <a:gd name="T38" fmla="*/ 2147483646 w 41"/>
                <a:gd name="T39" fmla="*/ 2147483646 h 28"/>
                <a:gd name="T40" fmla="*/ 2147483646 w 41"/>
                <a:gd name="T41" fmla="*/ 2147483646 h 28"/>
                <a:gd name="T42" fmla="*/ 2147483646 w 41"/>
                <a:gd name="T43" fmla="*/ 2147483646 h 28"/>
                <a:gd name="T44" fmla="*/ 2147483646 w 41"/>
                <a:gd name="T45" fmla="*/ 2147483646 h 28"/>
                <a:gd name="T46" fmla="*/ 2147483646 w 41"/>
                <a:gd name="T47" fmla="*/ 2147483646 h 28"/>
                <a:gd name="T48" fmla="*/ 2147483646 w 41"/>
                <a:gd name="T49" fmla="*/ 2147483646 h 28"/>
                <a:gd name="T50" fmla="*/ 2147483646 w 41"/>
                <a:gd name="T51" fmla="*/ 2147483646 h 28"/>
                <a:gd name="T52" fmla="*/ 2147483646 w 41"/>
                <a:gd name="T53" fmla="*/ 2147483646 h 28"/>
                <a:gd name="T54" fmla="*/ 2147483646 w 41"/>
                <a:gd name="T55" fmla="*/ 2147483646 h 28"/>
                <a:gd name="T56" fmla="*/ 2147483646 w 41"/>
                <a:gd name="T57" fmla="*/ 2147483646 h 28"/>
                <a:gd name="T58" fmla="*/ 2147483646 w 41"/>
                <a:gd name="T59" fmla="*/ 2147483646 h 2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1" h="28">
                  <a:moveTo>
                    <a:pt x="3" y="22"/>
                  </a:moveTo>
                  <a:cubicBezTo>
                    <a:pt x="4" y="22"/>
                    <a:pt x="1" y="20"/>
                    <a:pt x="0" y="19"/>
                  </a:cubicBezTo>
                  <a:cubicBezTo>
                    <a:pt x="0" y="18"/>
                    <a:pt x="0" y="18"/>
                    <a:pt x="0" y="17"/>
                  </a:cubicBezTo>
                  <a:cubicBezTo>
                    <a:pt x="0" y="16"/>
                    <a:pt x="0" y="15"/>
                    <a:pt x="0" y="15"/>
                  </a:cubicBezTo>
                  <a:cubicBezTo>
                    <a:pt x="0" y="14"/>
                    <a:pt x="1" y="14"/>
                    <a:pt x="1" y="13"/>
                  </a:cubicBezTo>
                  <a:cubicBezTo>
                    <a:pt x="2" y="12"/>
                    <a:pt x="1" y="10"/>
                    <a:pt x="2" y="9"/>
                  </a:cubicBezTo>
                  <a:cubicBezTo>
                    <a:pt x="2" y="8"/>
                    <a:pt x="2" y="8"/>
                    <a:pt x="3" y="7"/>
                  </a:cubicBezTo>
                  <a:cubicBezTo>
                    <a:pt x="3" y="7"/>
                    <a:pt x="4" y="7"/>
                    <a:pt x="4" y="6"/>
                  </a:cubicBezTo>
                  <a:cubicBezTo>
                    <a:pt x="5" y="6"/>
                    <a:pt x="5" y="6"/>
                    <a:pt x="5" y="5"/>
                  </a:cubicBezTo>
                  <a:cubicBezTo>
                    <a:pt x="6" y="5"/>
                    <a:pt x="9" y="3"/>
                    <a:pt x="10" y="2"/>
                  </a:cubicBezTo>
                  <a:cubicBezTo>
                    <a:pt x="11" y="1"/>
                    <a:pt x="13" y="1"/>
                    <a:pt x="14" y="1"/>
                  </a:cubicBezTo>
                  <a:cubicBezTo>
                    <a:pt x="16" y="1"/>
                    <a:pt x="18" y="2"/>
                    <a:pt x="20" y="1"/>
                  </a:cubicBezTo>
                  <a:cubicBezTo>
                    <a:pt x="21" y="1"/>
                    <a:pt x="23" y="0"/>
                    <a:pt x="23" y="0"/>
                  </a:cubicBezTo>
                  <a:cubicBezTo>
                    <a:pt x="26" y="0"/>
                    <a:pt x="27" y="0"/>
                    <a:pt x="31" y="2"/>
                  </a:cubicBezTo>
                  <a:cubicBezTo>
                    <a:pt x="33" y="3"/>
                    <a:pt x="35" y="4"/>
                    <a:pt x="36" y="5"/>
                  </a:cubicBezTo>
                  <a:cubicBezTo>
                    <a:pt x="36" y="6"/>
                    <a:pt x="38" y="7"/>
                    <a:pt x="38" y="7"/>
                  </a:cubicBezTo>
                  <a:cubicBezTo>
                    <a:pt x="38" y="8"/>
                    <a:pt x="38" y="10"/>
                    <a:pt x="38" y="11"/>
                  </a:cubicBezTo>
                  <a:cubicBezTo>
                    <a:pt x="39" y="11"/>
                    <a:pt x="39" y="11"/>
                    <a:pt x="40" y="12"/>
                  </a:cubicBezTo>
                  <a:cubicBezTo>
                    <a:pt x="40" y="13"/>
                    <a:pt x="41" y="15"/>
                    <a:pt x="41" y="15"/>
                  </a:cubicBezTo>
                  <a:cubicBezTo>
                    <a:pt x="41" y="16"/>
                    <a:pt x="41" y="18"/>
                    <a:pt x="41" y="18"/>
                  </a:cubicBezTo>
                  <a:cubicBezTo>
                    <a:pt x="41" y="18"/>
                    <a:pt x="41" y="18"/>
                    <a:pt x="41" y="19"/>
                  </a:cubicBezTo>
                  <a:cubicBezTo>
                    <a:pt x="40" y="20"/>
                    <a:pt x="38" y="28"/>
                    <a:pt x="38" y="27"/>
                  </a:cubicBezTo>
                  <a:cubicBezTo>
                    <a:pt x="38" y="27"/>
                    <a:pt x="37" y="21"/>
                    <a:pt x="37" y="19"/>
                  </a:cubicBezTo>
                  <a:cubicBezTo>
                    <a:pt x="37" y="17"/>
                    <a:pt x="36" y="17"/>
                    <a:pt x="35" y="16"/>
                  </a:cubicBezTo>
                  <a:cubicBezTo>
                    <a:pt x="34" y="15"/>
                    <a:pt x="33" y="15"/>
                    <a:pt x="32" y="14"/>
                  </a:cubicBezTo>
                  <a:cubicBezTo>
                    <a:pt x="31" y="13"/>
                    <a:pt x="28" y="8"/>
                    <a:pt x="26" y="7"/>
                  </a:cubicBezTo>
                  <a:cubicBezTo>
                    <a:pt x="23" y="6"/>
                    <a:pt x="22" y="6"/>
                    <a:pt x="17" y="6"/>
                  </a:cubicBezTo>
                  <a:cubicBezTo>
                    <a:pt x="12" y="7"/>
                    <a:pt x="11" y="9"/>
                    <a:pt x="10" y="11"/>
                  </a:cubicBezTo>
                  <a:cubicBezTo>
                    <a:pt x="8" y="13"/>
                    <a:pt x="4" y="16"/>
                    <a:pt x="3" y="18"/>
                  </a:cubicBezTo>
                  <a:cubicBezTo>
                    <a:pt x="3" y="19"/>
                    <a:pt x="4" y="22"/>
                    <a:pt x="3" y="22"/>
                  </a:cubicBezTo>
                  <a:close/>
                </a:path>
              </a:pathLst>
            </a:custGeom>
            <a:solidFill>
              <a:srgbClr val="444600"/>
            </a:solidFill>
            <a:ln w="15875" cap="flat" cmpd="sng">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8" name="Freeform 169">
              <a:extLst>
                <a:ext uri="{FF2B5EF4-FFF2-40B4-BE49-F238E27FC236}">
                  <a16:creationId xmlns:a16="http://schemas.microsoft.com/office/drawing/2014/main" id="{3CA1B5AE-32BD-EA32-1D80-C208AA87D6D7}"/>
                </a:ext>
              </a:extLst>
            </p:cNvPr>
            <p:cNvSpPr>
              <a:spLocks/>
            </p:cNvSpPr>
            <p:nvPr/>
          </p:nvSpPr>
          <p:spPr bwMode="auto">
            <a:xfrm>
              <a:off x="3528919" y="3996382"/>
              <a:ext cx="97501" cy="13644"/>
            </a:xfrm>
            <a:custGeom>
              <a:avLst/>
              <a:gdLst>
                <a:gd name="T0" fmla="*/ 0 w 7"/>
                <a:gd name="T1" fmla="*/ 0 h 1"/>
                <a:gd name="T2" fmla="*/ 2147483646 w 7"/>
                <a:gd name="T3" fmla="*/ 0 h 1"/>
                <a:gd name="T4" fmla="*/ 0 60000 65536"/>
                <a:gd name="T5" fmla="*/ 0 60000 65536"/>
              </a:gdLst>
              <a:ahLst/>
              <a:cxnLst>
                <a:cxn ang="T4">
                  <a:pos x="T0" y="T1"/>
                </a:cxn>
                <a:cxn ang="T5">
                  <a:pos x="T2" y="T3"/>
                </a:cxn>
              </a:cxnLst>
              <a:rect l="0" t="0" r="r" b="b"/>
              <a:pathLst>
                <a:path w="7" h="1">
                  <a:moveTo>
                    <a:pt x="0" y="0"/>
                  </a:moveTo>
                  <a:lnTo>
                    <a:pt x="7" y="0"/>
                  </a:lnTo>
                </a:path>
              </a:pathLst>
            </a:custGeom>
            <a:noFill/>
            <a:ln w="1587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89" name="Line 170">
              <a:extLst>
                <a:ext uri="{FF2B5EF4-FFF2-40B4-BE49-F238E27FC236}">
                  <a16:creationId xmlns:a16="http://schemas.microsoft.com/office/drawing/2014/main" id="{1FBE0137-DF94-87B6-6D26-5B6C0CC00B55}"/>
                </a:ext>
              </a:extLst>
            </p:cNvPr>
            <p:cNvSpPr>
              <a:spLocks noChangeShapeType="1"/>
            </p:cNvSpPr>
            <p:nvPr/>
          </p:nvSpPr>
          <p:spPr bwMode="auto">
            <a:xfrm>
              <a:off x="3317668" y="3969094"/>
              <a:ext cx="48750" cy="0"/>
            </a:xfrm>
            <a:prstGeom prst="line">
              <a:avLst/>
            </a:prstGeom>
            <a:noFill/>
            <a:ln w="158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0" name="Line 171">
              <a:extLst>
                <a:ext uri="{FF2B5EF4-FFF2-40B4-BE49-F238E27FC236}">
                  <a16:creationId xmlns:a16="http://schemas.microsoft.com/office/drawing/2014/main" id="{0DB0A5AB-2912-E81E-E797-71D91AE9BF98}"/>
                </a:ext>
              </a:extLst>
            </p:cNvPr>
            <p:cNvSpPr>
              <a:spLocks noChangeShapeType="1"/>
            </p:cNvSpPr>
            <p:nvPr/>
          </p:nvSpPr>
          <p:spPr bwMode="auto">
            <a:xfrm flipH="1">
              <a:off x="3788921" y="3955450"/>
              <a:ext cx="81250" cy="27288"/>
            </a:xfrm>
            <a:prstGeom prst="line">
              <a:avLst/>
            </a:prstGeom>
            <a:noFill/>
            <a:ln w="158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1" name="Oval 172">
              <a:extLst>
                <a:ext uri="{FF2B5EF4-FFF2-40B4-BE49-F238E27FC236}">
                  <a16:creationId xmlns:a16="http://schemas.microsoft.com/office/drawing/2014/main" id="{48D365C2-7BA5-BDA8-A540-06BAA1A1A20A}"/>
                </a:ext>
              </a:extLst>
            </p:cNvPr>
            <p:cNvSpPr>
              <a:spLocks noChangeArrowheads="1"/>
            </p:cNvSpPr>
            <p:nvPr/>
          </p:nvSpPr>
          <p:spPr bwMode="auto">
            <a:xfrm>
              <a:off x="3350168" y="3914518"/>
              <a:ext cx="178752" cy="163727"/>
            </a:xfrm>
            <a:prstGeom prst="ellipse">
              <a:avLst/>
            </a:prstGeom>
            <a:solidFill>
              <a:srgbClr val="FFFFFF"/>
            </a:solidFill>
            <a:ln w="158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92" name="Oval 173">
              <a:extLst>
                <a:ext uri="{FF2B5EF4-FFF2-40B4-BE49-F238E27FC236}">
                  <a16:creationId xmlns:a16="http://schemas.microsoft.com/office/drawing/2014/main" id="{1D5F7FB4-C3BE-9633-7DC3-A81885E15768}"/>
                </a:ext>
              </a:extLst>
            </p:cNvPr>
            <p:cNvSpPr>
              <a:spLocks noChangeArrowheads="1"/>
            </p:cNvSpPr>
            <p:nvPr/>
          </p:nvSpPr>
          <p:spPr bwMode="auto">
            <a:xfrm flipH="1">
              <a:off x="3593921" y="3900874"/>
              <a:ext cx="211252" cy="177371"/>
            </a:xfrm>
            <a:prstGeom prst="ellipse">
              <a:avLst/>
            </a:prstGeom>
            <a:solidFill>
              <a:srgbClr val="FFFFFF"/>
            </a:solidFill>
            <a:ln w="158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293" name="Freeform 174">
              <a:extLst>
                <a:ext uri="{FF2B5EF4-FFF2-40B4-BE49-F238E27FC236}">
                  <a16:creationId xmlns:a16="http://schemas.microsoft.com/office/drawing/2014/main" id="{764D9EC2-E085-F9F8-5785-FFD0FDCED55E}"/>
                </a:ext>
              </a:extLst>
            </p:cNvPr>
            <p:cNvSpPr>
              <a:spLocks/>
            </p:cNvSpPr>
            <p:nvPr/>
          </p:nvSpPr>
          <p:spPr bwMode="auto">
            <a:xfrm>
              <a:off x="3512668" y="3969094"/>
              <a:ext cx="48750" cy="136439"/>
            </a:xfrm>
            <a:custGeom>
              <a:avLst/>
              <a:gdLst>
                <a:gd name="T0" fmla="*/ 2147483646 w 3"/>
                <a:gd name="T1" fmla="*/ 0 h 10"/>
                <a:gd name="T2" fmla="*/ 2147483646 w 3"/>
                <a:gd name="T3" fmla="*/ 2147483646 h 10"/>
                <a:gd name="T4" fmla="*/ 0 w 3"/>
                <a:gd name="T5" fmla="*/ 2147483646 h 10"/>
                <a:gd name="T6" fmla="*/ 2147483646 w 3"/>
                <a:gd name="T7" fmla="*/ 2147483646 h 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10">
                  <a:moveTo>
                    <a:pt x="2" y="0"/>
                  </a:moveTo>
                  <a:cubicBezTo>
                    <a:pt x="2" y="0"/>
                    <a:pt x="2" y="2"/>
                    <a:pt x="2" y="3"/>
                  </a:cubicBezTo>
                  <a:cubicBezTo>
                    <a:pt x="2" y="4"/>
                    <a:pt x="0" y="7"/>
                    <a:pt x="0" y="8"/>
                  </a:cubicBezTo>
                  <a:cubicBezTo>
                    <a:pt x="0" y="10"/>
                    <a:pt x="1" y="10"/>
                    <a:pt x="3" y="10"/>
                  </a:cubicBezTo>
                </a:path>
              </a:pathLst>
            </a:custGeom>
            <a:noFill/>
            <a:ln w="15875"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4" name="Freeform 175">
              <a:extLst>
                <a:ext uri="{FF2B5EF4-FFF2-40B4-BE49-F238E27FC236}">
                  <a16:creationId xmlns:a16="http://schemas.microsoft.com/office/drawing/2014/main" id="{B5E0FC33-37D7-5C45-B385-292D3AEAD7B3}"/>
                </a:ext>
              </a:extLst>
            </p:cNvPr>
            <p:cNvSpPr>
              <a:spLocks/>
            </p:cNvSpPr>
            <p:nvPr/>
          </p:nvSpPr>
          <p:spPr bwMode="auto">
            <a:xfrm flipH="1">
              <a:off x="3658920" y="3859942"/>
              <a:ext cx="97501" cy="27288"/>
            </a:xfrm>
            <a:custGeom>
              <a:avLst/>
              <a:gdLst>
                <a:gd name="T0" fmla="*/ 2147483646 w 6"/>
                <a:gd name="T1" fmla="*/ 2147483646 h 2"/>
                <a:gd name="T2" fmla="*/ 0 w 6"/>
                <a:gd name="T3" fmla="*/ 2147483646 h 2"/>
                <a:gd name="T4" fmla="*/ 0 60000 65536"/>
                <a:gd name="T5" fmla="*/ 0 60000 65536"/>
              </a:gdLst>
              <a:ahLst/>
              <a:cxnLst>
                <a:cxn ang="T4">
                  <a:pos x="T0" y="T1"/>
                </a:cxn>
                <a:cxn ang="T5">
                  <a:pos x="T2" y="T3"/>
                </a:cxn>
              </a:cxnLst>
              <a:rect l="0" t="0" r="r" b="b"/>
              <a:pathLst>
                <a:path w="6" h="2">
                  <a:moveTo>
                    <a:pt x="6" y="1"/>
                  </a:moveTo>
                  <a:cubicBezTo>
                    <a:pt x="4" y="0"/>
                    <a:pt x="1" y="1"/>
                    <a:pt x="0" y="2"/>
                  </a:cubicBezTo>
                </a:path>
              </a:pathLst>
            </a:custGeom>
            <a:noFill/>
            <a:ln w="15875" cap="flat"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5" name="Freeform 186">
              <a:extLst>
                <a:ext uri="{FF2B5EF4-FFF2-40B4-BE49-F238E27FC236}">
                  <a16:creationId xmlns:a16="http://schemas.microsoft.com/office/drawing/2014/main" id="{5C933ABC-5C27-C51F-8488-2383A3571D0F}"/>
                </a:ext>
              </a:extLst>
            </p:cNvPr>
            <p:cNvSpPr>
              <a:spLocks/>
            </p:cNvSpPr>
            <p:nvPr/>
          </p:nvSpPr>
          <p:spPr bwMode="auto">
            <a:xfrm>
              <a:off x="3496419" y="4146465"/>
              <a:ext cx="195002" cy="81864"/>
            </a:xfrm>
            <a:custGeom>
              <a:avLst/>
              <a:gdLst>
                <a:gd name="T0" fmla="*/ 0 w 12"/>
                <a:gd name="T1" fmla="*/ 2147483646 h 6"/>
                <a:gd name="T2" fmla="*/ 2147483646 w 12"/>
                <a:gd name="T3" fmla="*/ 0 h 6"/>
                <a:gd name="T4" fmla="*/ 2147483646 w 12"/>
                <a:gd name="T5" fmla="*/ 2147483646 h 6"/>
                <a:gd name="T6" fmla="*/ 0 w 12"/>
                <a:gd name="T7" fmla="*/ 2147483646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0" y="1"/>
                  </a:moveTo>
                  <a:cubicBezTo>
                    <a:pt x="0" y="0"/>
                    <a:pt x="8" y="0"/>
                    <a:pt x="11" y="0"/>
                  </a:cubicBezTo>
                  <a:cubicBezTo>
                    <a:pt x="12" y="1"/>
                    <a:pt x="7" y="6"/>
                    <a:pt x="5" y="6"/>
                  </a:cubicBezTo>
                  <a:cubicBezTo>
                    <a:pt x="3" y="6"/>
                    <a:pt x="1" y="3"/>
                    <a:pt x="0" y="1"/>
                  </a:cubicBezTo>
                  <a:close/>
                </a:path>
              </a:pathLst>
            </a:custGeom>
            <a:solidFill>
              <a:srgbClr val="FF0000"/>
            </a:solidFill>
            <a:ln w="15875" cap="flat" cmpd="sng">
              <a:solidFill>
                <a:srgbClr val="000000"/>
              </a:solidFill>
              <a:prstDash val="solid"/>
              <a:miter lim="800000"/>
              <a:headEnd type="none" w="med" len="med"/>
              <a:tailEnd type="none" w="med" len="med"/>
            </a:ln>
          </p:spPr>
          <p:txBody>
            <a:bodyPr/>
            <a:lstStyle/>
            <a:p>
              <a:endParaRPr lang="ja-JP" altLang="en-US"/>
            </a:p>
          </p:txBody>
        </p:sp>
        <p:sp>
          <p:nvSpPr>
            <p:cNvPr id="11296" name="Freeform 187">
              <a:extLst>
                <a:ext uri="{FF2B5EF4-FFF2-40B4-BE49-F238E27FC236}">
                  <a16:creationId xmlns:a16="http://schemas.microsoft.com/office/drawing/2014/main" id="{AF998EA5-FB8F-A264-1959-7DB7EDF5CADE}"/>
                </a:ext>
              </a:extLst>
            </p:cNvPr>
            <p:cNvSpPr>
              <a:spLocks/>
            </p:cNvSpPr>
            <p:nvPr/>
          </p:nvSpPr>
          <p:spPr bwMode="auto">
            <a:xfrm>
              <a:off x="3658920" y="3955450"/>
              <a:ext cx="65001" cy="54575"/>
            </a:xfrm>
            <a:custGeom>
              <a:avLst/>
              <a:gdLst>
                <a:gd name="T0" fmla="*/ 0 w 5"/>
                <a:gd name="T1" fmla="*/ 2147483646 h 5"/>
                <a:gd name="T2" fmla="*/ 2147483646 w 5"/>
                <a:gd name="T3" fmla="*/ 2147483646 h 5"/>
                <a:gd name="T4" fmla="*/ 0 60000 65536"/>
                <a:gd name="T5" fmla="*/ 0 60000 65536"/>
              </a:gdLst>
              <a:ahLst/>
              <a:cxnLst>
                <a:cxn ang="T4">
                  <a:pos x="T0" y="T1"/>
                </a:cxn>
                <a:cxn ang="T5">
                  <a:pos x="T2" y="T3"/>
                </a:cxn>
              </a:cxnLst>
              <a:rect l="0" t="0" r="r" b="b"/>
              <a:pathLst>
                <a:path w="5" h="5">
                  <a:moveTo>
                    <a:pt x="0" y="5"/>
                  </a:moveTo>
                  <a:cubicBezTo>
                    <a:pt x="1" y="3"/>
                    <a:pt x="2" y="0"/>
                    <a:pt x="5"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7" name="Freeform 188">
              <a:extLst>
                <a:ext uri="{FF2B5EF4-FFF2-40B4-BE49-F238E27FC236}">
                  <a16:creationId xmlns:a16="http://schemas.microsoft.com/office/drawing/2014/main" id="{17D14CF0-9532-133F-2EC7-E33344668D4F}"/>
                </a:ext>
              </a:extLst>
            </p:cNvPr>
            <p:cNvSpPr>
              <a:spLocks/>
            </p:cNvSpPr>
            <p:nvPr/>
          </p:nvSpPr>
          <p:spPr bwMode="auto">
            <a:xfrm>
              <a:off x="3415167" y="3955450"/>
              <a:ext cx="65001" cy="54575"/>
            </a:xfrm>
            <a:custGeom>
              <a:avLst/>
              <a:gdLst>
                <a:gd name="T0" fmla="*/ 0 w 5"/>
                <a:gd name="T1" fmla="*/ 2147483646 h 5"/>
                <a:gd name="T2" fmla="*/ 2147483646 w 5"/>
                <a:gd name="T3" fmla="*/ 2147483646 h 5"/>
                <a:gd name="T4" fmla="*/ 0 60000 65536"/>
                <a:gd name="T5" fmla="*/ 0 60000 65536"/>
              </a:gdLst>
              <a:ahLst/>
              <a:cxnLst>
                <a:cxn ang="T4">
                  <a:pos x="T0" y="T1"/>
                </a:cxn>
                <a:cxn ang="T5">
                  <a:pos x="T2" y="T3"/>
                </a:cxn>
              </a:cxnLst>
              <a:rect l="0" t="0" r="r" b="b"/>
              <a:pathLst>
                <a:path w="5" h="5">
                  <a:moveTo>
                    <a:pt x="0" y="5"/>
                  </a:moveTo>
                  <a:cubicBezTo>
                    <a:pt x="1" y="3"/>
                    <a:pt x="2" y="0"/>
                    <a:pt x="5"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298" name="Freeform 189">
              <a:extLst>
                <a:ext uri="{FF2B5EF4-FFF2-40B4-BE49-F238E27FC236}">
                  <a16:creationId xmlns:a16="http://schemas.microsoft.com/office/drawing/2014/main" id="{5DD3B013-D4A6-0069-44EA-B66722C525C2}"/>
                </a:ext>
              </a:extLst>
            </p:cNvPr>
            <p:cNvSpPr>
              <a:spLocks/>
            </p:cNvSpPr>
            <p:nvPr/>
          </p:nvSpPr>
          <p:spPr bwMode="auto">
            <a:xfrm>
              <a:off x="3236416" y="4637645"/>
              <a:ext cx="81250" cy="518469"/>
            </a:xfrm>
            <a:custGeom>
              <a:avLst/>
              <a:gdLst>
                <a:gd name="T0" fmla="*/ 2147483646 w 5"/>
                <a:gd name="T1" fmla="*/ 0 h 38"/>
                <a:gd name="T2" fmla="*/ 2147483646 w 5"/>
                <a:gd name="T3" fmla="*/ 2147483646 h 38"/>
                <a:gd name="T4" fmla="*/ 0 60000 65536"/>
                <a:gd name="T5" fmla="*/ 0 60000 65536"/>
              </a:gdLst>
              <a:ahLst/>
              <a:cxnLst>
                <a:cxn ang="T4">
                  <a:pos x="T0" y="T1"/>
                </a:cxn>
                <a:cxn ang="T5">
                  <a:pos x="T2" y="T3"/>
                </a:cxn>
              </a:cxnLst>
              <a:rect l="0" t="0" r="r" b="b"/>
              <a:pathLst>
                <a:path w="5" h="38">
                  <a:moveTo>
                    <a:pt x="2" y="0"/>
                  </a:moveTo>
                  <a:cubicBezTo>
                    <a:pt x="0" y="14"/>
                    <a:pt x="5" y="38"/>
                    <a:pt x="5" y="38"/>
                  </a:cubicBezTo>
                </a:path>
              </a:pathLst>
            </a:custGeom>
            <a:solidFill>
              <a:srgbClr val="FFFFCC"/>
            </a:solidFill>
            <a:ln w="15875" cap="rnd" cmpd="sng">
              <a:solidFill>
                <a:srgbClr val="000000"/>
              </a:solidFill>
              <a:prstDash val="solid"/>
              <a:round/>
              <a:headEnd type="none" w="med" len="med"/>
              <a:tailEnd type="none" w="med" len="med"/>
            </a:ln>
          </p:spPr>
          <p:txBody>
            <a:bodyPr/>
            <a:lstStyle/>
            <a:p>
              <a:endParaRPr lang="ja-JP" altLang="en-US"/>
            </a:p>
          </p:txBody>
        </p:sp>
        <p:sp>
          <p:nvSpPr>
            <p:cNvPr id="11299" name="Freeform 190">
              <a:extLst>
                <a:ext uri="{FF2B5EF4-FFF2-40B4-BE49-F238E27FC236}">
                  <a16:creationId xmlns:a16="http://schemas.microsoft.com/office/drawing/2014/main" id="{3E3348FF-B2F6-D8C0-2859-DE117A393D42}"/>
                </a:ext>
              </a:extLst>
            </p:cNvPr>
            <p:cNvSpPr>
              <a:spLocks/>
            </p:cNvSpPr>
            <p:nvPr/>
          </p:nvSpPr>
          <p:spPr bwMode="auto">
            <a:xfrm>
              <a:off x="4000174" y="4637645"/>
              <a:ext cx="16250" cy="150084"/>
            </a:xfrm>
            <a:custGeom>
              <a:avLst/>
              <a:gdLst>
                <a:gd name="T0" fmla="*/ 0 w 1"/>
                <a:gd name="T1" fmla="*/ 0 h 11"/>
                <a:gd name="T2" fmla="*/ 0 w 1"/>
                <a:gd name="T3" fmla="*/ 2147483646 h 11"/>
                <a:gd name="T4" fmla="*/ 0 60000 65536"/>
                <a:gd name="T5" fmla="*/ 0 60000 65536"/>
              </a:gdLst>
              <a:ahLst/>
              <a:cxnLst>
                <a:cxn ang="T4">
                  <a:pos x="T0" y="T1"/>
                </a:cxn>
                <a:cxn ang="T5">
                  <a:pos x="T2" y="T3"/>
                </a:cxn>
              </a:cxnLst>
              <a:rect l="0" t="0" r="r" b="b"/>
              <a:pathLst>
                <a:path w="1" h="11">
                  <a:moveTo>
                    <a:pt x="0" y="0"/>
                  </a:moveTo>
                  <a:cubicBezTo>
                    <a:pt x="0" y="5"/>
                    <a:pt x="1" y="5"/>
                    <a:pt x="0" y="11"/>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0" name="Freeform 191">
              <a:extLst>
                <a:ext uri="{FF2B5EF4-FFF2-40B4-BE49-F238E27FC236}">
                  <a16:creationId xmlns:a16="http://schemas.microsoft.com/office/drawing/2014/main" id="{160EB61F-FF40-64D9-39E9-4D5B1C829983}"/>
                </a:ext>
              </a:extLst>
            </p:cNvPr>
            <p:cNvSpPr>
              <a:spLocks/>
            </p:cNvSpPr>
            <p:nvPr/>
          </p:nvSpPr>
          <p:spPr bwMode="auto">
            <a:xfrm>
              <a:off x="3495675" y="4706938"/>
              <a:ext cx="717550" cy="298450"/>
            </a:xfrm>
            <a:custGeom>
              <a:avLst/>
              <a:gdLst>
                <a:gd name="T0" fmla="*/ 44 w 44"/>
                <a:gd name="T1" fmla="*/ 7 h 22"/>
                <a:gd name="T2" fmla="*/ 29 w 44"/>
                <a:gd name="T3" fmla="*/ 22 h 22"/>
                <a:gd name="T4" fmla="*/ 0 w 44"/>
                <a:gd name="T5" fmla="*/ 13 h 22"/>
                <a:gd name="T6" fmla="*/ 7 w 44"/>
                <a:gd name="T7" fmla="*/ 8 h 22"/>
                <a:gd name="T8" fmla="*/ 7 w 44"/>
                <a:gd name="T9" fmla="*/ 1 h 22"/>
                <a:gd name="T10" fmla="*/ 30 w 44"/>
                <a:gd name="T11" fmla="*/ 6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 h="22">
                  <a:moveTo>
                    <a:pt x="44" y="7"/>
                  </a:moveTo>
                  <a:cubicBezTo>
                    <a:pt x="44" y="12"/>
                    <a:pt x="42" y="21"/>
                    <a:pt x="29" y="22"/>
                  </a:cubicBezTo>
                  <a:cubicBezTo>
                    <a:pt x="22" y="22"/>
                    <a:pt x="7" y="20"/>
                    <a:pt x="0" y="13"/>
                  </a:cubicBezTo>
                  <a:cubicBezTo>
                    <a:pt x="1" y="12"/>
                    <a:pt x="5" y="12"/>
                    <a:pt x="7" y="8"/>
                  </a:cubicBezTo>
                  <a:cubicBezTo>
                    <a:pt x="7" y="6"/>
                    <a:pt x="7" y="1"/>
                    <a:pt x="7" y="1"/>
                  </a:cubicBezTo>
                  <a:cubicBezTo>
                    <a:pt x="10" y="0"/>
                    <a:pt x="33" y="7"/>
                    <a:pt x="30" y="6"/>
                  </a:cubicBezTo>
                </a:path>
              </a:pathLst>
            </a:custGeom>
            <a:solidFill>
              <a:srgbClr val="FFCC99"/>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01" name="Freeform 192">
              <a:extLst>
                <a:ext uri="{FF2B5EF4-FFF2-40B4-BE49-F238E27FC236}">
                  <a16:creationId xmlns:a16="http://schemas.microsoft.com/office/drawing/2014/main" id="{BB9DB052-5F3D-8973-53B8-DC5F986E3FA9}"/>
                </a:ext>
              </a:extLst>
            </p:cNvPr>
            <p:cNvSpPr>
              <a:spLocks/>
            </p:cNvSpPr>
            <p:nvPr/>
          </p:nvSpPr>
          <p:spPr bwMode="auto">
            <a:xfrm rot="21032260" flipH="1">
              <a:off x="3251200" y="4719638"/>
              <a:ext cx="341312" cy="149225"/>
            </a:xfrm>
            <a:custGeom>
              <a:avLst/>
              <a:gdLst>
                <a:gd name="T0" fmla="*/ 10 w 21"/>
                <a:gd name="T1" fmla="*/ 0 h 11"/>
                <a:gd name="T2" fmla="*/ 20 w 21"/>
                <a:gd name="T3" fmla="*/ 7 h 11"/>
                <a:gd name="T4" fmla="*/ 14 w 21"/>
                <a:gd name="T5" fmla="*/ 6 h 11"/>
                <a:gd name="T6" fmla="*/ 0 w 21"/>
                <a:gd name="T7" fmla="*/ 10 h 11"/>
                <a:gd name="T8" fmla="*/ 10 w 21"/>
                <a:gd name="T9" fmla="*/ 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1">
                  <a:moveTo>
                    <a:pt x="10" y="0"/>
                  </a:moveTo>
                  <a:cubicBezTo>
                    <a:pt x="16" y="1"/>
                    <a:pt x="18" y="6"/>
                    <a:pt x="20" y="7"/>
                  </a:cubicBezTo>
                  <a:cubicBezTo>
                    <a:pt x="21" y="9"/>
                    <a:pt x="18" y="4"/>
                    <a:pt x="14" y="6"/>
                  </a:cubicBezTo>
                  <a:cubicBezTo>
                    <a:pt x="11" y="7"/>
                    <a:pt x="4" y="9"/>
                    <a:pt x="0" y="10"/>
                  </a:cubicBezTo>
                  <a:cubicBezTo>
                    <a:pt x="1" y="11"/>
                    <a:pt x="6" y="2"/>
                    <a:pt x="10" y="0"/>
                  </a:cubicBezTo>
                  <a:close/>
                </a:path>
              </a:pathLst>
            </a:custGeom>
            <a:solidFill>
              <a:schemeClr val="bg1">
                <a:lumMod val="7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02" name="Freeform 193">
              <a:extLst>
                <a:ext uri="{FF2B5EF4-FFF2-40B4-BE49-F238E27FC236}">
                  <a16:creationId xmlns:a16="http://schemas.microsoft.com/office/drawing/2014/main" id="{E1FBD6B7-A570-981E-F363-5DE052D088E9}"/>
                </a:ext>
              </a:extLst>
            </p:cNvPr>
            <p:cNvSpPr>
              <a:spLocks/>
            </p:cNvSpPr>
            <p:nvPr/>
          </p:nvSpPr>
          <p:spPr bwMode="auto">
            <a:xfrm>
              <a:off x="3577670" y="4664933"/>
              <a:ext cx="406254" cy="191015"/>
            </a:xfrm>
            <a:custGeom>
              <a:avLst/>
              <a:gdLst>
                <a:gd name="T0" fmla="*/ 2147483646 w 25"/>
                <a:gd name="T1" fmla="*/ 0 h 14"/>
                <a:gd name="T2" fmla="*/ 2147483646 w 25"/>
                <a:gd name="T3" fmla="*/ 2147483646 h 14"/>
                <a:gd name="T4" fmla="*/ 2147483646 w 25"/>
                <a:gd name="T5" fmla="*/ 2147483646 h 14"/>
                <a:gd name="T6" fmla="*/ 2147483646 w 25"/>
                <a:gd name="T7" fmla="*/ 2147483646 h 14"/>
                <a:gd name="T8" fmla="*/ 2147483646 w 25"/>
                <a:gd name="T9" fmla="*/ 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14">
                  <a:moveTo>
                    <a:pt x="17" y="0"/>
                  </a:moveTo>
                  <a:cubicBezTo>
                    <a:pt x="21" y="1"/>
                    <a:pt x="24" y="2"/>
                    <a:pt x="25" y="8"/>
                  </a:cubicBezTo>
                  <a:cubicBezTo>
                    <a:pt x="14" y="6"/>
                    <a:pt x="17" y="7"/>
                    <a:pt x="6" y="14"/>
                  </a:cubicBezTo>
                  <a:cubicBezTo>
                    <a:pt x="2" y="14"/>
                    <a:pt x="0" y="8"/>
                    <a:pt x="1" y="6"/>
                  </a:cubicBezTo>
                  <a:cubicBezTo>
                    <a:pt x="2" y="7"/>
                    <a:pt x="12" y="2"/>
                    <a:pt x="17" y="0"/>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3" name="Freeform 194">
              <a:extLst>
                <a:ext uri="{FF2B5EF4-FFF2-40B4-BE49-F238E27FC236}">
                  <a16:creationId xmlns:a16="http://schemas.microsoft.com/office/drawing/2014/main" id="{DC75A8E4-6C14-AB84-701A-DA1602695223}"/>
                </a:ext>
              </a:extLst>
            </p:cNvPr>
            <p:cNvSpPr>
              <a:spLocks/>
            </p:cNvSpPr>
            <p:nvPr/>
          </p:nvSpPr>
          <p:spPr bwMode="auto">
            <a:xfrm>
              <a:off x="3138487" y="4665663"/>
              <a:ext cx="615950" cy="366712"/>
            </a:xfrm>
            <a:custGeom>
              <a:avLst/>
              <a:gdLst>
                <a:gd name="T0" fmla="*/ 2 w 38"/>
                <a:gd name="T1" fmla="*/ 0 h 27"/>
                <a:gd name="T2" fmla="*/ 2 w 38"/>
                <a:gd name="T3" fmla="*/ 18 h 27"/>
                <a:gd name="T4" fmla="*/ 16 w 38"/>
                <a:gd name="T5" fmla="*/ 26 h 27"/>
                <a:gd name="T6" fmla="*/ 38 w 38"/>
                <a:gd name="T7" fmla="*/ 15 h 27"/>
                <a:gd name="T8" fmla="*/ 34 w 38"/>
                <a:gd name="T9" fmla="*/ 3 h 27"/>
                <a:gd name="T10" fmla="*/ 8 w 38"/>
                <a:gd name="T11" fmla="*/ 11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 h="27">
                  <a:moveTo>
                    <a:pt x="2" y="0"/>
                  </a:moveTo>
                  <a:cubicBezTo>
                    <a:pt x="2" y="4"/>
                    <a:pt x="0" y="14"/>
                    <a:pt x="2" y="18"/>
                  </a:cubicBezTo>
                  <a:cubicBezTo>
                    <a:pt x="4" y="22"/>
                    <a:pt x="10" y="27"/>
                    <a:pt x="16" y="26"/>
                  </a:cubicBezTo>
                  <a:cubicBezTo>
                    <a:pt x="23" y="25"/>
                    <a:pt x="33" y="18"/>
                    <a:pt x="38" y="15"/>
                  </a:cubicBezTo>
                  <a:cubicBezTo>
                    <a:pt x="38" y="13"/>
                    <a:pt x="34" y="6"/>
                    <a:pt x="34" y="3"/>
                  </a:cubicBezTo>
                  <a:cubicBezTo>
                    <a:pt x="30" y="2"/>
                    <a:pt x="4" y="12"/>
                    <a:pt x="8" y="11"/>
                  </a:cubicBezTo>
                </a:path>
              </a:pathLst>
            </a:custGeom>
            <a:solidFill>
              <a:srgbClr val="FFCC99"/>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04" name="Freeform 195">
              <a:extLst>
                <a:ext uri="{FF2B5EF4-FFF2-40B4-BE49-F238E27FC236}">
                  <a16:creationId xmlns:a16="http://schemas.microsoft.com/office/drawing/2014/main" id="{F8992CA7-24DF-FC8F-F7F2-CCE6EC86A974}"/>
                </a:ext>
              </a:extLst>
            </p:cNvPr>
            <p:cNvSpPr>
              <a:spLocks/>
            </p:cNvSpPr>
            <p:nvPr/>
          </p:nvSpPr>
          <p:spPr bwMode="auto">
            <a:xfrm rot="1357192">
              <a:off x="3562350" y="4760913"/>
              <a:ext cx="177800" cy="123825"/>
            </a:xfrm>
            <a:custGeom>
              <a:avLst/>
              <a:gdLst>
                <a:gd name="T0" fmla="*/ 0 w 14"/>
                <a:gd name="T1" fmla="*/ 0 h 5"/>
                <a:gd name="T2" fmla="*/ 2 w 14"/>
                <a:gd name="T3" fmla="*/ 547 h 5"/>
                <a:gd name="T4" fmla="*/ 0 60000 65536"/>
                <a:gd name="T5" fmla="*/ 0 60000 65536"/>
              </a:gdLst>
              <a:ahLst/>
              <a:cxnLst>
                <a:cxn ang="T4">
                  <a:pos x="T0" y="T1"/>
                </a:cxn>
                <a:cxn ang="T5">
                  <a:pos x="T2" y="T3"/>
                </a:cxn>
              </a:cxnLst>
              <a:rect l="0" t="0" r="r" b="b"/>
              <a:pathLst>
                <a:path w="14" h="5">
                  <a:moveTo>
                    <a:pt x="0" y="0"/>
                  </a:moveTo>
                  <a:cubicBezTo>
                    <a:pt x="3" y="2"/>
                    <a:pt x="5" y="4"/>
                    <a:pt x="14" y="5"/>
                  </a:cubicBezTo>
                </a:path>
              </a:pathLst>
            </a:custGeom>
            <a:solidFill>
              <a:schemeClr val="bg1">
                <a:lumMod val="75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nvGrpSpPr>
            <p:cNvPr id="11305" name="グループ化 215">
              <a:extLst>
                <a:ext uri="{FF2B5EF4-FFF2-40B4-BE49-F238E27FC236}">
                  <a16:creationId xmlns:a16="http://schemas.microsoft.com/office/drawing/2014/main" id="{546AE6FB-EE72-6D90-EF08-45A3B5431447}"/>
                </a:ext>
              </a:extLst>
            </p:cNvPr>
            <p:cNvGrpSpPr>
              <a:grpSpLocks/>
            </p:cNvGrpSpPr>
            <p:nvPr/>
          </p:nvGrpSpPr>
          <p:grpSpPr bwMode="auto">
            <a:xfrm>
              <a:off x="4866159" y="4624184"/>
              <a:ext cx="1120156" cy="1637860"/>
              <a:chOff x="5131734" y="2259502"/>
              <a:chExt cx="1119973" cy="1637907"/>
            </a:xfrm>
          </p:grpSpPr>
          <p:sp>
            <p:nvSpPr>
              <p:cNvPr id="11330" name="Freeform 121">
                <a:extLst>
                  <a:ext uri="{FF2B5EF4-FFF2-40B4-BE49-F238E27FC236}">
                    <a16:creationId xmlns:a16="http://schemas.microsoft.com/office/drawing/2014/main" id="{5B172676-36ED-45CB-454F-B838D0388AD1}"/>
                  </a:ext>
                </a:extLst>
              </p:cNvPr>
              <p:cNvSpPr>
                <a:spLocks/>
              </p:cNvSpPr>
              <p:nvPr/>
            </p:nvSpPr>
            <p:spPr bwMode="auto">
              <a:xfrm rot="490223">
                <a:off x="5455578" y="2259502"/>
                <a:ext cx="48742" cy="368397"/>
              </a:xfrm>
              <a:custGeom>
                <a:avLst/>
                <a:gdLst>
                  <a:gd name="T0" fmla="*/ 2147483646 w 3"/>
                  <a:gd name="T1" fmla="*/ 0 h 27"/>
                  <a:gd name="T2" fmla="*/ 0 w 3"/>
                  <a:gd name="T3" fmla="*/ 2147483646 h 27"/>
                  <a:gd name="T4" fmla="*/ 2147483646 w 3"/>
                  <a:gd name="T5" fmla="*/ 2147483646 h 27"/>
                  <a:gd name="T6" fmla="*/ 0 60000 65536"/>
                  <a:gd name="T7" fmla="*/ 0 60000 65536"/>
                  <a:gd name="T8" fmla="*/ 0 60000 65536"/>
                </a:gdLst>
                <a:ahLst/>
                <a:cxnLst>
                  <a:cxn ang="T6">
                    <a:pos x="T0" y="T1"/>
                  </a:cxn>
                  <a:cxn ang="T7">
                    <a:pos x="T2" y="T3"/>
                  </a:cxn>
                  <a:cxn ang="T8">
                    <a:pos x="T4" y="T5"/>
                  </a:cxn>
                </a:cxnLst>
                <a:rect l="0" t="0" r="r" b="b"/>
                <a:pathLst>
                  <a:path w="3" h="27">
                    <a:moveTo>
                      <a:pt x="3" y="0"/>
                    </a:moveTo>
                    <a:cubicBezTo>
                      <a:pt x="0" y="3"/>
                      <a:pt x="1" y="6"/>
                      <a:pt x="0" y="9"/>
                    </a:cubicBezTo>
                    <a:cubicBezTo>
                      <a:pt x="0" y="15"/>
                      <a:pt x="1" y="20"/>
                      <a:pt x="1" y="27"/>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1" name="Freeform 197">
                <a:extLst>
                  <a:ext uri="{FF2B5EF4-FFF2-40B4-BE49-F238E27FC236}">
                    <a16:creationId xmlns:a16="http://schemas.microsoft.com/office/drawing/2014/main" id="{8622ADCA-0CBE-B9CD-9C29-F3977436C243}"/>
                  </a:ext>
                </a:extLst>
              </p:cNvPr>
              <p:cNvSpPr>
                <a:spLocks/>
              </p:cNvSpPr>
              <p:nvPr/>
            </p:nvSpPr>
            <p:spPr bwMode="auto">
              <a:xfrm>
                <a:off x="5504321" y="3050872"/>
                <a:ext cx="341197" cy="163732"/>
              </a:xfrm>
              <a:custGeom>
                <a:avLst/>
                <a:gdLst>
                  <a:gd name="T0" fmla="*/ 0 w 21"/>
                  <a:gd name="T1" fmla="*/ 0 h 12"/>
                  <a:gd name="T2" fmla="*/ 0 w 21"/>
                  <a:gd name="T3" fmla="*/ 2147483646 h 12"/>
                  <a:gd name="T4" fmla="*/ 2147483646 w 21"/>
                  <a:gd name="T5" fmla="*/ 2147483646 h 12"/>
                  <a:gd name="T6" fmla="*/ 2147483646 w 21"/>
                  <a:gd name="T7" fmla="*/ 0 h 12"/>
                  <a:gd name="T8" fmla="*/ 0 w 21"/>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12">
                    <a:moveTo>
                      <a:pt x="0" y="0"/>
                    </a:moveTo>
                    <a:cubicBezTo>
                      <a:pt x="0" y="3"/>
                      <a:pt x="0" y="5"/>
                      <a:pt x="0" y="10"/>
                    </a:cubicBezTo>
                    <a:cubicBezTo>
                      <a:pt x="6" y="12"/>
                      <a:pt x="14" y="12"/>
                      <a:pt x="21" y="10"/>
                    </a:cubicBezTo>
                    <a:cubicBezTo>
                      <a:pt x="21" y="6"/>
                      <a:pt x="20" y="3"/>
                      <a:pt x="19" y="0"/>
                    </a:cubicBezTo>
                    <a:cubicBezTo>
                      <a:pt x="10" y="1"/>
                      <a:pt x="11" y="2"/>
                      <a:pt x="0" y="0"/>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2" name="Freeform 199">
                <a:extLst>
                  <a:ext uri="{FF2B5EF4-FFF2-40B4-BE49-F238E27FC236}">
                    <a16:creationId xmlns:a16="http://schemas.microsoft.com/office/drawing/2014/main" id="{1C3CC7AE-FC43-BCBC-FBAB-A220D27D4AE3}"/>
                  </a:ext>
                </a:extLst>
              </p:cNvPr>
              <p:cNvSpPr>
                <a:spLocks/>
              </p:cNvSpPr>
              <p:nvPr/>
            </p:nvSpPr>
            <p:spPr bwMode="auto">
              <a:xfrm>
                <a:off x="5276856" y="2518744"/>
                <a:ext cx="568663" cy="600350"/>
              </a:xfrm>
              <a:custGeom>
                <a:avLst/>
                <a:gdLst>
                  <a:gd name="T0" fmla="*/ 2147483646 w 35"/>
                  <a:gd name="T1" fmla="*/ 2147483646 h 44"/>
                  <a:gd name="T2" fmla="*/ 2147483646 w 35"/>
                  <a:gd name="T3" fmla="*/ 2147483646 h 44"/>
                  <a:gd name="T4" fmla="*/ 0 w 35"/>
                  <a:gd name="T5" fmla="*/ 2147483646 h 44"/>
                  <a:gd name="T6" fmla="*/ 2147483646 w 35"/>
                  <a:gd name="T7" fmla="*/ 2147483646 h 44"/>
                  <a:gd name="T8" fmla="*/ 2147483646 w 35"/>
                  <a:gd name="T9" fmla="*/ 2147483646 h 44"/>
                  <a:gd name="T10" fmla="*/ 2147483646 w 35"/>
                  <a:gd name="T11" fmla="*/ 2147483646 h 44"/>
                  <a:gd name="T12" fmla="*/ 2147483646 w 35"/>
                  <a:gd name="T13" fmla="*/ 2147483646 h 44"/>
                  <a:gd name="T14" fmla="*/ 2147483646 w 35"/>
                  <a:gd name="T15" fmla="*/ 2147483646 h 44"/>
                  <a:gd name="T16" fmla="*/ 2147483646 w 35"/>
                  <a:gd name="T17" fmla="*/ 2147483646 h 44"/>
                  <a:gd name="T18" fmla="*/ 2147483646 w 35"/>
                  <a:gd name="T19" fmla="*/ 2147483646 h 44"/>
                  <a:gd name="T20" fmla="*/ 2147483646 w 35"/>
                  <a:gd name="T21" fmla="*/ 2147483646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5" h="44">
                    <a:moveTo>
                      <a:pt x="5" y="11"/>
                    </a:moveTo>
                    <a:cubicBezTo>
                      <a:pt x="4" y="14"/>
                      <a:pt x="6" y="17"/>
                      <a:pt x="5" y="20"/>
                    </a:cubicBezTo>
                    <a:cubicBezTo>
                      <a:pt x="4" y="23"/>
                      <a:pt x="0" y="23"/>
                      <a:pt x="0" y="26"/>
                    </a:cubicBezTo>
                    <a:cubicBezTo>
                      <a:pt x="0" y="29"/>
                      <a:pt x="6" y="27"/>
                      <a:pt x="5" y="32"/>
                    </a:cubicBezTo>
                    <a:cubicBezTo>
                      <a:pt x="6" y="35"/>
                      <a:pt x="7" y="40"/>
                      <a:pt x="12" y="42"/>
                    </a:cubicBezTo>
                    <a:cubicBezTo>
                      <a:pt x="17" y="44"/>
                      <a:pt x="30" y="42"/>
                      <a:pt x="32" y="36"/>
                    </a:cubicBezTo>
                    <a:cubicBezTo>
                      <a:pt x="34" y="32"/>
                      <a:pt x="35" y="29"/>
                      <a:pt x="35" y="23"/>
                    </a:cubicBezTo>
                    <a:cubicBezTo>
                      <a:pt x="35" y="15"/>
                      <a:pt x="34" y="6"/>
                      <a:pt x="30" y="4"/>
                    </a:cubicBezTo>
                    <a:cubicBezTo>
                      <a:pt x="27" y="2"/>
                      <a:pt x="20" y="0"/>
                      <a:pt x="12" y="3"/>
                    </a:cubicBezTo>
                    <a:cubicBezTo>
                      <a:pt x="9" y="4"/>
                      <a:pt x="8" y="5"/>
                      <a:pt x="7" y="7"/>
                    </a:cubicBezTo>
                    <a:cubicBezTo>
                      <a:pt x="6" y="8"/>
                      <a:pt x="5" y="9"/>
                      <a:pt x="5" y="11"/>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3" name="Freeform 200">
                <a:extLst>
                  <a:ext uri="{FF2B5EF4-FFF2-40B4-BE49-F238E27FC236}">
                    <a16:creationId xmlns:a16="http://schemas.microsoft.com/office/drawing/2014/main" id="{B4ADE021-690C-5593-FB02-D798158FD0B6}"/>
                  </a:ext>
                </a:extLst>
              </p:cNvPr>
              <p:cNvSpPr>
                <a:spLocks/>
              </p:cNvSpPr>
              <p:nvPr/>
            </p:nvSpPr>
            <p:spPr bwMode="auto">
              <a:xfrm>
                <a:off x="5260608" y="2450522"/>
                <a:ext cx="747386" cy="654927"/>
              </a:xfrm>
              <a:custGeom>
                <a:avLst/>
                <a:gdLst>
                  <a:gd name="T0" fmla="*/ 2147483646 w 46"/>
                  <a:gd name="T1" fmla="*/ 2147483646 h 48"/>
                  <a:gd name="T2" fmla="*/ 2147483646 w 46"/>
                  <a:gd name="T3" fmla="*/ 2147483646 h 48"/>
                  <a:gd name="T4" fmla="*/ 2147483646 w 46"/>
                  <a:gd name="T5" fmla="*/ 2147483646 h 48"/>
                  <a:gd name="T6" fmla="*/ 2147483646 w 46"/>
                  <a:gd name="T7" fmla="*/ 2147483646 h 48"/>
                  <a:gd name="T8" fmla="*/ 2147483646 w 46"/>
                  <a:gd name="T9" fmla="*/ 2147483646 h 48"/>
                  <a:gd name="T10" fmla="*/ 2147483646 w 46"/>
                  <a:gd name="T11" fmla="*/ 2147483646 h 48"/>
                  <a:gd name="T12" fmla="*/ 2147483646 w 46"/>
                  <a:gd name="T13" fmla="*/ 2147483646 h 48"/>
                  <a:gd name="T14" fmla="*/ 2147483646 w 46"/>
                  <a:gd name="T15" fmla="*/ 2147483646 h 48"/>
                  <a:gd name="T16" fmla="*/ 2147483646 w 46"/>
                  <a:gd name="T17" fmla="*/ 2147483646 h 48"/>
                  <a:gd name="T18" fmla="*/ 2147483646 w 46"/>
                  <a:gd name="T19" fmla="*/ 2147483646 h 48"/>
                  <a:gd name="T20" fmla="*/ 2147483646 w 46"/>
                  <a:gd name="T21" fmla="*/ 2147483646 h 48"/>
                  <a:gd name="T22" fmla="*/ 2147483646 w 46"/>
                  <a:gd name="T23" fmla="*/ 2147483646 h 48"/>
                  <a:gd name="T24" fmla="*/ 2147483646 w 46"/>
                  <a:gd name="T25" fmla="*/ 2147483646 h 48"/>
                  <a:gd name="T26" fmla="*/ 2147483646 w 46"/>
                  <a:gd name="T27" fmla="*/ 2147483646 h 48"/>
                  <a:gd name="T28" fmla="*/ 2147483646 w 46"/>
                  <a:gd name="T29" fmla="*/ 2147483646 h 48"/>
                  <a:gd name="T30" fmla="*/ 2147483646 w 46"/>
                  <a:gd name="T31" fmla="*/ 2147483646 h 48"/>
                  <a:gd name="T32" fmla="*/ 2147483646 w 46"/>
                  <a:gd name="T33" fmla="*/ 0 h 48"/>
                  <a:gd name="T34" fmla="*/ 2147483646 w 46"/>
                  <a:gd name="T35" fmla="*/ 2147483646 h 48"/>
                  <a:gd name="T36" fmla="*/ 2147483646 w 46"/>
                  <a:gd name="T37" fmla="*/ 2147483646 h 48"/>
                  <a:gd name="T38" fmla="*/ 2147483646 w 46"/>
                  <a:gd name="T39" fmla="*/ 2147483646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6" h="48">
                    <a:moveTo>
                      <a:pt x="7" y="13"/>
                    </a:moveTo>
                    <a:cubicBezTo>
                      <a:pt x="11" y="16"/>
                      <a:pt x="13" y="14"/>
                      <a:pt x="14" y="15"/>
                    </a:cubicBezTo>
                    <a:cubicBezTo>
                      <a:pt x="16" y="16"/>
                      <a:pt x="18" y="19"/>
                      <a:pt x="19" y="19"/>
                    </a:cubicBezTo>
                    <a:cubicBezTo>
                      <a:pt x="20" y="19"/>
                      <a:pt x="18" y="15"/>
                      <a:pt x="18" y="14"/>
                    </a:cubicBezTo>
                    <a:cubicBezTo>
                      <a:pt x="19" y="14"/>
                      <a:pt x="23" y="23"/>
                      <a:pt x="26" y="24"/>
                    </a:cubicBezTo>
                    <a:cubicBezTo>
                      <a:pt x="28" y="21"/>
                      <a:pt x="31" y="20"/>
                      <a:pt x="33" y="23"/>
                    </a:cubicBezTo>
                    <a:cubicBezTo>
                      <a:pt x="34" y="24"/>
                      <a:pt x="33" y="33"/>
                      <a:pt x="27" y="31"/>
                    </a:cubicBezTo>
                    <a:cubicBezTo>
                      <a:pt x="26" y="35"/>
                      <a:pt x="30" y="45"/>
                      <a:pt x="31" y="47"/>
                    </a:cubicBezTo>
                    <a:cubicBezTo>
                      <a:pt x="33" y="41"/>
                      <a:pt x="35" y="45"/>
                      <a:pt x="32" y="43"/>
                    </a:cubicBezTo>
                    <a:cubicBezTo>
                      <a:pt x="31" y="42"/>
                      <a:pt x="34" y="45"/>
                      <a:pt x="35" y="45"/>
                    </a:cubicBezTo>
                    <a:cubicBezTo>
                      <a:pt x="36" y="45"/>
                      <a:pt x="39" y="48"/>
                      <a:pt x="39" y="48"/>
                    </a:cubicBezTo>
                    <a:cubicBezTo>
                      <a:pt x="40" y="47"/>
                      <a:pt x="38" y="42"/>
                      <a:pt x="38" y="42"/>
                    </a:cubicBezTo>
                    <a:cubicBezTo>
                      <a:pt x="38" y="41"/>
                      <a:pt x="41" y="45"/>
                      <a:pt x="41" y="45"/>
                    </a:cubicBezTo>
                    <a:cubicBezTo>
                      <a:pt x="41" y="44"/>
                      <a:pt x="40" y="41"/>
                      <a:pt x="40" y="38"/>
                    </a:cubicBezTo>
                    <a:cubicBezTo>
                      <a:pt x="40" y="36"/>
                      <a:pt x="43" y="31"/>
                      <a:pt x="43" y="27"/>
                    </a:cubicBezTo>
                    <a:cubicBezTo>
                      <a:pt x="43" y="23"/>
                      <a:pt x="46" y="17"/>
                      <a:pt x="42" y="10"/>
                    </a:cubicBezTo>
                    <a:cubicBezTo>
                      <a:pt x="39" y="3"/>
                      <a:pt x="34" y="1"/>
                      <a:pt x="22" y="0"/>
                    </a:cubicBezTo>
                    <a:cubicBezTo>
                      <a:pt x="19" y="1"/>
                      <a:pt x="13" y="0"/>
                      <a:pt x="10" y="3"/>
                    </a:cubicBezTo>
                    <a:cubicBezTo>
                      <a:pt x="5" y="5"/>
                      <a:pt x="0" y="9"/>
                      <a:pt x="6" y="17"/>
                    </a:cubicBezTo>
                    <a:cubicBezTo>
                      <a:pt x="8" y="16"/>
                      <a:pt x="7" y="16"/>
                      <a:pt x="7" y="13"/>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4" name="Freeform 201">
                <a:extLst>
                  <a:ext uri="{FF2B5EF4-FFF2-40B4-BE49-F238E27FC236}">
                    <a16:creationId xmlns:a16="http://schemas.microsoft.com/office/drawing/2014/main" id="{9F9A7B96-6339-9E9A-6487-A3DF942115D5}"/>
                  </a:ext>
                </a:extLst>
              </p:cNvPr>
              <p:cNvSpPr>
                <a:spLocks/>
              </p:cNvSpPr>
              <p:nvPr/>
            </p:nvSpPr>
            <p:spPr bwMode="auto">
              <a:xfrm>
                <a:off x="5406836" y="2696120"/>
                <a:ext cx="129981" cy="54577"/>
              </a:xfrm>
              <a:custGeom>
                <a:avLst/>
                <a:gdLst>
                  <a:gd name="T0" fmla="*/ 0 w 10"/>
                  <a:gd name="T1" fmla="*/ 2147483646 h 4"/>
                  <a:gd name="T2" fmla="*/ 2147483646 w 10"/>
                  <a:gd name="T3" fmla="*/ 2147483646 h 4"/>
                  <a:gd name="T4" fmla="*/ 0 60000 65536"/>
                  <a:gd name="T5" fmla="*/ 0 60000 65536"/>
                </a:gdLst>
                <a:ahLst/>
                <a:cxnLst>
                  <a:cxn ang="T4">
                    <a:pos x="T0" y="T1"/>
                  </a:cxn>
                  <a:cxn ang="T5">
                    <a:pos x="T2" y="T3"/>
                  </a:cxn>
                </a:cxnLst>
                <a:rect l="0" t="0" r="r" b="b"/>
                <a:pathLst>
                  <a:path w="10" h="4">
                    <a:moveTo>
                      <a:pt x="0" y="4"/>
                    </a:moveTo>
                    <a:cubicBezTo>
                      <a:pt x="4" y="1"/>
                      <a:pt x="5" y="0"/>
                      <a:pt x="10" y="1"/>
                    </a:cubicBezTo>
                  </a:path>
                </a:pathLst>
              </a:custGeom>
              <a:noFill/>
              <a:ln w="2222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5" name="Oval 202">
                <a:extLst>
                  <a:ext uri="{FF2B5EF4-FFF2-40B4-BE49-F238E27FC236}">
                    <a16:creationId xmlns:a16="http://schemas.microsoft.com/office/drawing/2014/main" id="{AADAF5CF-E9B1-378B-66B8-46D2514A9676}"/>
                  </a:ext>
                </a:extLst>
              </p:cNvPr>
              <p:cNvSpPr>
                <a:spLocks noChangeArrowheads="1"/>
              </p:cNvSpPr>
              <p:nvPr/>
            </p:nvSpPr>
            <p:spPr bwMode="auto">
              <a:xfrm rot="-5400000">
                <a:off x="5444537" y="2760436"/>
                <a:ext cx="54577" cy="48742"/>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336" name="Freeform 203">
                <a:extLst>
                  <a:ext uri="{FF2B5EF4-FFF2-40B4-BE49-F238E27FC236}">
                    <a16:creationId xmlns:a16="http://schemas.microsoft.com/office/drawing/2014/main" id="{1C2FD24E-8B2A-C94C-9F54-E2453D3F8799}"/>
                  </a:ext>
                </a:extLst>
              </p:cNvPr>
              <p:cNvSpPr>
                <a:spLocks/>
              </p:cNvSpPr>
              <p:nvPr/>
            </p:nvSpPr>
            <p:spPr bwMode="auto">
              <a:xfrm rot="1784693">
                <a:off x="5423084" y="2941718"/>
                <a:ext cx="129981" cy="68222"/>
              </a:xfrm>
              <a:custGeom>
                <a:avLst/>
                <a:gdLst>
                  <a:gd name="T0" fmla="*/ 0 w 8"/>
                  <a:gd name="T1" fmla="*/ 2147483646 h 5"/>
                  <a:gd name="T2" fmla="*/ 2147483646 w 8"/>
                  <a:gd name="T3" fmla="*/ 0 h 5"/>
                  <a:gd name="T4" fmla="*/ 0 60000 65536"/>
                  <a:gd name="T5" fmla="*/ 0 60000 65536"/>
                </a:gdLst>
                <a:ahLst/>
                <a:cxnLst>
                  <a:cxn ang="T4">
                    <a:pos x="T0" y="T1"/>
                  </a:cxn>
                  <a:cxn ang="T5">
                    <a:pos x="T2" y="T3"/>
                  </a:cxn>
                </a:cxnLst>
                <a:rect l="0" t="0" r="r" b="b"/>
                <a:pathLst>
                  <a:path w="8" h="5">
                    <a:moveTo>
                      <a:pt x="0" y="5"/>
                    </a:moveTo>
                    <a:cubicBezTo>
                      <a:pt x="5" y="5"/>
                      <a:pt x="6" y="4"/>
                      <a:pt x="8"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7" name="Freeform 204">
                <a:extLst>
                  <a:ext uri="{FF2B5EF4-FFF2-40B4-BE49-F238E27FC236}">
                    <a16:creationId xmlns:a16="http://schemas.microsoft.com/office/drawing/2014/main" id="{D194A959-EC70-C5D3-C0B6-36970F8EDA56}"/>
                  </a:ext>
                </a:extLst>
              </p:cNvPr>
              <p:cNvSpPr>
                <a:spLocks/>
              </p:cNvSpPr>
              <p:nvPr/>
            </p:nvSpPr>
            <p:spPr bwMode="auto">
              <a:xfrm>
                <a:off x="5715539" y="2777986"/>
                <a:ext cx="32495" cy="54577"/>
              </a:xfrm>
              <a:custGeom>
                <a:avLst/>
                <a:gdLst>
                  <a:gd name="T0" fmla="*/ 2147483646 w 2"/>
                  <a:gd name="T1" fmla="*/ 0 h 5"/>
                  <a:gd name="T2" fmla="*/ 0 w 2"/>
                  <a:gd name="T3" fmla="*/ 2147483646 h 5"/>
                  <a:gd name="T4" fmla="*/ 0 60000 65536"/>
                  <a:gd name="T5" fmla="*/ 0 60000 65536"/>
                </a:gdLst>
                <a:ahLst/>
                <a:cxnLst>
                  <a:cxn ang="T4">
                    <a:pos x="T0" y="T1"/>
                  </a:cxn>
                  <a:cxn ang="T5">
                    <a:pos x="T2" y="T3"/>
                  </a:cxn>
                </a:cxnLst>
                <a:rect l="0" t="0" r="r" b="b"/>
                <a:pathLst>
                  <a:path w="2" h="5">
                    <a:moveTo>
                      <a:pt x="2" y="0"/>
                    </a:moveTo>
                    <a:cubicBezTo>
                      <a:pt x="2" y="2"/>
                      <a:pt x="0" y="5"/>
                      <a:pt x="0" y="5"/>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38" name="Freeform 211">
                <a:extLst>
                  <a:ext uri="{FF2B5EF4-FFF2-40B4-BE49-F238E27FC236}">
                    <a16:creationId xmlns:a16="http://schemas.microsoft.com/office/drawing/2014/main" id="{EAEFEAA9-FF5E-A1E4-CB09-F7D1E714181A}"/>
                  </a:ext>
                </a:extLst>
              </p:cNvPr>
              <p:cNvSpPr>
                <a:spLocks/>
              </p:cNvSpPr>
              <p:nvPr/>
            </p:nvSpPr>
            <p:spPr bwMode="auto">
              <a:xfrm>
                <a:off x="5131262" y="3105867"/>
                <a:ext cx="1120592" cy="792186"/>
              </a:xfrm>
              <a:custGeom>
                <a:avLst/>
                <a:gdLst>
                  <a:gd name="T0" fmla="*/ 69 w 69"/>
                  <a:gd name="T1" fmla="*/ 52 h 58"/>
                  <a:gd name="T2" fmla="*/ 59 w 69"/>
                  <a:gd name="T3" fmla="*/ 12 h 58"/>
                  <a:gd name="T4" fmla="*/ 50 w 69"/>
                  <a:gd name="T5" fmla="*/ 9 h 58"/>
                  <a:gd name="T6" fmla="*/ 46 w 69"/>
                  <a:gd name="T7" fmla="*/ 3 h 58"/>
                  <a:gd name="T8" fmla="*/ 23 w 69"/>
                  <a:gd name="T9" fmla="*/ 4 h 58"/>
                  <a:gd name="T10" fmla="*/ 19 w 69"/>
                  <a:gd name="T11" fmla="*/ 10 h 58"/>
                  <a:gd name="T12" fmla="*/ 2 w 69"/>
                  <a:gd name="T13" fmla="*/ 22 h 58"/>
                  <a:gd name="T14" fmla="*/ 1 w 69"/>
                  <a:gd name="T15" fmla="*/ 50 h 5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9" h="58">
                    <a:moveTo>
                      <a:pt x="69" y="52"/>
                    </a:moveTo>
                    <a:cubicBezTo>
                      <a:pt x="68" y="33"/>
                      <a:pt x="65" y="14"/>
                      <a:pt x="59" y="12"/>
                    </a:cubicBezTo>
                    <a:cubicBezTo>
                      <a:pt x="53" y="9"/>
                      <a:pt x="55" y="9"/>
                      <a:pt x="50" y="9"/>
                    </a:cubicBezTo>
                    <a:cubicBezTo>
                      <a:pt x="47" y="6"/>
                      <a:pt x="49" y="6"/>
                      <a:pt x="46" y="3"/>
                    </a:cubicBezTo>
                    <a:cubicBezTo>
                      <a:pt x="38" y="0"/>
                      <a:pt x="30" y="2"/>
                      <a:pt x="23" y="4"/>
                    </a:cubicBezTo>
                    <a:cubicBezTo>
                      <a:pt x="19" y="6"/>
                      <a:pt x="23" y="7"/>
                      <a:pt x="19" y="10"/>
                    </a:cubicBezTo>
                    <a:cubicBezTo>
                      <a:pt x="12" y="12"/>
                      <a:pt x="5" y="15"/>
                      <a:pt x="2" y="22"/>
                    </a:cubicBezTo>
                    <a:cubicBezTo>
                      <a:pt x="0" y="34"/>
                      <a:pt x="1" y="58"/>
                      <a:pt x="1" y="50"/>
                    </a:cubicBezTo>
                  </a:path>
                </a:pathLst>
              </a:custGeom>
              <a:solidFill>
                <a:schemeClr val="bg1">
                  <a:lumMod val="50000"/>
                </a:schemeClr>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39" name="Freeform 212">
                <a:extLst>
                  <a:ext uri="{FF2B5EF4-FFF2-40B4-BE49-F238E27FC236}">
                    <a16:creationId xmlns:a16="http://schemas.microsoft.com/office/drawing/2014/main" id="{BFF84F0E-D1CD-E61D-EA12-5C8159824D8F}"/>
                  </a:ext>
                </a:extLst>
              </p:cNvPr>
              <p:cNvSpPr>
                <a:spLocks/>
              </p:cNvSpPr>
              <p:nvPr/>
            </p:nvSpPr>
            <p:spPr bwMode="auto">
              <a:xfrm>
                <a:off x="5471826" y="3228247"/>
                <a:ext cx="389941" cy="27289"/>
              </a:xfrm>
              <a:custGeom>
                <a:avLst/>
                <a:gdLst>
                  <a:gd name="T0" fmla="*/ 0 w 24"/>
                  <a:gd name="T1" fmla="*/ 2147483646 h 2"/>
                  <a:gd name="T2" fmla="*/ 2147483646 w 24"/>
                  <a:gd name="T3" fmla="*/ 0 h 2"/>
                  <a:gd name="T4" fmla="*/ 0 60000 65536"/>
                  <a:gd name="T5" fmla="*/ 0 60000 65536"/>
                </a:gdLst>
                <a:ahLst/>
                <a:cxnLst>
                  <a:cxn ang="T4">
                    <a:pos x="T0" y="T1"/>
                  </a:cxn>
                  <a:cxn ang="T5">
                    <a:pos x="T2" y="T3"/>
                  </a:cxn>
                </a:cxnLst>
                <a:rect l="0" t="0" r="r" b="b"/>
                <a:pathLst>
                  <a:path w="24" h="2">
                    <a:moveTo>
                      <a:pt x="0" y="2"/>
                    </a:moveTo>
                    <a:cubicBezTo>
                      <a:pt x="12" y="0"/>
                      <a:pt x="16" y="0"/>
                      <a:pt x="24"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0" name="Freeform 213">
                <a:extLst>
                  <a:ext uri="{FF2B5EF4-FFF2-40B4-BE49-F238E27FC236}">
                    <a16:creationId xmlns:a16="http://schemas.microsoft.com/office/drawing/2014/main" id="{7F59CBFF-C283-846C-E8F8-D1101E0B55F2}"/>
                  </a:ext>
                </a:extLst>
              </p:cNvPr>
              <p:cNvSpPr>
                <a:spLocks/>
              </p:cNvSpPr>
              <p:nvPr/>
            </p:nvSpPr>
            <p:spPr bwMode="auto">
              <a:xfrm>
                <a:off x="5715539" y="3255536"/>
                <a:ext cx="97485" cy="532128"/>
              </a:xfrm>
              <a:custGeom>
                <a:avLst/>
                <a:gdLst>
                  <a:gd name="T0" fmla="*/ 0 w 6"/>
                  <a:gd name="T1" fmla="*/ 0 h 39"/>
                  <a:gd name="T2" fmla="*/ 2147483646 w 6"/>
                  <a:gd name="T3" fmla="*/ 2147483646 h 39"/>
                  <a:gd name="T4" fmla="*/ 0 60000 65536"/>
                  <a:gd name="T5" fmla="*/ 0 60000 65536"/>
                </a:gdLst>
                <a:ahLst/>
                <a:cxnLst>
                  <a:cxn ang="T4">
                    <a:pos x="T0" y="T1"/>
                  </a:cxn>
                  <a:cxn ang="T5">
                    <a:pos x="T2" y="T3"/>
                  </a:cxn>
                </a:cxnLst>
                <a:rect l="0" t="0" r="r" b="b"/>
                <a:pathLst>
                  <a:path w="6" h="39">
                    <a:moveTo>
                      <a:pt x="0" y="0"/>
                    </a:moveTo>
                    <a:cubicBezTo>
                      <a:pt x="4" y="10"/>
                      <a:pt x="6" y="27"/>
                      <a:pt x="6" y="39"/>
                    </a:cubicBez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1" name="Freeform 214">
                <a:extLst>
                  <a:ext uri="{FF2B5EF4-FFF2-40B4-BE49-F238E27FC236}">
                    <a16:creationId xmlns:a16="http://schemas.microsoft.com/office/drawing/2014/main" id="{D68B19CA-0505-8D25-BA28-45D40A0AC1F5}"/>
                  </a:ext>
                </a:extLst>
              </p:cNvPr>
              <p:cNvSpPr>
                <a:spLocks/>
              </p:cNvSpPr>
              <p:nvPr/>
            </p:nvSpPr>
            <p:spPr bwMode="auto">
              <a:xfrm>
                <a:off x="5374342" y="3542067"/>
                <a:ext cx="16247" cy="259242"/>
              </a:xfrm>
              <a:custGeom>
                <a:avLst/>
                <a:gdLst>
                  <a:gd name="T0" fmla="*/ 2147483646 w 1"/>
                  <a:gd name="T1" fmla="*/ 0 h 19"/>
                  <a:gd name="T2" fmla="*/ 2147483646 w 1"/>
                  <a:gd name="T3" fmla="*/ 2147483646 h 19"/>
                  <a:gd name="T4" fmla="*/ 0 60000 65536"/>
                  <a:gd name="T5" fmla="*/ 0 60000 65536"/>
                </a:gdLst>
                <a:ahLst/>
                <a:cxnLst>
                  <a:cxn ang="T4">
                    <a:pos x="T0" y="T1"/>
                  </a:cxn>
                  <a:cxn ang="T5">
                    <a:pos x="T2" y="T3"/>
                  </a:cxn>
                </a:cxnLst>
                <a:rect l="0" t="0" r="r" b="b"/>
                <a:pathLst>
                  <a:path w="1" h="19">
                    <a:moveTo>
                      <a:pt x="1" y="0"/>
                    </a:moveTo>
                    <a:cubicBezTo>
                      <a:pt x="0" y="7"/>
                      <a:pt x="1" y="11"/>
                      <a:pt x="1" y="19"/>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42" name="Freeform 215">
                <a:extLst>
                  <a:ext uri="{FF2B5EF4-FFF2-40B4-BE49-F238E27FC236}">
                    <a16:creationId xmlns:a16="http://schemas.microsoft.com/office/drawing/2014/main" id="{EE29DAAA-0F54-6CC9-8F19-42377BE68C9E}"/>
                  </a:ext>
                </a:extLst>
              </p:cNvPr>
              <p:cNvSpPr>
                <a:spLocks/>
              </p:cNvSpPr>
              <p:nvPr/>
            </p:nvSpPr>
            <p:spPr bwMode="auto">
              <a:xfrm>
                <a:off x="6072984" y="3405624"/>
                <a:ext cx="32495" cy="382041"/>
              </a:xfrm>
              <a:custGeom>
                <a:avLst/>
                <a:gdLst>
                  <a:gd name="T0" fmla="*/ 0 w 2"/>
                  <a:gd name="T1" fmla="*/ 0 h 28"/>
                  <a:gd name="T2" fmla="*/ 2147483646 w 2"/>
                  <a:gd name="T3" fmla="*/ 2147483646 h 28"/>
                  <a:gd name="T4" fmla="*/ 0 60000 65536"/>
                  <a:gd name="T5" fmla="*/ 0 60000 65536"/>
                </a:gdLst>
                <a:ahLst/>
                <a:cxnLst>
                  <a:cxn ang="T4">
                    <a:pos x="T0" y="T1"/>
                  </a:cxn>
                  <a:cxn ang="T5">
                    <a:pos x="T2" y="T3"/>
                  </a:cxn>
                </a:cxnLst>
                <a:rect l="0" t="0" r="r" b="b"/>
                <a:pathLst>
                  <a:path w="2" h="28">
                    <a:moveTo>
                      <a:pt x="0" y="0"/>
                    </a:moveTo>
                    <a:cubicBezTo>
                      <a:pt x="1" y="8"/>
                      <a:pt x="2" y="16"/>
                      <a:pt x="2" y="28"/>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sp>
          <p:nvSpPr>
            <p:cNvPr id="11306" name="Freeform 219">
              <a:extLst>
                <a:ext uri="{FF2B5EF4-FFF2-40B4-BE49-F238E27FC236}">
                  <a16:creationId xmlns:a16="http://schemas.microsoft.com/office/drawing/2014/main" id="{922D5BC5-B679-682A-C727-40879FFF35C0}"/>
                </a:ext>
              </a:extLst>
            </p:cNvPr>
            <p:cNvSpPr>
              <a:spLocks/>
            </p:cNvSpPr>
            <p:nvPr/>
          </p:nvSpPr>
          <p:spPr bwMode="auto">
            <a:xfrm>
              <a:off x="4341427" y="5278910"/>
              <a:ext cx="682507" cy="559400"/>
            </a:xfrm>
            <a:custGeom>
              <a:avLst/>
              <a:gdLst>
                <a:gd name="T0" fmla="*/ 2147483646 w 42"/>
                <a:gd name="T1" fmla="*/ 2147483646 h 41"/>
                <a:gd name="T2" fmla="*/ 2147483646 w 42"/>
                <a:gd name="T3" fmla="*/ 2147483646 h 41"/>
                <a:gd name="T4" fmla="*/ 2147483646 w 42"/>
                <a:gd name="T5" fmla="*/ 2147483646 h 41"/>
                <a:gd name="T6" fmla="*/ 2147483646 w 42"/>
                <a:gd name="T7" fmla="*/ 2147483646 h 41"/>
                <a:gd name="T8" fmla="*/ 2147483646 w 42"/>
                <a:gd name="T9" fmla="*/ 2147483646 h 41"/>
                <a:gd name="T10" fmla="*/ 2147483646 w 42"/>
                <a:gd name="T11" fmla="*/ 2147483646 h 41"/>
                <a:gd name="T12" fmla="*/ 2147483646 w 42"/>
                <a:gd name="T13" fmla="*/ 2147483646 h 41"/>
                <a:gd name="T14" fmla="*/ 2147483646 w 42"/>
                <a:gd name="T15" fmla="*/ 2147483646 h 41"/>
                <a:gd name="T16" fmla="*/ 2147483646 w 42"/>
                <a:gd name="T17" fmla="*/ 2147483646 h 41"/>
                <a:gd name="T18" fmla="*/ 2147483646 w 42"/>
                <a:gd name="T19" fmla="*/ 214748364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41">
                  <a:moveTo>
                    <a:pt x="6" y="16"/>
                  </a:moveTo>
                  <a:cubicBezTo>
                    <a:pt x="4" y="19"/>
                    <a:pt x="4" y="17"/>
                    <a:pt x="2" y="19"/>
                  </a:cubicBezTo>
                  <a:cubicBezTo>
                    <a:pt x="0" y="22"/>
                    <a:pt x="1" y="25"/>
                    <a:pt x="4" y="27"/>
                  </a:cubicBezTo>
                  <a:cubicBezTo>
                    <a:pt x="5" y="30"/>
                    <a:pt x="5" y="34"/>
                    <a:pt x="8" y="37"/>
                  </a:cubicBezTo>
                  <a:cubicBezTo>
                    <a:pt x="13" y="40"/>
                    <a:pt x="22" y="41"/>
                    <a:pt x="30" y="36"/>
                  </a:cubicBezTo>
                  <a:cubicBezTo>
                    <a:pt x="34" y="32"/>
                    <a:pt x="38" y="28"/>
                    <a:pt x="38" y="28"/>
                  </a:cubicBezTo>
                  <a:cubicBezTo>
                    <a:pt x="42" y="17"/>
                    <a:pt x="40" y="21"/>
                    <a:pt x="41" y="10"/>
                  </a:cubicBezTo>
                  <a:cubicBezTo>
                    <a:pt x="41" y="7"/>
                    <a:pt x="32" y="1"/>
                    <a:pt x="32" y="1"/>
                  </a:cubicBezTo>
                  <a:cubicBezTo>
                    <a:pt x="27" y="1"/>
                    <a:pt x="16" y="0"/>
                    <a:pt x="11" y="1"/>
                  </a:cubicBezTo>
                  <a:cubicBezTo>
                    <a:pt x="8" y="4"/>
                    <a:pt x="9" y="11"/>
                    <a:pt x="6" y="16"/>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7" name="Oval 220">
              <a:extLst>
                <a:ext uri="{FF2B5EF4-FFF2-40B4-BE49-F238E27FC236}">
                  <a16:creationId xmlns:a16="http://schemas.microsoft.com/office/drawing/2014/main" id="{3D848CE6-2FBB-722F-03C4-F1A503206E6A}"/>
                </a:ext>
              </a:extLst>
            </p:cNvPr>
            <p:cNvSpPr>
              <a:spLocks noChangeArrowheads="1"/>
            </p:cNvSpPr>
            <p:nvPr/>
          </p:nvSpPr>
          <p:spPr bwMode="auto">
            <a:xfrm rot="16200000">
              <a:off x="4492891" y="5479659"/>
              <a:ext cx="54575" cy="48750"/>
            </a:xfrm>
            <a:prstGeom prst="ellipse">
              <a:avLst/>
            </a:prstGeom>
            <a:solidFill>
              <a:srgbClr val="000000"/>
            </a:solidFill>
            <a:ln w="3175" cap="rnd"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800"/>
            </a:p>
          </p:txBody>
        </p:sp>
        <p:sp>
          <p:nvSpPr>
            <p:cNvPr id="11308" name="Freeform 221">
              <a:extLst>
                <a:ext uri="{FF2B5EF4-FFF2-40B4-BE49-F238E27FC236}">
                  <a16:creationId xmlns:a16="http://schemas.microsoft.com/office/drawing/2014/main" id="{5541B367-B569-22D7-01D9-F0E0B5D2BAD1}"/>
                </a:ext>
              </a:extLst>
            </p:cNvPr>
            <p:cNvSpPr>
              <a:spLocks/>
            </p:cNvSpPr>
            <p:nvPr/>
          </p:nvSpPr>
          <p:spPr bwMode="auto">
            <a:xfrm>
              <a:off x="4455179" y="5688226"/>
              <a:ext cx="130002" cy="27288"/>
            </a:xfrm>
            <a:custGeom>
              <a:avLst/>
              <a:gdLst>
                <a:gd name="T0" fmla="*/ 0 w 8"/>
                <a:gd name="T1" fmla="*/ 2147483646 h 2"/>
                <a:gd name="T2" fmla="*/ 2147483646 w 8"/>
                <a:gd name="T3" fmla="*/ 0 h 2"/>
                <a:gd name="T4" fmla="*/ 0 60000 65536"/>
                <a:gd name="T5" fmla="*/ 0 60000 65536"/>
              </a:gdLst>
              <a:ahLst/>
              <a:cxnLst>
                <a:cxn ang="T4">
                  <a:pos x="T0" y="T1"/>
                </a:cxn>
                <a:cxn ang="T5">
                  <a:pos x="T2" y="T3"/>
                </a:cxn>
              </a:cxnLst>
              <a:rect l="0" t="0" r="r" b="b"/>
              <a:pathLst>
                <a:path w="8" h="2">
                  <a:moveTo>
                    <a:pt x="0" y="2"/>
                  </a:moveTo>
                  <a:cubicBezTo>
                    <a:pt x="4" y="2"/>
                    <a:pt x="5" y="2"/>
                    <a:pt x="8" y="0"/>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09" name="Freeform 222">
              <a:extLst>
                <a:ext uri="{FF2B5EF4-FFF2-40B4-BE49-F238E27FC236}">
                  <a16:creationId xmlns:a16="http://schemas.microsoft.com/office/drawing/2014/main" id="{A26D7077-D0D8-6615-3709-53999CB5311A}"/>
                </a:ext>
              </a:extLst>
            </p:cNvPr>
            <p:cNvSpPr>
              <a:spLocks/>
            </p:cNvSpPr>
            <p:nvPr/>
          </p:nvSpPr>
          <p:spPr bwMode="auto">
            <a:xfrm>
              <a:off x="4438928" y="5156115"/>
              <a:ext cx="682507" cy="654907"/>
            </a:xfrm>
            <a:custGeom>
              <a:avLst/>
              <a:gdLst>
                <a:gd name="T0" fmla="*/ 2147483646 w 40"/>
                <a:gd name="T1" fmla="*/ 2147483646 h 48"/>
                <a:gd name="T2" fmla="*/ 0 w 40"/>
                <a:gd name="T3" fmla="*/ 2147483646 h 48"/>
                <a:gd name="T4" fmla="*/ 2147483646 w 40"/>
                <a:gd name="T5" fmla="*/ 2147483646 h 48"/>
                <a:gd name="T6" fmla="*/ 2147483646 w 40"/>
                <a:gd name="T7" fmla="*/ 2147483646 h 48"/>
                <a:gd name="T8" fmla="*/ 2147483646 w 40"/>
                <a:gd name="T9" fmla="*/ 2147483646 h 48"/>
                <a:gd name="T10" fmla="*/ 2147483646 w 40"/>
                <a:gd name="T11" fmla="*/ 2147483646 h 48"/>
                <a:gd name="T12" fmla="*/ 2147483646 w 40"/>
                <a:gd name="T13" fmla="*/ 2147483646 h 48"/>
                <a:gd name="T14" fmla="*/ 2147483646 w 40"/>
                <a:gd name="T15" fmla="*/ 2147483646 h 48"/>
                <a:gd name="T16" fmla="*/ 2147483646 w 40"/>
                <a:gd name="T17" fmla="*/ 2147483646 h 48"/>
                <a:gd name="T18" fmla="*/ 2147483646 w 40"/>
                <a:gd name="T19" fmla="*/ 2147483646 h 48"/>
                <a:gd name="T20" fmla="*/ 2147483646 w 40"/>
                <a:gd name="T21" fmla="*/ 2147483646 h 48"/>
                <a:gd name="T22" fmla="*/ 2147483646 w 40"/>
                <a:gd name="T23" fmla="*/ 2147483646 h 48"/>
                <a:gd name="T24" fmla="*/ 2147483646 w 40"/>
                <a:gd name="T25" fmla="*/ 2147483646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 h="48">
                  <a:moveTo>
                    <a:pt x="2" y="15"/>
                  </a:moveTo>
                  <a:cubicBezTo>
                    <a:pt x="1" y="11"/>
                    <a:pt x="1" y="12"/>
                    <a:pt x="0" y="9"/>
                  </a:cubicBezTo>
                  <a:cubicBezTo>
                    <a:pt x="1" y="8"/>
                    <a:pt x="10" y="0"/>
                    <a:pt x="16" y="1"/>
                  </a:cubicBezTo>
                  <a:cubicBezTo>
                    <a:pt x="23" y="0"/>
                    <a:pt x="35" y="5"/>
                    <a:pt x="37" y="12"/>
                  </a:cubicBezTo>
                  <a:cubicBezTo>
                    <a:pt x="40" y="20"/>
                    <a:pt x="35" y="45"/>
                    <a:pt x="25" y="48"/>
                  </a:cubicBezTo>
                  <a:cubicBezTo>
                    <a:pt x="23" y="44"/>
                    <a:pt x="21" y="41"/>
                    <a:pt x="21" y="38"/>
                  </a:cubicBezTo>
                  <a:cubicBezTo>
                    <a:pt x="26" y="36"/>
                    <a:pt x="28" y="36"/>
                    <a:pt x="27" y="32"/>
                  </a:cubicBezTo>
                  <a:cubicBezTo>
                    <a:pt x="26" y="30"/>
                    <a:pt x="26" y="30"/>
                    <a:pt x="24" y="30"/>
                  </a:cubicBezTo>
                  <a:cubicBezTo>
                    <a:pt x="22" y="32"/>
                    <a:pt x="20" y="35"/>
                    <a:pt x="17" y="33"/>
                  </a:cubicBezTo>
                  <a:cubicBezTo>
                    <a:pt x="17" y="29"/>
                    <a:pt x="17" y="29"/>
                    <a:pt x="16" y="26"/>
                  </a:cubicBezTo>
                  <a:cubicBezTo>
                    <a:pt x="15" y="25"/>
                    <a:pt x="14" y="24"/>
                    <a:pt x="13" y="23"/>
                  </a:cubicBezTo>
                  <a:cubicBezTo>
                    <a:pt x="12" y="22"/>
                    <a:pt x="14" y="17"/>
                    <a:pt x="11" y="15"/>
                  </a:cubicBezTo>
                  <a:cubicBezTo>
                    <a:pt x="8" y="12"/>
                    <a:pt x="1" y="17"/>
                    <a:pt x="2" y="15"/>
                  </a:cubicBezTo>
                  <a:close/>
                </a:path>
              </a:pathLst>
            </a:custGeom>
            <a:solidFill>
              <a:srgbClr val="000000"/>
            </a:solidFill>
            <a:ln w="31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10" name="Freeform 223">
              <a:extLst>
                <a:ext uri="{FF2B5EF4-FFF2-40B4-BE49-F238E27FC236}">
                  <a16:creationId xmlns:a16="http://schemas.microsoft.com/office/drawing/2014/main" id="{1C36F1A8-6CF4-908A-46E7-42DD5F25336D}"/>
                </a:ext>
              </a:extLst>
            </p:cNvPr>
            <p:cNvSpPr>
              <a:spLocks/>
            </p:cNvSpPr>
            <p:nvPr/>
          </p:nvSpPr>
          <p:spPr bwMode="auto">
            <a:xfrm>
              <a:off x="4812682" y="5592719"/>
              <a:ext cx="32500" cy="54575"/>
            </a:xfrm>
            <a:custGeom>
              <a:avLst/>
              <a:gdLst>
                <a:gd name="T0" fmla="*/ 2147483646 w 2"/>
                <a:gd name="T1" fmla="*/ 0 h 4"/>
                <a:gd name="T2" fmla="*/ 0 w 2"/>
                <a:gd name="T3" fmla="*/ 2147483646 h 4"/>
                <a:gd name="T4" fmla="*/ 0 60000 65536"/>
                <a:gd name="T5" fmla="*/ 0 60000 65536"/>
              </a:gdLst>
              <a:ahLst/>
              <a:cxnLst>
                <a:cxn ang="T4">
                  <a:pos x="T0" y="T1"/>
                </a:cxn>
                <a:cxn ang="T5">
                  <a:pos x="T2" y="T3"/>
                </a:cxn>
              </a:cxnLst>
              <a:rect l="0" t="0" r="r" b="b"/>
              <a:pathLst>
                <a:path w="2" h="4">
                  <a:moveTo>
                    <a:pt x="2" y="0"/>
                  </a:moveTo>
                  <a:cubicBezTo>
                    <a:pt x="2" y="1"/>
                    <a:pt x="0" y="4"/>
                    <a:pt x="0" y="4"/>
                  </a:cubicBez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11" name="Freeform 233">
              <a:extLst>
                <a:ext uri="{FF2B5EF4-FFF2-40B4-BE49-F238E27FC236}">
                  <a16:creationId xmlns:a16="http://schemas.microsoft.com/office/drawing/2014/main" id="{4CEA9C81-4BE1-2A9C-4FE2-D83207BD1F24}"/>
                </a:ext>
              </a:extLst>
            </p:cNvPr>
            <p:cNvSpPr>
              <a:spLocks/>
            </p:cNvSpPr>
            <p:nvPr/>
          </p:nvSpPr>
          <p:spPr bwMode="auto">
            <a:xfrm>
              <a:off x="4471429" y="5401705"/>
              <a:ext cx="146252" cy="40932"/>
            </a:xfrm>
            <a:custGeom>
              <a:avLst/>
              <a:gdLst>
                <a:gd name="T0" fmla="*/ 0 w 9"/>
                <a:gd name="T1" fmla="*/ 2147483646 h 3"/>
                <a:gd name="T2" fmla="*/ 2147483646 w 9"/>
                <a:gd name="T3" fmla="*/ 2147483646 h 3"/>
                <a:gd name="T4" fmla="*/ 2147483646 w 9"/>
                <a:gd name="T5" fmla="*/ 2147483646 h 3"/>
                <a:gd name="T6" fmla="*/ 0 60000 65536"/>
                <a:gd name="T7" fmla="*/ 0 60000 65536"/>
                <a:gd name="T8" fmla="*/ 0 60000 65536"/>
              </a:gdLst>
              <a:ahLst/>
              <a:cxnLst>
                <a:cxn ang="T6">
                  <a:pos x="T0" y="T1"/>
                </a:cxn>
                <a:cxn ang="T7">
                  <a:pos x="T2" y="T3"/>
                </a:cxn>
                <a:cxn ang="T8">
                  <a:pos x="T4" y="T5"/>
                </a:cxn>
              </a:cxnLst>
              <a:rect l="0" t="0" r="r" b="b"/>
              <a:pathLst>
                <a:path w="9" h="3">
                  <a:moveTo>
                    <a:pt x="0" y="3"/>
                  </a:moveTo>
                  <a:cubicBezTo>
                    <a:pt x="3" y="0"/>
                    <a:pt x="5" y="1"/>
                    <a:pt x="8" y="2"/>
                  </a:cubicBezTo>
                  <a:lnTo>
                    <a:pt x="9" y="3"/>
                  </a:lnTo>
                </a:path>
              </a:pathLst>
            </a:custGeom>
            <a:noFill/>
            <a:ln w="15875"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FF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11312" name="Group 234">
              <a:extLst>
                <a:ext uri="{FF2B5EF4-FFF2-40B4-BE49-F238E27FC236}">
                  <a16:creationId xmlns:a16="http://schemas.microsoft.com/office/drawing/2014/main" id="{75722570-AF39-E532-534D-BBD670209B5E}"/>
                </a:ext>
              </a:extLst>
            </p:cNvPr>
            <p:cNvGrpSpPr>
              <a:grpSpLocks/>
            </p:cNvGrpSpPr>
            <p:nvPr/>
          </p:nvGrpSpPr>
          <p:grpSpPr bwMode="auto">
            <a:xfrm>
              <a:off x="4243927" y="5770091"/>
              <a:ext cx="958760" cy="764059"/>
              <a:chOff x="220" y="4187"/>
              <a:chExt cx="59" cy="56"/>
            </a:xfrm>
            <a:solidFill>
              <a:schemeClr val="bg1">
                <a:lumMod val="85000"/>
              </a:schemeClr>
            </a:solidFill>
          </p:grpSpPr>
          <p:sp>
            <p:nvSpPr>
              <p:cNvPr id="11325" name="Freeform 235">
                <a:extLst>
                  <a:ext uri="{FF2B5EF4-FFF2-40B4-BE49-F238E27FC236}">
                    <a16:creationId xmlns:a16="http://schemas.microsoft.com/office/drawing/2014/main" id="{716D2B30-0EC8-67AC-25AB-F6EF36D15EE3}"/>
                  </a:ext>
                </a:extLst>
              </p:cNvPr>
              <p:cNvSpPr>
                <a:spLocks/>
              </p:cNvSpPr>
              <p:nvPr/>
            </p:nvSpPr>
            <p:spPr bwMode="auto">
              <a:xfrm>
                <a:off x="220" y="4187"/>
                <a:ext cx="59" cy="55"/>
              </a:xfrm>
              <a:custGeom>
                <a:avLst/>
                <a:gdLst>
                  <a:gd name="T0" fmla="*/ 5 w 59"/>
                  <a:gd name="T1" fmla="*/ 53 h 55"/>
                  <a:gd name="T2" fmla="*/ 0 w 59"/>
                  <a:gd name="T3" fmla="*/ 41 h 55"/>
                  <a:gd name="T4" fmla="*/ 11 w 59"/>
                  <a:gd name="T5" fmla="*/ 12 h 55"/>
                  <a:gd name="T6" fmla="*/ 20 w 59"/>
                  <a:gd name="T7" fmla="*/ 9 h 55"/>
                  <a:gd name="T8" fmla="*/ 29 w 59"/>
                  <a:gd name="T9" fmla="*/ 2 h 55"/>
                  <a:gd name="T10" fmla="*/ 41 w 59"/>
                  <a:gd name="T11" fmla="*/ 2 h 55"/>
                  <a:gd name="T12" fmla="*/ 50 w 59"/>
                  <a:gd name="T13" fmla="*/ 8 h 55"/>
                  <a:gd name="T14" fmla="*/ 54 w 59"/>
                  <a:gd name="T15" fmla="*/ 13 h 55"/>
                  <a:gd name="T16" fmla="*/ 59 w 59"/>
                  <a:gd name="T17" fmla="*/ 40 h 55"/>
                  <a:gd name="T18" fmla="*/ 53 w 59"/>
                  <a:gd name="T19" fmla="*/ 55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9" h="55">
                    <a:moveTo>
                      <a:pt x="5" y="53"/>
                    </a:moveTo>
                    <a:cubicBezTo>
                      <a:pt x="3" y="47"/>
                      <a:pt x="1" y="48"/>
                      <a:pt x="0" y="41"/>
                    </a:cubicBezTo>
                    <a:cubicBezTo>
                      <a:pt x="0" y="34"/>
                      <a:pt x="5" y="13"/>
                      <a:pt x="11" y="12"/>
                    </a:cubicBezTo>
                    <a:cubicBezTo>
                      <a:pt x="14" y="11"/>
                      <a:pt x="18" y="11"/>
                      <a:pt x="20" y="9"/>
                    </a:cubicBezTo>
                    <a:cubicBezTo>
                      <a:pt x="23" y="6"/>
                      <a:pt x="25" y="4"/>
                      <a:pt x="29" y="2"/>
                    </a:cubicBezTo>
                    <a:cubicBezTo>
                      <a:pt x="31" y="2"/>
                      <a:pt x="35" y="0"/>
                      <a:pt x="41" y="2"/>
                    </a:cubicBezTo>
                    <a:cubicBezTo>
                      <a:pt x="44" y="3"/>
                      <a:pt x="47" y="2"/>
                      <a:pt x="50" y="8"/>
                    </a:cubicBezTo>
                    <a:cubicBezTo>
                      <a:pt x="52" y="10"/>
                      <a:pt x="53" y="8"/>
                      <a:pt x="54" y="13"/>
                    </a:cubicBezTo>
                    <a:cubicBezTo>
                      <a:pt x="55" y="18"/>
                      <a:pt x="59" y="33"/>
                      <a:pt x="59" y="40"/>
                    </a:cubicBezTo>
                    <a:cubicBezTo>
                      <a:pt x="59" y="47"/>
                      <a:pt x="54" y="52"/>
                      <a:pt x="53" y="55"/>
                    </a:cubicBezTo>
                  </a:path>
                </a:pathLst>
              </a:custGeom>
              <a:solidFill>
                <a:srgbClr val="66FF99"/>
              </a:solid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6" name="Freeform 236">
                <a:extLst>
                  <a:ext uri="{FF2B5EF4-FFF2-40B4-BE49-F238E27FC236}">
                    <a16:creationId xmlns:a16="http://schemas.microsoft.com/office/drawing/2014/main" id="{44ED4963-F9FD-AFF0-05C5-01DFAB79E66E}"/>
                  </a:ext>
                </a:extLst>
              </p:cNvPr>
              <p:cNvSpPr>
                <a:spLocks/>
              </p:cNvSpPr>
              <p:nvPr/>
            </p:nvSpPr>
            <p:spPr bwMode="auto">
              <a:xfrm>
                <a:off x="241" y="4196"/>
                <a:ext cx="29" cy="2"/>
              </a:xfrm>
              <a:custGeom>
                <a:avLst/>
                <a:gdLst>
                  <a:gd name="T0" fmla="*/ 0 w 27"/>
                  <a:gd name="T1" fmla="*/ 2 h 2"/>
                  <a:gd name="T2" fmla="*/ 25 w 27"/>
                  <a:gd name="T3" fmla="*/ 1 h 2"/>
                  <a:gd name="T4" fmla="*/ 47 w 27"/>
                  <a:gd name="T5" fmla="*/ 2 h 2"/>
                  <a:gd name="T6" fmla="*/ 0 60000 65536"/>
                  <a:gd name="T7" fmla="*/ 0 60000 65536"/>
                  <a:gd name="T8" fmla="*/ 0 60000 65536"/>
                </a:gdLst>
                <a:ahLst/>
                <a:cxnLst>
                  <a:cxn ang="T6">
                    <a:pos x="T0" y="T1"/>
                  </a:cxn>
                  <a:cxn ang="T7">
                    <a:pos x="T2" y="T3"/>
                  </a:cxn>
                  <a:cxn ang="T8">
                    <a:pos x="T4" y="T5"/>
                  </a:cxn>
                </a:cxnLst>
                <a:rect l="0" t="0" r="r" b="b"/>
                <a:pathLst>
                  <a:path w="27" h="2">
                    <a:moveTo>
                      <a:pt x="0" y="2"/>
                    </a:moveTo>
                    <a:cubicBezTo>
                      <a:pt x="6" y="1"/>
                      <a:pt x="9" y="1"/>
                      <a:pt x="15" y="1"/>
                    </a:cubicBezTo>
                    <a:cubicBezTo>
                      <a:pt x="19" y="0"/>
                      <a:pt x="22" y="2"/>
                      <a:pt x="27" y="2"/>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7" name="Freeform 237">
                <a:extLst>
                  <a:ext uri="{FF2B5EF4-FFF2-40B4-BE49-F238E27FC236}">
                    <a16:creationId xmlns:a16="http://schemas.microsoft.com/office/drawing/2014/main" id="{5421A352-178F-5A85-A960-7C57A6DB790D}"/>
                  </a:ext>
                </a:extLst>
              </p:cNvPr>
              <p:cNvSpPr>
                <a:spLocks/>
              </p:cNvSpPr>
              <p:nvPr/>
            </p:nvSpPr>
            <p:spPr bwMode="auto">
              <a:xfrm>
                <a:off x="256" y="4200"/>
                <a:ext cx="3" cy="39"/>
              </a:xfrm>
              <a:custGeom>
                <a:avLst/>
                <a:gdLst>
                  <a:gd name="T0" fmla="*/ 2 w 3"/>
                  <a:gd name="T1" fmla="*/ 0 h 39"/>
                  <a:gd name="T2" fmla="*/ 0 w 3"/>
                  <a:gd name="T3" fmla="*/ 39 h 39"/>
                  <a:gd name="T4" fmla="*/ 0 60000 65536"/>
                  <a:gd name="T5" fmla="*/ 0 60000 65536"/>
                </a:gdLst>
                <a:ahLst/>
                <a:cxnLst>
                  <a:cxn ang="T4">
                    <a:pos x="T0" y="T1"/>
                  </a:cxn>
                  <a:cxn ang="T5">
                    <a:pos x="T2" y="T3"/>
                  </a:cxn>
                </a:cxnLst>
                <a:rect l="0" t="0" r="r" b="b"/>
                <a:pathLst>
                  <a:path w="3" h="39">
                    <a:moveTo>
                      <a:pt x="2" y="0"/>
                    </a:moveTo>
                    <a:cubicBezTo>
                      <a:pt x="3" y="14"/>
                      <a:pt x="0" y="25"/>
                      <a:pt x="0" y="39"/>
                    </a:cubicBezTo>
                  </a:path>
                </a:pathLst>
              </a:custGeom>
              <a:grpFill/>
              <a:ln w="952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8" name="Freeform 238">
                <a:extLst>
                  <a:ext uri="{FF2B5EF4-FFF2-40B4-BE49-F238E27FC236}">
                    <a16:creationId xmlns:a16="http://schemas.microsoft.com/office/drawing/2014/main" id="{A2277D59-6DCD-0DEA-49FB-1BF8205DD360}"/>
                  </a:ext>
                </a:extLst>
              </p:cNvPr>
              <p:cNvSpPr>
                <a:spLocks/>
              </p:cNvSpPr>
              <p:nvPr/>
            </p:nvSpPr>
            <p:spPr bwMode="auto">
              <a:xfrm>
                <a:off x="234" y="4212"/>
                <a:ext cx="4" cy="27"/>
              </a:xfrm>
              <a:custGeom>
                <a:avLst/>
                <a:gdLst>
                  <a:gd name="T0" fmla="*/ 3 w 4"/>
                  <a:gd name="T1" fmla="*/ 0 h 27"/>
                  <a:gd name="T2" fmla="*/ 0 w 4"/>
                  <a:gd name="T3" fmla="*/ 14 h 27"/>
                  <a:gd name="T4" fmla="*/ 4 w 4"/>
                  <a:gd name="T5" fmla="*/ 27 h 27"/>
                  <a:gd name="T6" fmla="*/ 0 60000 65536"/>
                  <a:gd name="T7" fmla="*/ 0 60000 65536"/>
                  <a:gd name="T8" fmla="*/ 0 60000 65536"/>
                </a:gdLst>
                <a:ahLst/>
                <a:cxnLst>
                  <a:cxn ang="T6">
                    <a:pos x="T0" y="T1"/>
                  </a:cxn>
                  <a:cxn ang="T7">
                    <a:pos x="T2" y="T3"/>
                  </a:cxn>
                  <a:cxn ang="T8">
                    <a:pos x="T4" y="T5"/>
                  </a:cxn>
                </a:cxnLst>
                <a:rect l="0" t="0" r="r" b="b"/>
                <a:pathLst>
                  <a:path w="4" h="27">
                    <a:moveTo>
                      <a:pt x="3" y="0"/>
                    </a:moveTo>
                    <a:cubicBezTo>
                      <a:pt x="3" y="0"/>
                      <a:pt x="0" y="10"/>
                      <a:pt x="0" y="14"/>
                    </a:cubicBezTo>
                    <a:cubicBezTo>
                      <a:pt x="0" y="18"/>
                      <a:pt x="3" y="24"/>
                      <a:pt x="4" y="2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9" name="Freeform 239">
                <a:extLst>
                  <a:ext uri="{FF2B5EF4-FFF2-40B4-BE49-F238E27FC236}">
                    <a16:creationId xmlns:a16="http://schemas.microsoft.com/office/drawing/2014/main" id="{9DCEA9E2-F521-0DED-F90E-609E3F2CE3AF}"/>
                  </a:ext>
                </a:extLst>
              </p:cNvPr>
              <p:cNvSpPr>
                <a:spLocks/>
              </p:cNvSpPr>
              <p:nvPr/>
            </p:nvSpPr>
            <p:spPr bwMode="auto">
              <a:xfrm>
                <a:off x="271" y="4206"/>
                <a:ext cx="3" cy="37"/>
              </a:xfrm>
              <a:custGeom>
                <a:avLst/>
                <a:gdLst>
                  <a:gd name="T0" fmla="*/ 1 w 3"/>
                  <a:gd name="T1" fmla="*/ 0 h 37"/>
                  <a:gd name="T2" fmla="*/ 0 w 3"/>
                  <a:gd name="T3" fmla="*/ 37 h 37"/>
                  <a:gd name="T4" fmla="*/ 0 60000 65536"/>
                  <a:gd name="T5" fmla="*/ 0 60000 65536"/>
                </a:gdLst>
                <a:ahLst/>
                <a:cxnLst>
                  <a:cxn ang="T4">
                    <a:pos x="T0" y="T1"/>
                  </a:cxn>
                  <a:cxn ang="T5">
                    <a:pos x="T2" y="T3"/>
                  </a:cxn>
                </a:cxnLst>
                <a:rect l="0" t="0" r="r" b="b"/>
                <a:pathLst>
                  <a:path w="3" h="37">
                    <a:moveTo>
                      <a:pt x="1" y="0"/>
                    </a:moveTo>
                    <a:cubicBezTo>
                      <a:pt x="3" y="11"/>
                      <a:pt x="2" y="26"/>
                      <a:pt x="0" y="3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sp>
          <p:nvSpPr>
            <p:cNvPr id="11313" name="Freeform 242">
              <a:extLst>
                <a:ext uri="{FF2B5EF4-FFF2-40B4-BE49-F238E27FC236}">
                  <a16:creationId xmlns:a16="http://schemas.microsoft.com/office/drawing/2014/main" id="{3599A565-1E45-9066-6ACF-9813B4DEB139}"/>
                </a:ext>
              </a:extLst>
            </p:cNvPr>
            <p:cNvSpPr>
              <a:spLocks/>
            </p:cNvSpPr>
            <p:nvPr/>
          </p:nvSpPr>
          <p:spPr bwMode="auto">
            <a:xfrm>
              <a:off x="3496419" y="5360774"/>
              <a:ext cx="406254" cy="395674"/>
            </a:xfrm>
            <a:custGeom>
              <a:avLst/>
              <a:gdLst>
                <a:gd name="T0" fmla="*/ 2147483646 w 25"/>
                <a:gd name="T1" fmla="*/ 2147483646 h 29"/>
                <a:gd name="T2" fmla="*/ 2147483646 w 25"/>
                <a:gd name="T3" fmla="*/ 2147483646 h 29"/>
                <a:gd name="T4" fmla="*/ 2147483646 w 25"/>
                <a:gd name="T5" fmla="*/ 2147483646 h 29"/>
                <a:gd name="T6" fmla="*/ 2147483646 w 25"/>
                <a:gd name="T7" fmla="*/ 2147483646 h 29"/>
                <a:gd name="T8" fmla="*/ 2147483646 w 25"/>
                <a:gd name="T9" fmla="*/ 0 h 29"/>
                <a:gd name="T10" fmla="*/ 2147483646 w 25"/>
                <a:gd name="T11" fmla="*/ 2147483646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 h="29">
                  <a:moveTo>
                    <a:pt x="2" y="5"/>
                  </a:moveTo>
                  <a:cubicBezTo>
                    <a:pt x="0" y="8"/>
                    <a:pt x="2" y="18"/>
                    <a:pt x="4" y="22"/>
                  </a:cubicBezTo>
                  <a:cubicBezTo>
                    <a:pt x="6" y="26"/>
                    <a:pt x="9" y="28"/>
                    <a:pt x="12" y="27"/>
                  </a:cubicBezTo>
                  <a:cubicBezTo>
                    <a:pt x="16" y="29"/>
                    <a:pt x="25" y="19"/>
                    <a:pt x="25" y="14"/>
                  </a:cubicBezTo>
                  <a:cubicBezTo>
                    <a:pt x="24" y="3"/>
                    <a:pt x="23" y="3"/>
                    <a:pt x="13" y="0"/>
                  </a:cubicBezTo>
                  <a:cubicBezTo>
                    <a:pt x="8" y="0"/>
                    <a:pt x="2" y="0"/>
                    <a:pt x="2" y="5"/>
                  </a:cubicBezTo>
                  <a:close/>
                </a:path>
              </a:pathLst>
            </a:custGeom>
            <a:solidFill>
              <a:srgbClr val="FFCC99"/>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grpSp>
          <p:nvGrpSpPr>
            <p:cNvPr id="11314" name="Group 243">
              <a:extLst>
                <a:ext uri="{FF2B5EF4-FFF2-40B4-BE49-F238E27FC236}">
                  <a16:creationId xmlns:a16="http://schemas.microsoft.com/office/drawing/2014/main" id="{D625BDC1-003D-4461-026B-D9578E52F6BA}"/>
                </a:ext>
              </a:extLst>
            </p:cNvPr>
            <p:cNvGrpSpPr>
              <a:grpSpLocks/>
            </p:cNvGrpSpPr>
            <p:nvPr/>
          </p:nvGrpSpPr>
          <p:grpSpPr bwMode="auto">
            <a:xfrm>
              <a:off x="3317668" y="5674584"/>
              <a:ext cx="893760" cy="791347"/>
              <a:chOff x="313" y="3946"/>
              <a:chExt cx="58" cy="58"/>
            </a:xfrm>
            <a:solidFill>
              <a:srgbClr val="FFFFCC"/>
            </a:solidFill>
          </p:grpSpPr>
          <p:sp>
            <p:nvSpPr>
              <p:cNvPr id="11320" name="Freeform 244">
                <a:extLst>
                  <a:ext uri="{FF2B5EF4-FFF2-40B4-BE49-F238E27FC236}">
                    <a16:creationId xmlns:a16="http://schemas.microsoft.com/office/drawing/2014/main" id="{197A4E54-EFF9-7EC5-DBA7-D55832B97744}"/>
                  </a:ext>
                </a:extLst>
              </p:cNvPr>
              <p:cNvSpPr>
                <a:spLocks/>
              </p:cNvSpPr>
              <p:nvPr/>
            </p:nvSpPr>
            <p:spPr bwMode="auto">
              <a:xfrm>
                <a:off x="313" y="3946"/>
                <a:ext cx="58" cy="58"/>
              </a:xfrm>
              <a:custGeom>
                <a:avLst/>
                <a:gdLst>
                  <a:gd name="T0" fmla="*/ 10 w 58"/>
                  <a:gd name="T1" fmla="*/ 58 h 58"/>
                  <a:gd name="T2" fmla="*/ 0 w 58"/>
                  <a:gd name="T3" fmla="*/ 41 h 58"/>
                  <a:gd name="T4" fmla="*/ 10 w 58"/>
                  <a:gd name="T5" fmla="*/ 12 h 58"/>
                  <a:gd name="T6" fmla="*/ 19 w 58"/>
                  <a:gd name="T7" fmla="*/ 9 h 58"/>
                  <a:gd name="T8" fmla="*/ 28 w 58"/>
                  <a:gd name="T9" fmla="*/ 2 h 58"/>
                  <a:gd name="T10" fmla="*/ 44 w 58"/>
                  <a:gd name="T11" fmla="*/ 2 h 58"/>
                  <a:gd name="T12" fmla="*/ 49 w 58"/>
                  <a:gd name="T13" fmla="*/ 8 h 58"/>
                  <a:gd name="T14" fmla="*/ 53 w 58"/>
                  <a:gd name="T15" fmla="*/ 13 h 58"/>
                  <a:gd name="T16" fmla="*/ 58 w 58"/>
                  <a:gd name="T17" fmla="*/ 40 h 58"/>
                  <a:gd name="T18" fmla="*/ 52 w 58"/>
                  <a:gd name="T19" fmla="*/ 55 h 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8" h="58">
                    <a:moveTo>
                      <a:pt x="10" y="58"/>
                    </a:moveTo>
                    <a:cubicBezTo>
                      <a:pt x="8" y="52"/>
                      <a:pt x="1" y="48"/>
                      <a:pt x="0" y="41"/>
                    </a:cubicBezTo>
                    <a:cubicBezTo>
                      <a:pt x="0" y="34"/>
                      <a:pt x="4" y="13"/>
                      <a:pt x="10" y="12"/>
                    </a:cubicBezTo>
                    <a:cubicBezTo>
                      <a:pt x="13" y="11"/>
                      <a:pt x="17" y="11"/>
                      <a:pt x="19" y="9"/>
                    </a:cubicBezTo>
                    <a:cubicBezTo>
                      <a:pt x="22" y="6"/>
                      <a:pt x="24" y="4"/>
                      <a:pt x="28" y="2"/>
                    </a:cubicBezTo>
                    <a:cubicBezTo>
                      <a:pt x="32" y="1"/>
                      <a:pt x="38" y="0"/>
                      <a:pt x="44" y="2"/>
                    </a:cubicBezTo>
                    <a:cubicBezTo>
                      <a:pt x="47" y="4"/>
                      <a:pt x="46" y="2"/>
                      <a:pt x="49" y="8"/>
                    </a:cubicBezTo>
                    <a:cubicBezTo>
                      <a:pt x="51" y="10"/>
                      <a:pt x="52" y="8"/>
                      <a:pt x="53" y="13"/>
                    </a:cubicBezTo>
                    <a:cubicBezTo>
                      <a:pt x="54" y="18"/>
                      <a:pt x="58" y="33"/>
                      <a:pt x="58" y="40"/>
                    </a:cubicBezTo>
                    <a:cubicBezTo>
                      <a:pt x="58" y="47"/>
                      <a:pt x="53" y="52"/>
                      <a:pt x="52" y="55"/>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1" name="Freeform 245">
                <a:extLst>
                  <a:ext uri="{FF2B5EF4-FFF2-40B4-BE49-F238E27FC236}">
                    <a16:creationId xmlns:a16="http://schemas.microsoft.com/office/drawing/2014/main" id="{642E5616-B700-87B5-898A-525759CF4CA9}"/>
                  </a:ext>
                </a:extLst>
              </p:cNvPr>
              <p:cNvSpPr>
                <a:spLocks/>
              </p:cNvSpPr>
              <p:nvPr/>
            </p:nvSpPr>
            <p:spPr bwMode="auto">
              <a:xfrm>
                <a:off x="333" y="3955"/>
                <a:ext cx="29" cy="2"/>
              </a:xfrm>
              <a:custGeom>
                <a:avLst/>
                <a:gdLst>
                  <a:gd name="T0" fmla="*/ 0 w 27"/>
                  <a:gd name="T1" fmla="*/ 2 h 2"/>
                  <a:gd name="T2" fmla="*/ 25 w 27"/>
                  <a:gd name="T3" fmla="*/ 1 h 2"/>
                  <a:gd name="T4" fmla="*/ 47 w 27"/>
                  <a:gd name="T5" fmla="*/ 2 h 2"/>
                  <a:gd name="T6" fmla="*/ 0 60000 65536"/>
                  <a:gd name="T7" fmla="*/ 0 60000 65536"/>
                  <a:gd name="T8" fmla="*/ 0 60000 65536"/>
                </a:gdLst>
                <a:ahLst/>
                <a:cxnLst>
                  <a:cxn ang="T6">
                    <a:pos x="T0" y="T1"/>
                  </a:cxn>
                  <a:cxn ang="T7">
                    <a:pos x="T2" y="T3"/>
                  </a:cxn>
                  <a:cxn ang="T8">
                    <a:pos x="T4" y="T5"/>
                  </a:cxn>
                </a:cxnLst>
                <a:rect l="0" t="0" r="r" b="b"/>
                <a:pathLst>
                  <a:path w="27" h="2">
                    <a:moveTo>
                      <a:pt x="0" y="2"/>
                    </a:moveTo>
                    <a:cubicBezTo>
                      <a:pt x="6" y="1"/>
                      <a:pt x="9" y="1"/>
                      <a:pt x="15" y="1"/>
                    </a:cubicBezTo>
                    <a:cubicBezTo>
                      <a:pt x="19" y="0"/>
                      <a:pt x="22" y="2"/>
                      <a:pt x="27" y="2"/>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2" name="Freeform 246">
                <a:extLst>
                  <a:ext uri="{FF2B5EF4-FFF2-40B4-BE49-F238E27FC236}">
                    <a16:creationId xmlns:a16="http://schemas.microsoft.com/office/drawing/2014/main" id="{583C1B08-8760-82FB-EEE2-2235477A3314}"/>
                  </a:ext>
                </a:extLst>
              </p:cNvPr>
              <p:cNvSpPr>
                <a:spLocks/>
              </p:cNvSpPr>
              <p:nvPr/>
            </p:nvSpPr>
            <p:spPr bwMode="auto">
              <a:xfrm>
                <a:off x="348" y="3959"/>
                <a:ext cx="3" cy="44"/>
              </a:xfrm>
              <a:custGeom>
                <a:avLst/>
                <a:gdLst>
                  <a:gd name="T0" fmla="*/ 2 w 3"/>
                  <a:gd name="T1" fmla="*/ 0 h 44"/>
                  <a:gd name="T2" fmla="*/ 0 w 3"/>
                  <a:gd name="T3" fmla="*/ 44 h 44"/>
                  <a:gd name="T4" fmla="*/ 0 60000 65536"/>
                  <a:gd name="T5" fmla="*/ 0 60000 65536"/>
                </a:gdLst>
                <a:ahLst/>
                <a:cxnLst>
                  <a:cxn ang="T4">
                    <a:pos x="T0" y="T1"/>
                  </a:cxn>
                  <a:cxn ang="T5">
                    <a:pos x="T2" y="T3"/>
                  </a:cxn>
                </a:cxnLst>
                <a:rect l="0" t="0" r="r" b="b"/>
                <a:pathLst>
                  <a:path w="3" h="44">
                    <a:moveTo>
                      <a:pt x="2" y="0"/>
                    </a:moveTo>
                    <a:cubicBezTo>
                      <a:pt x="3" y="14"/>
                      <a:pt x="0" y="30"/>
                      <a:pt x="0" y="44"/>
                    </a:cubicBezTo>
                  </a:path>
                </a:pathLst>
              </a:custGeom>
              <a:grpFill/>
              <a:ln w="952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3" name="Freeform 247">
                <a:extLst>
                  <a:ext uri="{FF2B5EF4-FFF2-40B4-BE49-F238E27FC236}">
                    <a16:creationId xmlns:a16="http://schemas.microsoft.com/office/drawing/2014/main" id="{1E96DF68-4483-1712-9C05-F625932E53EC}"/>
                  </a:ext>
                </a:extLst>
              </p:cNvPr>
              <p:cNvSpPr>
                <a:spLocks/>
              </p:cNvSpPr>
              <p:nvPr/>
            </p:nvSpPr>
            <p:spPr bwMode="auto">
              <a:xfrm>
                <a:off x="322" y="3965"/>
                <a:ext cx="3" cy="37"/>
              </a:xfrm>
              <a:custGeom>
                <a:avLst/>
                <a:gdLst>
                  <a:gd name="T0" fmla="*/ 0 w 3"/>
                  <a:gd name="T1" fmla="*/ 0 h 37"/>
                  <a:gd name="T2" fmla="*/ 0 w 3"/>
                  <a:gd name="T3" fmla="*/ 16 h 37"/>
                  <a:gd name="T4" fmla="*/ 3 w 3"/>
                  <a:gd name="T5" fmla="*/ 37 h 37"/>
                  <a:gd name="T6" fmla="*/ 0 60000 65536"/>
                  <a:gd name="T7" fmla="*/ 0 60000 65536"/>
                  <a:gd name="T8" fmla="*/ 0 60000 65536"/>
                </a:gdLst>
                <a:ahLst/>
                <a:cxnLst>
                  <a:cxn ang="T6">
                    <a:pos x="T0" y="T1"/>
                  </a:cxn>
                  <a:cxn ang="T7">
                    <a:pos x="T2" y="T3"/>
                  </a:cxn>
                  <a:cxn ang="T8">
                    <a:pos x="T4" y="T5"/>
                  </a:cxn>
                </a:cxnLst>
                <a:rect l="0" t="0" r="r" b="b"/>
                <a:pathLst>
                  <a:path w="3" h="37">
                    <a:moveTo>
                      <a:pt x="0" y="0"/>
                    </a:moveTo>
                    <a:cubicBezTo>
                      <a:pt x="0" y="0"/>
                      <a:pt x="0" y="10"/>
                      <a:pt x="0" y="16"/>
                    </a:cubicBezTo>
                    <a:cubicBezTo>
                      <a:pt x="0" y="22"/>
                      <a:pt x="2" y="33"/>
                      <a:pt x="3" y="3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sp>
            <p:nvSpPr>
              <p:cNvPr id="11324" name="Freeform 248">
                <a:extLst>
                  <a:ext uri="{FF2B5EF4-FFF2-40B4-BE49-F238E27FC236}">
                    <a16:creationId xmlns:a16="http://schemas.microsoft.com/office/drawing/2014/main" id="{F4B0ABB1-3839-2D25-247B-7E3B76AC5969}"/>
                  </a:ext>
                </a:extLst>
              </p:cNvPr>
              <p:cNvSpPr>
                <a:spLocks/>
              </p:cNvSpPr>
              <p:nvPr/>
            </p:nvSpPr>
            <p:spPr bwMode="auto">
              <a:xfrm>
                <a:off x="363" y="3965"/>
                <a:ext cx="3" cy="37"/>
              </a:xfrm>
              <a:custGeom>
                <a:avLst/>
                <a:gdLst>
                  <a:gd name="T0" fmla="*/ 1 w 3"/>
                  <a:gd name="T1" fmla="*/ 0 h 37"/>
                  <a:gd name="T2" fmla="*/ 0 w 3"/>
                  <a:gd name="T3" fmla="*/ 37 h 37"/>
                  <a:gd name="T4" fmla="*/ 0 60000 65536"/>
                  <a:gd name="T5" fmla="*/ 0 60000 65536"/>
                </a:gdLst>
                <a:ahLst/>
                <a:cxnLst>
                  <a:cxn ang="T4">
                    <a:pos x="T0" y="T1"/>
                  </a:cxn>
                  <a:cxn ang="T5">
                    <a:pos x="T2" y="T3"/>
                  </a:cxn>
                </a:cxnLst>
                <a:rect l="0" t="0" r="r" b="b"/>
                <a:pathLst>
                  <a:path w="3" h="37">
                    <a:moveTo>
                      <a:pt x="1" y="0"/>
                    </a:moveTo>
                    <a:cubicBezTo>
                      <a:pt x="3" y="11"/>
                      <a:pt x="2" y="26"/>
                      <a:pt x="0" y="37"/>
                    </a:cubicBezTo>
                  </a:path>
                </a:pathLst>
              </a:custGeom>
              <a:grpFill/>
              <a:ln w="15875" cap="rnd" cmpd="sng">
                <a:solidFill>
                  <a:srgbClr val="000000"/>
                </a:solidFill>
                <a:prstDash val="solid"/>
                <a:round/>
                <a:headEnd type="none" w="med" len="med"/>
                <a:tailEnd type="none" w="med" len="med"/>
              </a:ln>
              <a:effectLst/>
            </p:spPr>
            <p:txBody>
              <a:bodyPr/>
              <a:lstStyle/>
              <a:p>
                <a:pPr eaLnBrk="1" hangingPunct="1">
                  <a:defRPr/>
                </a:pPr>
                <a:endParaRPr lang="ja-JP" altLang="en-US">
                  <a:latin typeface="Arial" charset="0"/>
                  <a:ea typeface="ＭＳ Ｐゴシック" charset="-128"/>
                </a:endParaRPr>
              </a:p>
            </p:txBody>
          </p:sp>
        </p:grpSp>
        <p:sp>
          <p:nvSpPr>
            <p:cNvPr id="11315" name="Freeform 249">
              <a:extLst>
                <a:ext uri="{FF2B5EF4-FFF2-40B4-BE49-F238E27FC236}">
                  <a16:creationId xmlns:a16="http://schemas.microsoft.com/office/drawing/2014/main" id="{2E618469-9058-1B6F-AABB-AB980AC25FF8}"/>
                </a:ext>
              </a:extLst>
            </p:cNvPr>
            <p:cNvSpPr>
              <a:spLocks/>
            </p:cNvSpPr>
            <p:nvPr/>
          </p:nvSpPr>
          <p:spPr bwMode="auto">
            <a:xfrm>
              <a:off x="3480169" y="5128826"/>
              <a:ext cx="601256" cy="736771"/>
            </a:xfrm>
            <a:custGeom>
              <a:avLst/>
              <a:gdLst>
                <a:gd name="T0" fmla="*/ 2147483646 w 38"/>
                <a:gd name="T1" fmla="*/ 2147483646 h 55"/>
                <a:gd name="T2" fmla="*/ 2147483646 w 38"/>
                <a:gd name="T3" fmla="*/ 2147483646 h 55"/>
                <a:gd name="T4" fmla="*/ 2147483646 w 38"/>
                <a:gd name="T5" fmla="*/ 2147483646 h 55"/>
                <a:gd name="T6" fmla="*/ 2147483646 w 38"/>
                <a:gd name="T7" fmla="*/ 2147483646 h 55"/>
                <a:gd name="T8" fmla="*/ 2147483646 w 38"/>
                <a:gd name="T9" fmla="*/ 2147483646 h 55"/>
                <a:gd name="T10" fmla="*/ 2147483646 w 38"/>
                <a:gd name="T11" fmla="*/ 2147483646 h 55"/>
                <a:gd name="T12" fmla="*/ 2147483646 w 38"/>
                <a:gd name="T13" fmla="*/ 2147483646 h 55"/>
                <a:gd name="T14" fmla="*/ 2147483646 w 38"/>
                <a:gd name="T15" fmla="*/ 2147483646 h 55"/>
                <a:gd name="T16" fmla="*/ 2147483646 w 38"/>
                <a:gd name="T17" fmla="*/ 2147483646 h 55"/>
                <a:gd name="T18" fmla="*/ 2147483646 w 38"/>
                <a:gd name="T19" fmla="*/ 2147483646 h 55"/>
                <a:gd name="T20" fmla="*/ 2147483646 w 38"/>
                <a:gd name="T21" fmla="*/ 2147483646 h 55"/>
                <a:gd name="T22" fmla="*/ 2147483646 w 38"/>
                <a:gd name="T23" fmla="*/ 2147483646 h 55"/>
                <a:gd name="T24" fmla="*/ 2147483646 w 38"/>
                <a:gd name="T25" fmla="*/ 2147483646 h 55"/>
                <a:gd name="T26" fmla="*/ 0 w 38"/>
                <a:gd name="T27" fmla="*/ 2147483646 h 55"/>
                <a:gd name="T28" fmla="*/ 2147483646 w 38"/>
                <a:gd name="T29" fmla="*/ 2147483646 h 55"/>
                <a:gd name="T30" fmla="*/ 2147483646 w 38"/>
                <a:gd name="T31" fmla="*/ 2147483646 h 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 h="55">
                  <a:moveTo>
                    <a:pt x="14" y="3"/>
                  </a:moveTo>
                  <a:cubicBezTo>
                    <a:pt x="18" y="0"/>
                    <a:pt x="27" y="2"/>
                    <a:pt x="32" y="6"/>
                  </a:cubicBezTo>
                  <a:cubicBezTo>
                    <a:pt x="34" y="8"/>
                    <a:pt x="38" y="16"/>
                    <a:pt x="38" y="21"/>
                  </a:cubicBezTo>
                  <a:cubicBezTo>
                    <a:pt x="37" y="30"/>
                    <a:pt x="35" y="32"/>
                    <a:pt x="34" y="41"/>
                  </a:cubicBezTo>
                  <a:cubicBezTo>
                    <a:pt x="35" y="46"/>
                    <a:pt x="34" y="48"/>
                    <a:pt x="38" y="50"/>
                  </a:cubicBezTo>
                  <a:cubicBezTo>
                    <a:pt x="34" y="52"/>
                    <a:pt x="32" y="52"/>
                    <a:pt x="28" y="48"/>
                  </a:cubicBezTo>
                  <a:cubicBezTo>
                    <a:pt x="27" y="50"/>
                    <a:pt x="30" y="48"/>
                    <a:pt x="32" y="54"/>
                  </a:cubicBezTo>
                  <a:cubicBezTo>
                    <a:pt x="28" y="53"/>
                    <a:pt x="28" y="52"/>
                    <a:pt x="25" y="49"/>
                  </a:cubicBezTo>
                  <a:cubicBezTo>
                    <a:pt x="21" y="52"/>
                    <a:pt x="22" y="53"/>
                    <a:pt x="16" y="54"/>
                  </a:cubicBezTo>
                  <a:cubicBezTo>
                    <a:pt x="20" y="51"/>
                    <a:pt x="20" y="49"/>
                    <a:pt x="18" y="49"/>
                  </a:cubicBezTo>
                  <a:cubicBezTo>
                    <a:pt x="18" y="49"/>
                    <a:pt x="12" y="55"/>
                    <a:pt x="8" y="52"/>
                  </a:cubicBezTo>
                  <a:cubicBezTo>
                    <a:pt x="11" y="49"/>
                    <a:pt x="14" y="49"/>
                    <a:pt x="14" y="46"/>
                  </a:cubicBezTo>
                  <a:cubicBezTo>
                    <a:pt x="13" y="43"/>
                    <a:pt x="13" y="40"/>
                    <a:pt x="11" y="38"/>
                  </a:cubicBezTo>
                  <a:cubicBezTo>
                    <a:pt x="9" y="32"/>
                    <a:pt x="1" y="28"/>
                    <a:pt x="0" y="21"/>
                  </a:cubicBezTo>
                  <a:cubicBezTo>
                    <a:pt x="0" y="17"/>
                    <a:pt x="1" y="11"/>
                    <a:pt x="3" y="9"/>
                  </a:cubicBezTo>
                  <a:cubicBezTo>
                    <a:pt x="6" y="5"/>
                    <a:pt x="11" y="1"/>
                    <a:pt x="14" y="3"/>
                  </a:cubicBezTo>
                  <a:close/>
                </a:path>
              </a:pathLst>
            </a:custGeom>
            <a:solidFill>
              <a:srgbClr val="3E1F00"/>
            </a:solidFill>
            <a:ln w="158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11316" name="フリーフォーム 149">
              <a:extLst>
                <a:ext uri="{FF2B5EF4-FFF2-40B4-BE49-F238E27FC236}">
                  <a16:creationId xmlns:a16="http://schemas.microsoft.com/office/drawing/2014/main" id="{E17675D6-4118-DD3D-734F-F213ACE25FF6}"/>
                </a:ext>
              </a:extLst>
            </p:cNvPr>
            <p:cNvSpPr/>
            <p:nvPr/>
          </p:nvSpPr>
          <p:spPr bwMode="auto">
            <a:xfrm>
              <a:off x="3562350" y="4972050"/>
              <a:ext cx="482600" cy="192088"/>
            </a:xfrm>
            <a:custGeom>
              <a:avLst/>
              <a:gdLst>
                <a:gd name="connsiteX0" fmla="*/ 25395 w 476987"/>
                <a:gd name="connsiteY0" fmla="*/ 4166 h 292937"/>
                <a:gd name="connsiteX1" fmla="*/ 286652 w 476987"/>
                <a:gd name="connsiteY1" fmla="*/ 75418 h 292937"/>
                <a:gd name="connsiteX2" fmla="*/ 446969 w 476987"/>
                <a:gd name="connsiteY2" fmla="*/ 63542 h 292937"/>
                <a:gd name="connsiteX3" fmla="*/ 446969 w 476987"/>
                <a:gd name="connsiteY3" fmla="*/ 289174 h 292937"/>
                <a:gd name="connsiteX4" fmla="*/ 138210 w 476987"/>
                <a:gd name="connsiteY4" fmla="*/ 206046 h 292937"/>
                <a:gd name="connsiteX5" fmla="*/ 66958 w 476987"/>
                <a:gd name="connsiteY5" fmla="*/ 223859 h 292937"/>
                <a:gd name="connsiteX6" fmla="*/ 19457 w 476987"/>
                <a:gd name="connsiteY6" fmla="*/ 217922 h 292937"/>
                <a:gd name="connsiteX7" fmla="*/ 25395 w 476987"/>
                <a:gd name="connsiteY7" fmla="*/ 4166 h 292937"/>
                <a:gd name="connsiteX0" fmla="*/ 25395 w 466114"/>
                <a:gd name="connsiteY0" fmla="*/ 4166 h 269993"/>
                <a:gd name="connsiteX1" fmla="*/ 286652 w 466114"/>
                <a:gd name="connsiteY1" fmla="*/ 75418 h 269993"/>
                <a:gd name="connsiteX2" fmla="*/ 446969 w 466114"/>
                <a:gd name="connsiteY2" fmla="*/ 63542 h 269993"/>
                <a:gd name="connsiteX3" fmla="*/ 428714 w 466114"/>
                <a:gd name="connsiteY3" fmla="*/ 265423 h 269993"/>
                <a:gd name="connsiteX4" fmla="*/ 138210 w 466114"/>
                <a:gd name="connsiteY4" fmla="*/ 206046 h 269993"/>
                <a:gd name="connsiteX5" fmla="*/ 66958 w 466114"/>
                <a:gd name="connsiteY5" fmla="*/ 223859 h 269993"/>
                <a:gd name="connsiteX6" fmla="*/ 19457 w 466114"/>
                <a:gd name="connsiteY6" fmla="*/ 217922 h 269993"/>
                <a:gd name="connsiteX7" fmla="*/ 25395 w 466114"/>
                <a:gd name="connsiteY7" fmla="*/ 4166 h 269993"/>
                <a:gd name="connsiteX0" fmla="*/ 25395 w 457463"/>
                <a:gd name="connsiteY0" fmla="*/ 4166 h 269993"/>
                <a:gd name="connsiteX1" fmla="*/ 286652 w 457463"/>
                <a:gd name="connsiteY1" fmla="*/ 75418 h 269993"/>
                <a:gd name="connsiteX2" fmla="*/ 446969 w 457463"/>
                <a:gd name="connsiteY2" fmla="*/ 63542 h 269993"/>
                <a:gd name="connsiteX3" fmla="*/ 428714 w 457463"/>
                <a:gd name="connsiteY3" fmla="*/ 265423 h 269993"/>
                <a:gd name="connsiteX4" fmla="*/ 138210 w 457463"/>
                <a:gd name="connsiteY4" fmla="*/ 206046 h 269993"/>
                <a:gd name="connsiteX5" fmla="*/ 66958 w 457463"/>
                <a:gd name="connsiteY5" fmla="*/ 223859 h 269993"/>
                <a:gd name="connsiteX6" fmla="*/ 19457 w 457463"/>
                <a:gd name="connsiteY6" fmla="*/ 217922 h 269993"/>
                <a:gd name="connsiteX7" fmla="*/ 25395 w 457463"/>
                <a:gd name="connsiteY7" fmla="*/ 4166 h 269993"/>
                <a:gd name="connsiteX0" fmla="*/ 16748 w 479241"/>
                <a:gd name="connsiteY0" fmla="*/ 4618 h 258569"/>
                <a:gd name="connsiteX1" fmla="*/ 308430 w 479241"/>
                <a:gd name="connsiteY1" fmla="*/ 63994 h 258569"/>
                <a:gd name="connsiteX2" fmla="*/ 468747 w 479241"/>
                <a:gd name="connsiteY2" fmla="*/ 52118 h 258569"/>
                <a:gd name="connsiteX3" fmla="*/ 450492 w 479241"/>
                <a:gd name="connsiteY3" fmla="*/ 253999 h 258569"/>
                <a:gd name="connsiteX4" fmla="*/ 159988 w 479241"/>
                <a:gd name="connsiteY4" fmla="*/ 194622 h 258569"/>
                <a:gd name="connsiteX5" fmla="*/ 88736 w 479241"/>
                <a:gd name="connsiteY5" fmla="*/ 212435 h 258569"/>
                <a:gd name="connsiteX6" fmla="*/ 41235 w 479241"/>
                <a:gd name="connsiteY6" fmla="*/ 206498 h 258569"/>
                <a:gd name="connsiteX7" fmla="*/ 16748 w 479241"/>
                <a:gd name="connsiteY7" fmla="*/ 4618 h 258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9241" h="258569">
                  <a:moveTo>
                    <a:pt x="16748" y="4618"/>
                  </a:moveTo>
                  <a:cubicBezTo>
                    <a:pt x="61280" y="-19133"/>
                    <a:pt x="233097" y="56077"/>
                    <a:pt x="308430" y="63994"/>
                  </a:cubicBezTo>
                  <a:cubicBezTo>
                    <a:pt x="383763" y="71911"/>
                    <a:pt x="445070" y="20451"/>
                    <a:pt x="468747" y="52118"/>
                  </a:cubicBezTo>
                  <a:cubicBezTo>
                    <a:pt x="492424" y="83786"/>
                    <a:pt x="471526" y="230248"/>
                    <a:pt x="450492" y="253999"/>
                  </a:cubicBezTo>
                  <a:cubicBezTo>
                    <a:pt x="429458" y="277750"/>
                    <a:pt x="220281" y="201549"/>
                    <a:pt x="159988" y="194622"/>
                  </a:cubicBezTo>
                  <a:cubicBezTo>
                    <a:pt x="99695" y="187695"/>
                    <a:pt x="108528" y="210456"/>
                    <a:pt x="88736" y="212435"/>
                  </a:cubicBezTo>
                  <a:cubicBezTo>
                    <a:pt x="68944" y="214414"/>
                    <a:pt x="53233" y="241134"/>
                    <a:pt x="41235" y="206498"/>
                  </a:cubicBezTo>
                  <a:cubicBezTo>
                    <a:pt x="29237" y="171862"/>
                    <a:pt x="-27784" y="28369"/>
                    <a:pt x="16748" y="4618"/>
                  </a:cubicBezTo>
                  <a:close/>
                </a:path>
              </a:pathLst>
            </a:cu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11317" name="フリーフォーム 150">
              <a:extLst>
                <a:ext uri="{FF2B5EF4-FFF2-40B4-BE49-F238E27FC236}">
                  <a16:creationId xmlns:a16="http://schemas.microsoft.com/office/drawing/2014/main" id="{7634B616-56F1-7CE0-6882-775BB3D9AF72}"/>
                </a:ext>
              </a:extLst>
            </p:cNvPr>
            <p:cNvSpPr/>
            <p:nvPr/>
          </p:nvSpPr>
          <p:spPr bwMode="auto">
            <a:xfrm>
              <a:off x="4213225" y="4814888"/>
              <a:ext cx="792162" cy="163512"/>
            </a:xfrm>
            <a:custGeom>
              <a:avLst/>
              <a:gdLst>
                <a:gd name="connsiteX0" fmla="*/ 46741 w 572975"/>
                <a:gd name="connsiteY0" fmla="*/ 17463 h 157665"/>
                <a:gd name="connsiteX1" fmla="*/ 515816 w 572975"/>
                <a:gd name="connsiteY1" fmla="*/ 11526 h 157665"/>
                <a:gd name="connsiteX2" fmla="*/ 515816 w 572975"/>
                <a:gd name="connsiteY2" fmla="*/ 106528 h 157665"/>
                <a:gd name="connsiteX3" fmla="*/ 70492 w 572975"/>
                <a:gd name="connsiteY3" fmla="*/ 154029 h 157665"/>
                <a:gd name="connsiteX4" fmla="*/ 46741 w 572975"/>
                <a:gd name="connsiteY4" fmla="*/ 17463 h 157665"/>
                <a:gd name="connsiteX0" fmla="*/ 56151 w 718280"/>
                <a:gd name="connsiteY0" fmla="*/ 20647 h 174656"/>
                <a:gd name="connsiteX1" fmla="*/ 525226 w 718280"/>
                <a:gd name="connsiteY1" fmla="*/ 14710 h 174656"/>
                <a:gd name="connsiteX2" fmla="*/ 697418 w 718280"/>
                <a:gd name="connsiteY2" fmla="*/ 157213 h 174656"/>
                <a:gd name="connsiteX3" fmla="*/ 79902 w 718280"/>
                <a:gd name="connsiteY3" fmla="*/ 157213 h 174656"/>
                <a:gd name="connsiteX4" fmla="*/ 56151 w 718280"/>
                <a:gd name="connsiteY4" fmla="*/ 20647 h 174656"/>
                <a:gd name="connsiteX0" fmla="*/ 56151 w 750002"/>
                <a:gd name="connsiteY0" fmla="*/ 20647 h 169666"/>
                <a:gd name="connsiteX1" fmla="*/ 525226 w 750002"/>
                <a:gd name="connsiteY1" fmla="*/ 14710 h 169666"/>
                <a:gd name="connsiteX2" fmla="*/ 697418 w 750002"/>
                <a:gd name="connsiteY2" fmla="*/ 157213 h 169666"/>
                <a:gd name="connsiteX3" fmla="*/ 697103 w 750002"/>
                <a:gd name="connsiteY3" fmla="*/ 162363 h 169666"/>
                <a:gd name="connsiteX4" fmla="*/ 79902 w 750002"/>
                <a:gd name="connsiteY4" fmla="*/ 157213 h 169666"/>
                <a:gd name="connsiteX5" fmla="*/ 56151 w 750002"/>
                <a:gd name="connsiteY5" fmla="*/ 20647 h 169666"/>
                <a:gd name="connsiteX0" fmla="*/ 56151 w 732022"/>
                <a:gd name="connsiteY0" fmla="*/ 20647 h 169234"/>
                <a:gd name="connsiteX1" fmla="*/ 525226 w 732022"/>
                <a:gd name="connsiteY1" fmla="*/ 14710 h 169234"/>
                <a:gd name="connsiteX2" fmla="*/ 697418 w 732022"/>
                <a:gd name="connsiteY2" fmla="*/ 157213 h 169234"/>
                <a:gd name="connsiteX3" fmla="*/ 697103 w 732022"/>
                <a:gd name="connsiteY3" fmla="*/ 162363 h 169234"/>
                <a:gd name="connsiteX4" fmla="*/ 79902 w 732022"/>
                <a:gd name="connsiteY4" fmla="*/ 157213 h 169234"/>
                <a:gd name="connsiteX5" fmla="*/ 56151 w 732022"/>
                <a:gd name="connsiteY5" fmla="*/ 20647 h 169234"/>
                <a:gd name="connsiteX0" fmla="*/ 56151 w 734554"/>
                <a:gd name="connsiteY0" fmla="*/ 20647 h 169234"/>
                <a:gd name="connsiteX1" fmla="*/ 525226 w 734554"/>
                <a:gd name="connsiteY1" fmla="*/ 14710 h 169234"/>
                <a:gd name="connsiteX2" fmla="*/ 697418 w 734554"/>
                <a:gd name="connsiteY2" fmla="*/ 157213 h 169234"/>
                <a:gd name="connsiteX3" fmla="*/ 697103 w 734554"/>
                <a:gd name="connsiteY3" fmla="*/ 162363 h 169234"/>
                <a:gd name="connsiteX4" fmla="*/ 79902 w 734554"/>
                <a:gd name="connsiteY4" fmla="*/ 157213 h 169234"/>
                <a:gd name="connsiteX5" fmla="*/ 56151 w 734554"/>
                <a:gd name="connsiteY5" fmla="*/ 20647 h 169234"/>
                <a:gd name="connsiteX0" fmla="*/ 56151 w 732022"/>
                <a:gd name="connsiteY0" fmla="*/ 20647 h 169234"/>
                <a:gd name="connsiteX1" fmla="*/ 525226 w 732022"/>
                <a:gd name="connsiteY1" fmla="*/ 14710 h 169234"/>
                <a:gd name="connsiteX2" fmla="*/ 697418 w 732022"/>
                <a:gd name="connsiteY2" fmla="*/ 157213 h 169234"/>
                <a:gd name="connsiteX3" fmla="*/ 697103 w 732022"/>
                <a:gd name="connsiteY3" fmla="*/ 162363 h 169234"/>
                <a:gd name="connsiteX4" fmla="*/ 79902 w 732022"/>
                <a:gd name="connsiteY4" fmla="*/ 157213 h 169234"/>
                <a:gd name="connsiteX5" fmla="*/ 56151 w 732022"/>
                <a:gd name="connsiteY5" fmla="*/ 20647 h 169234"/>
                <a:gd name="connsiteX0" fmla="*/ 68857 w 766313"/>
                <a:gd name="connsiteY0" fmla="*/ 33711 h 182298"/>
                <a:gd name="connsiteX1" fmla="*/ 727937 w 766313"/>
                <a:gd name="connsiteY1" fmla="*/ 9961 h 182298"/>
                <a:gd name="connsiteX2" fmla="*/ 710124 w 766313"/>
                <a:gd name="connsiteY2" fmla="*/ 170277 h 182298"/>
                <a:gd name="connsiteX3" fmla="*/ 709809 w 766313"/>
                <a:gd name="connsiteY3" fmla="*/ 175427 h 182298"/>
                <a:gd name="connsiteX4" fmla="*/ 92608 w 766313"/>
                <a:gd name="connsiteY4" fmla="*/ 170277 h 182298"/>
                <a:gd name="connsiteX5" fmla="*/ 68857 w 766313"/>
                <a:gd name="connsiteY5" fmla="*/ 33711 h 182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6313" h="182298">
                  <a:moveTo>
                    <a:pt x="68857" y="33711"/>
                  </a:moveTo>
                  <a:cubicBezTo>
                    <a:pt x="174745" y="6992"/>
                    <a:pt x="621059" y="-12800"/>
                    <a:pt x="727937" y="9961"/>
                  </a:cubicBezTo>
                  <a:cubicBezTo>
                    <a:pt x="834815" y="32722"/>
                    <a:pt x="681478" y="145668"/>
                    <a:pt x="710124" y="170277"/>
                  </a:cubicBezTo>
                  <a:cubicBezTo>
                    <a:pt x="738770" y="194886"/>
                    <a:pt x="771164" y="116051"/>
                    <a:pt x="709809" y="175427"/>
                  </a:cubicBezTo>
                  <a:cubicBezTo>
                    <a:pt x="606890" y="175427"/>
                    <a:pt x="199433" y="193896"/>
                    <a:pt x="92608" y="170277"/>
                  </a:cubicBezTo>
                  <a:cubicBezTo>
                    <a:pt x="-14270" y="147516"/>
                    <a:pt x="-37031" y="60430"/>
                    <a:pt x="68857" y="33711"/>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11318" name="フリーフォーム 151">
              <a:extLst>
                <a:ext uri="{FF2B5EF4-FFF2-40B4-BE49-F238E27FC236}">
                  <a16:creationId xmlns:a16="http://schemas.microsoft.com/office/drawing/2014/main" id="{E3F80EC7-6AC7-EF7B-3621-A1D6CC83A63C}"/>
                </a:ext>
              </a:extLst>
            </p:cNvPr>
            <p:cNvSpPr/>
            <p:nvPr/>
          </p:nvSpPr>
          <p:spPr bwMode="auto">
            <a:xfrm>
              <a:off x="3295650" y="4999038"/>
              <a:ext cx="276225" cy="157162"/>
            </a:xfrm>
            <a:custGeom>
              <a:avLst/>
              <a:gdLst>
                <a:gd name="connsiteX0" fmla="*/ 8030 w 267536"/>
                <a:gd name="connsiteY0" fmla="*/ 32966 h 174118"/>
                <a:gd name="connsiteX1" fmla="*/ 97095 w 267536"/>
                <a:gd name="connsiteY1" fmla="*/ 50779 h 174118"/>
                <a:gd name="connsiteX2" fmla="*/ 233661 w 267536"/>
                <a:gd name="connsiteY2" fmla="*/ 3277 h 174118"/>
                <a:gd name="connsiteX3" fmla="*/ 251474 w 267536"/>
                <a:gd name="connsiteY3" fmla="*/ 157657 h 174118"/>
                <a:gd name="connsiteX4" fmla="*/ 31780 w 267536"/>
                <a:gd name="connsiteY4" fmla="*/ 157657 h 174118"/>
                <a:gd name="connsiteX5" fmla="*/ 8030 w 267536"/>
                <a:gd name="connsiteY5" fmla="*/ 32966 h 17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536" h="174118">
                  <a:moveTo>
                    <a:pt x="8030" y="32966"/>
                  </a:moveTo>
                  <a:cubicBezTo>
                    <a:pt x="18916" y="15153"/>
                    <a:pt x="59490" y="55727"/>
                    <a:pt x="97095" y="50779"/>
                  </a:cubicBezTo>
                  <a:cubicBezTo>
                    <a:pt x="134700" y="45831"/>
                    <a:pt x="207931" y="-14536"/>
                    <a:pt x="233661" y="3277"/>
                  </a:cubicBezTo>
                  <a:cubicBezTo>
                    <a:pt x="259391" y="21090"/>
                    <a:pt x="285121" y="131927"/>
                    <a:pt x="251474" y="157657"/>
                  </a:cubicBezTo>
                  <a:cubicBezTo>
                    <a:pt x="217827" y="183387"/>
                    <a:pt x="72354" y="175470"/>
                    <a:pt x="31780" y="157657"/>
                  </a:cubicBezTo>
                  <a:cubicBezTo>
                    <a:pt x="-8794" y="139844"/>
                    <a:pt x="-2856" y="50779"/>
                    <a:pt x="8030" y="32966"/>
                  </a:cubicBezTo>
                  <a:close/>
                </a:path>
              </a:pathLst>
            </a:cu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11319" name="角丸四角形 153">
              <a:extLst>
                <a:ext uri="{FF2B5EF4-FFF2-40B4-BE49-F238E27FC236}">
                  <a16:creationId xmlns:a16="http://schemas.microsoft.com/office/drawing/2014/main" id="{C92E0AF4-1007-76A5-CDAB-BDB4DB295E51}"/>
                </a:ext>
              </a:extLst>
            </p:cNvPr>
            <p:cNvSpPr/>
            <p:nvPr/>
          </p:nvSpPr>
          <p:spPr bwMode="auto">
            <a:xfrm>
              <a:off x="3171825" y="4667250"/>
              <a:ext cx="79375" cy="9683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grpSp>
      <p:sp>
        <p:nvSpPr>
          <p:cNvPr id="11381" name="Text Box 183">
            <a:extLst>
              <a:ext uri="{FF2B5EF4-FFF2-40B4-BE49-F238E27FC236}">
                <a16:creationId xmlns:a16="http://schemas.microsoft.com/office/drawing/2014/main" id="{1B562755-95DF-F04A-893F-ACBCF86DB08B}"/>
              </a:ext>
            </a:extLst>
          </p:cNvPr>
          <p:cNvSpPr txBox="1">
            <a:spLocks noChangeArrowheads="1"/>
          </p:cNvSpPr>
          <p:nvPr/>
        </p:nvSpPr>
        <p:spPr bwMode="auto">
          <a:xfrm>
            <a:off x="407368" y="188640"/>
            <a:ext cx="46085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自己紹介　</a:t>
            </a:r>
            <a:r>
              <a:rPr lang="en-US" altLang="ja-JP" sz="2800" b="1" dirty="0">
                <a:solidFill>
                  <a:srgbClr val="0000FF"/>
                </a:solidFill>
                <a:latin typeface="BIZ UDPゴシック" panose="020B0400000000000000" pitchFamily="50" charset="-128"/>
                <a:ea typeface="BIZ UDPゴシック" panose="020B0400000000000000" pitchFamily="50" charset="-128"/>
              </a:rPr>
              <a:t>10:00</a:t>
            </a:r>
            <a:r>
              <a:rPr lang="ja-JP" altLang="en-US" sz="2800" b="1" dirty="0">
                <a:solidFill>
                  <a:srgbClr val="0000FF"/>
                </a:solidFill>
                <a:latin typeface="BIZ UDPゴシック" panose="020B0400000000000000" pitchFamily="50" charset="-128"/>
                <a:ea typeface="BIZ UDPゴシック" panose="020B0400000000000000" pitchFamily="50" charset="-128"/>
              </a:rPr>
              <a:t>～</a:t>
            </a:r>
            <a:r>
              <a:rPr lang="en-US" altLang="ja-JP" sz="2800" b="1" dirty="0">
                <a:solidFill>
                  <a:srgbClr val="0000FF"/>
                </a:solidFill>
                <a:latin typeface="BIZ UDPゴシック" panose="020B0400000000000000" pitchFamily="50" charset="-128"/>
                <a:ea typeface="BIZ UDPゴシック" panose="020B0400000000000000" pitchFamily="50" charset="-128"/>
              </a:rPr>
              <a:t>10:20</a:t>
            </a:r>
            <a:endParaRPr lang="ja-JP" altLang="en-US" sz="2800" b="1"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1212980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人形, おもちゃ, 挿絵 が含まれている画像&#10;&#10;自動的に生成された説明">
            <a:extLst>
              <a:ext uri="{FF2B5EF4-FFF2-40B4-BE49-F238E27FC236}">
                <a16:creationId xmlns:a16="http://schemas.microsoft.com/office/drawing/2014/main" id="{61BC896D-C81B-92D9-DDE6-7AC558CF42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84649" y="1149555"/>
            <a:ext cx="4021213" cy="2690348"/>
          </a:xfrm>
          <a:prstGeom prst="rect">
            <a:avLst/>
          </a:prstGeom>
        </p:spPr>
      </p:pic>
      <p:pic>
        <p:nvPicPr>
          <p:cNvPr id="6" name="図 5" descr="グラフィカル ユーザー インターフェイス, アプリケーション&#10;&#10;自動的に生成された説明">
            <a:extLst>
              <a:ext uri="{FF2B5EF4-FFF2-40B4-BE49-F238E27FC236}">
                <a16:creationId xmlns:a16="http://schemas.microsoft.com/office/drawing/2014/main" id="{8B742CCC-2C97-3708-F5E2-8CA47A800A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4112" y="3984321"/>
            <a:ext cx="4801750" cy="2699121"/>
          </a:xfrm>
          <a:prstGeom prst="rect">
            <a:avLst/>
          </a:prstGeom>
        </p:spPr>
      </p:pic>
      <p:sp>
        <p:nvSpPr>
          <p:cNvPr id="2" name="Text Box 183">
            <a:extLst>
              <a:ext uri="{FF2B5EF4-FFF2-40B4-BE49-F238E27FC236}">
                <a16:creationId xmlns:a16="http://schemas.microsoft.com/office/drawing/2014/main" id="{8C43BB18-6D05-FE30-CC61-922082C265D3}"/>
              </a:ext>
            </a:extLst>
          </p:cNvPr>
          <p:cNvSpPr txBox="1">
            <a:spLocks noChangeArrowheads="1"/>
          </p:cNvSpPr>
          <p:nvPr/>
        </p:nvSpPr>
        <p:spPr bwMode="auto">
          <a:xfrm>
            <a:off x="335360" y="188640"/>
            <a:ext cx="97210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ウォーミングアップ 「ジェスチャーゲーム」　</a:t>
            </a:r>
            <a:r>
              <a:rPr lang="en-US" altLang="ja-JP" sz="2800" b="1" dirty="0">
                <a:solidFill>
                  <a:srgbClr val="0000FF"/>
                </a:solidFill>
                <a:latin typeface="BIZ UDPゴシック" panose="020B0400000000000000" pitchFamily="50" charset="-128"/>
                <a:ea typeface="BIZ UDPゴシック" panose="020B0400000000000000" pitchFamily="50" charset="-128"/>
              </a:rPr>
              <a:t>10:20</a:t>
            </a:r>
            <a:r>
              <a:rPr lang="ja-JP" altLang="en-US" sz="2800" b="1" dirty="0">
                <a:solidFill>
                  <a:srgbClr val="0000FF"/>
                </a:solidFill>
                <a:latin typeface="BIZ UDPゴシック" panose="020B0400000000000000" pitchFamily="50" charset="-128"/>
                <a:ea typeface="BIZ UDPゴシック" panose="020B0400000000000000" pitchFamily="50" charset="-128"/>
              </a:rPr>
              <a:t>～</a:t>
            </a:r>
            <a:r>
              <a:rPr lang="en-US" altLang="ja-JP" sz="2800" b="1" dirty="0">
                <a:solidFill>
                  <a:srgbClr val="0000FF"/>
                </a:solidFill>
                <a:latin typeface="BIZ UDPゴシック" panose="020B0400000000000000" pitchFamily="50" charset="-128"/>
                <a:ea typeface="BIZ UDPゴシック" panose="020B0400000000000000" pitchFamily="50" charset="-128"/>
              </a:rPr>
              <a:t>10:40</a:t>
            </a:r>
            <a:endParaRPr lang="ja-JP" altLang="en-US" sz="2800" b="1" dirty="0">
              <a:solidFill>
                <a:srgbClr val="0000FF"/>
              </a:solidFill>
              <a:latin typeface="BIZ UDPゴシック" panose="020B0400000000000000" pitchFamily="50" charset="-128"/>
              <a:ea typeface="BIZ UDPゴシック" panose="020B0400000000000000" pitchFamily="50" charset="-128"/>
            </a:endParaRPr>
          </a:p>
        </p:txBody>
      </p:sp>
      <p:sp>
        <p:nvSpPr>
          <p:cNvPr id="3" name="Text Box 2"/>
          <p:cNvSpPr txBox="1">
            <a:spLocks noChangeArrowheads="1"/>
          </p:cNvSpPr>
          <p:nvPr/>
        </p:nvSpPr>
        <p:spPr bwMode="auto">
          <a:xfrm>
            <a:off x="263352" y="989964"/>
            <a:ext cx="8559716"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2400" dirty="0">
                <a:solidFill>
                  <a:srgbClr val="0000FF"/>
                </a:solidFill>
                <a:latin typeface="BIZ UDPゴシック" panose="020B0400000000000000" pitchFamily="50" charset="-128"/>
                <a:ea typeface="BIZ UDPゴシック" panose="020B0400000000000000" pitchFamily="50" charset="-128"/>
              </a:rPr>
              <a:t>　◆アドバイザーは前にお題を取りにきてください</a:t>
            </a:r>
            <a:endParaRPr lang="en-US" altLang="ja-JP" sz="24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（１） 「ジェスチャーゲーム」の内容</a:t>
            </a:r>
            <a:endParaRPr lang="en-US" altLang="ja-JP" sz="2400" b="1" dirty="0">
              <a:solidFill>
                <a:srgbClr val="000000"/>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b="1" dirty="0">
                <a:solidFill>
                  <a:srgbClr val="000000"/>
                </a:solidFill>
                <a:latin typeface="BIZ UDPゴシック" panose="020B0400000000000000" pitchFamily="50" charset="-128"/>
                <a:ea typeface="BIZ UDPゴシック" panose="020B0400000000000000" pitchFamily="50" charset="-128"/>
              </a:rPr>
              <a:t>　　　　</a:t>
            </a:r>
            <a:r>
              <a:rPr lang="ja-JP" altLang="en-US" sz="2400" dirty="0">
                <a:solidFill>
                  <a:srgbClr val="000000"/>
                </a:solidFill>
                <a:latin typeface="BIZ UDPゴシック" panose="020B0400000000000000" pitchFamily="50" charset="-128"/>
                <a:ea typeface="BIZ UDPゴシック" panose="020B0400000000000000" pitchFamily="50" charset="-128"/>
              </a:rPr>
              <a:t>回答者と出題者に分かれて、出題者の「動き」や</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「表情」を見て何を表しているのかを答えるゲームです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buFontTx/>
              <a:buNone/>
            </a:pPr>
            <a:endParaRPr lang="ja-JP" altLang="en-US"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（２） 準　備</a:t>
            </a:r>
            <a:endParaRPr lang="en-US" altLang="ja-JP" sz="2400" b="1"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b="1" dirty="0">
                <a:solidFill>
                  <a:srgbClr val="000000"/>
                </a:solidFill>
                <a:latin typeface="BIZ UDPゴシック" panose="020B0400000000000000" pitchFamily="50" charset="-128"/>
                <a:ea typeface="BIZ UDPゴシック" panose="020B0400000000000000" pitchFamily="50" charset="-128"/>
              </a:rPr>
              <a:t>　　</a:t>
            </a:r>
            <a:r>
              <a:rPr lang="en-US" altLang="ja-JP" sz="2400" dirty="0">
                <a:solidFill>
                  <a:srgbClr val="000000"/>
                </a:solidFill>
                <a:latin typeface="BIZ UDPゴシック" panose="020B0400000000000000" pitchFamily="50" charset="-128"/>
                <a:ea typeface="BIZ UDPゴシック" panose="020B0400000000000000" pitchFamily="50" charset="-128"/>
              </a:rPr>
              <a:t>①</a:t>
            </a:r>
            <a:r>
              <a:rPr lang="ja-JP" altLang="en-US" sz="2400" dirty="0">
                <a:solidFill>
                  <a:srgbClr val="000000"/>
                </a:solidFill>
                <a:latin typeface="BIZ UDPゴシック" panose="020B0400000000000000" pitchFamily="50" charset="-128"/>
                <a:ea typeface="BIZ UDPゴシック" panose="020B0400000000000000" pitchFamily="50" charset="-128"/>
              </a:rPr>
              <a:t>アドバイザーは</a:t>
            </a:r>
            <a:r>
              <a:rPr lang="ja-JP" altLang="en-US" sz="2400" dirty="0">
                <a:latin typeface="BIZ UDPゴシック" panose="020B0400000000000000" pitchFamily="50" charset="-128"/>
                <a:ea typeface="BIZ UDPゴシック" panose="020B0400000000000000" pitchFamily="50" charset="-128"/>
              </a:rPr>
              <a:t>お題の書いてある紙を準備します</a:t>
            </a:r>
            <a:endParaRPr lang="en-US" altLang="ja-JP" sz="2400" dirty="0">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latin typeface="BIZ UDPゴシック" panose="020B0400000000000000" pitchFamily="50" charset="-128"/>
                <a:ea typeface="BIZ UDPゴシック" panose="020B0400000000000000" pitchFamily="50" charset="-128"/>
              </a:rPr>
              <a:t>　　　　（回答者には見せない）</a:t>
            </a:r>
            <a:endParaRPr lang="en-US" altLang="ja-JP" sz="2400" dirty="0">
              <a:solidFill>
                <a:srgbClr val="C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C00000"/>
                </a:solidFill>
                <a:latin typeface="BIZ UDPゴシック" panose="020B0400000000000000" pitchFamily="50" charset="-128"/>
                <a:ea typeface="BIZ UDPゴシック" panose="020B0400000000000000" pitchFamily="50" charset="-128"/>
              </a:rPr>
              <a:t>　　</a:t>
            </a:r>
            <a:r>
              <a:rPr lang="ja-JP" altLang="en-US" sz="2400" dirty="0">
                <a:solidFill>
                  <a:srgbClr val="000000"/>
                </a:solidFill>
                <a:latin typeface="BIZ UDPゴシック" panose="020B0400000000000000" pitchFamily="50" charset="-128"/>
                <a:ea typeface="BIZ UDPゴシック" panose="020B0400000000000000" pitchFamily="50" charset="-128"/>
              </a:rPr>
              <a:t>②出題をする順番に机の横に並びます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③１番目の人は前に出て、</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回答者側を向いて立ちます</a:t>
            </a: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endParaRPr lang="en-US" altLang="ja-JP" sz="2400" dirty="0">
              <a:solidFill>
                <a:srgbClr val="000000"/>
              </a:solidFill>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（３）</a:t>
            </a:r>
            <a:r>
              <a:rPr lang="en-US" altLang="ja-JP" sz="2400" b="1" dirty="0">
                <a:solidFill>
                  <a:srgbClr val="000000"/>
                </a:solidFill>
                <a:latin typeface="BIZ UDPゴシック" panose="020B0400000000000000" pitchFamily="50" charset="-128"/>
                <a:ea typeface="BIZ UDPゴシック" panose="020B0400000000000000" pitchFamily="50" charset="-128"/>
              </a:rPr>
              <a:t> </a:t>
            </a:r>
            <a:r>
              <a:rPr lang="ja-JP" altLang="en-US" sz="2400" b="1" dirty="0">
                <a:solidFill>
                  <a:srgbClr val="000000"/>
                </a:solidFill>
                <a:latin typeface="BIZ UDPゴシック" panose="020B0400000000000000" pitchFamily="50" charset="-128"/>
                <a:ea typeface="BIZ UDPゴシック" panose="020B0400000000000000" pitchFamily="50" charset="-128"/>
              </a:rPr>
              <a:t>ルール　　次ページで説明</a:t>
            </a:r>
            <a:r>
              <a:rPr lang="ja-JP" altLang="en-US" sz="2400" dirty="0">
                <a:solidFill>
                  <a:srgbClr val="000000"/>
                </a:solidFill>
                <a:latin typeface="BIZ UDPゴシック" panose="020B0400000000000000" pitchFamily="50" charset="-128"/>
                <a:ea typeface="BIZ UDPゴシック" panose="020B0400000000000000" pitchFamily="50" charset="-128"/>
              </a:rPr>
              <a:t>　　</a:t>
            </a:r>
            <a:endParaRPr lang="en-US" altLang="ja-JP" sz="2400" dirty="0">
              <a:solidFill>
                <a:srgbClr val="C00000"/>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2400" dirty="0">
                <a:solidFill>
                  <a:srgbClr val="000000"/>
                </a:solidFill>
                <a:latin typeface="BIZ UDPゴシック" panose="020B0400000000000000" pitchFamily="50" charset="-128"/>
                <a:ea typeface="BIZ UDPゴシック" panose="020B0400000000000000" pitchFamily="50" charset="-128"/>
              </a:rPr>
              <a:t>　</a:t>
            </a:r>
            <a:endParaRPr lang="ja-JP" altLang="en-US" sz="2400" b="1" dirty="0">
              <a:solidFill>
                <a:srgbClr val="000000"/>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493020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4223792" y="1916832"/>
            <a:ext cx="7868001" cy="4824536"/>
          </a:xfrm>
          <a:prstGeom prst="rect">
            <a:avLst/>
          </a:prstGeom>
        </p:spPr>
      </p:pic>
      <p:sp>
        <p:nvSpPr>
          <p:cNvPr id="7" name="テキスト ボックス 6">
            <a:extLst>
              <a:ext uri="{FF2B5EF4-FFF2-40B4-BE49-F238E27FC236}">
                <a16:creationId xmlns:a16="http://schemas.microsoft.com/office/drawing/2014/main" id="{2E810F07-8510-519C-6AF7-A33A0F22C76E}"/>
              </a:ext>
            </a:extLst>
          </p:cNvPr>
          <p:cNvSpPr txBox="1">
            <a:spLocks noChangeArrowheads="1"/>
          </p:cNvSpPr>
          <p:nvPr/>
        </p:nvSpPr>
        <p:spPr bwMode="auto">
          <a:xfrm>
            <a:off x="335360" y="188640"/>
            <a:ext cx="11672308" cy="4964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ルール</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① ゲーム時間は５分間です。（チーフアドバイザーが計ります）</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② チーフの合図でスタートし、終了合図で止めます</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③ アドバイザーは出題者の横に立って、出題者（動く人）にお題を見せます</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④ 出題者はそのお題を見て声を出さずに、体の動きや顔の表情で「お題」を表現する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皆さんに顔を見てもらうために</a:t>
            </a:r>
            <a:r>
              <a:rPr lang="ja-JP" altLang="en-US" sz="1800" u="sng" dirty="0">
                <a:latin typeface="BIZ UDPゴシック" panose="020B0400000000000000" pitchFamily="50" charset="-128"/>
                <a:ea typeface="BIZ UDPゴシック" panose="020B0400000000000000" pitchFamily="50" charset="-128"/>
              </a:rPr>
              <a:t>マスクは外して</a:t>
            </a:r>
            <a:r>
              <a:rPr lang="ja-JP" altLang="en-US" sz="1800" dirty="0">
                <a:latin typeface="BIZ UDPゴシック" panose="020B0400000000000000" pitchFamily="50" charset="-128"/>
                <a:ea typeface="BIZ UDPゴシック" panose="020B0400000000000000" pitchFamily="50" charset="-128"/>
              </a:rPr>
              <a:t>ください</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⑤ 回答者はそのジェスチャー（動き）を見て、何を表現しているのかわかったら回答する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⑥ 正解が出るまで回答を続ける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正解が出た場合は、アドバイザーが「正解」と言う</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⑦ 正解したら出題者は次の出題者に交代する</a:t>
            </a: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⑧ 正解が出ない場合はパスあり！</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出題者（後ろにまわる）</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回答者（出題者に）を交代して</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次のお題を出します</a:t>
            </a:r>
            <a:endParaRPr lang="en-US" altLang="ja-JP" sz="1800" dirty="0">
              <a:latin typeface="BIZ UDPゴシック" panose="020B0400000000000000" pitchFamily="50" charset="-128"/>
              <a:ea typeface="BIZ UDPゴシック" panose="020B0400000000000000" pitchFamily="50" charset="-128"/>
            </a:endParaRPr>
          </a:p>
          <a:p>
            <a:pPr eaLnBrk="1" hangingPunct="1">
              <a:lnSpc>
                <a:spcPts val="2500"/>
              </a:lnSpc>
              <a:spcBef>
                <a:spcPct val="0"/>
              </a:spcBef>
              <a:buFontTx/>
              <a:buNone/>
            </a:pPr>
            <a:r>
              <a:rPr lang="ja-JP" altLang="en-US" sz="1800" dirty="0">
                <a:latin typeface="BIZ UDPゴシック" panose="020B0400000000000000" pitchFamily="50" charset="-128"/>
                <a:ea typeface="BIZ UDPゴシック" panose="020B0400000000000000" pitchFamily="50" charset="-128"/>
              </a:rPr>
              <a:t>　　（お題は最終頁に）　</a:t>
            </a:r>
            <a:endParaRPr lang="en-US" altLang="ja-JP" sz="180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AD7B2D8C-4644-0AA7-8FC6-B4B16F116C11}"/>
              </a:ext>
            </a:extLst>
          </p:cNvPr>
          <p:cNvSpPr txBox="1"/>
          <p:nvPr/>
        </p:nvSpPr>
        <p:spPr>
          <a:xfrm>
            <a:off x="335360" y="5229200"/>
            <a:ext cx="4608512" cy="1477328"/>
          </a:xfrm>
          <a:prstGeom prst="rect">
            <a:avLst/>
          </a:prstGeom>
          <a:noFill/>
        </p:spPr>
        <p:txBody>
          <a:bodyPr wrap="square">
            <a:spAutoFit/>
          </a:bodyPr>
          <a:lstStyle/>
          <a:p>
            <a:pPr eaLnBrk="1" hangingPunct="1">
              <a:buFontTx/>
              <a:buNone/>
            </a:pPr>
            <a:r>
              <a:rPr lang="en-US" altLang="ja-JP" sz="1800" b="1" dirty="0">
                <a:solidFill>
                  <a:srgbClr val="0000FF"/>
                </a:solidFill>
                <a:latin typeface="BIZ UDPゴシック" panose="020B0400000000000000" pitchFamily="50" charset="-128"/>
                <a:ea typeface="BIZ UDPゴシック" panose="020B0400000000000000" pitchFamily="50" charset="-128"/>
              </a:rPr>
              <a:t>〔</a:t>
            </a:r>
            <a:r>
              <a:rPr lang="ja-JP" altLang="en-US" sz="1800" b="1" dirty="0">
                <a:solidFill>
                  <a:srgbClr val="0000FF"/>
                </a:solidFill>
                <a:latin typeface="BIZ UDPゴシック" panose="020B0400000000000000" pitchFamily="50" charset="-128"/>
                <a:ea typeface="BIZ UDPゴシック" panose="020B0400000000000000" pitchFamily="50" charset="-128"/>
              </a:rPr>
              <a:t>採点方法</a:t>
            </a:r>
            <a:r>
              <a:rPr lang="en-US" altLang="ja-JP" sz="1800" b="1" dirty="0">
                <a:solidFill>
                  <a:srgbClr val="0000FF"/>
                </a:solidFill>
                <a:latin typeface="BIZ UDPゴシック" panose="020B0400000000000000" pitchFamily="50" charset="-128"/>
                <a:ea typeface="BIZ UDPゴシック" panose="020B0400000000000000" pitchFamily="50" charset="-128"/>
              </a:rPr>
              <a:t>〕</a:t>
            </a:r>
          </a:p>
          <a:p>
            <a:pPr eaLnBrk="1" hangingPunct="1">
              <a:buFontTx/>
              <a:buNone/>
            </a:pPr>
            <a:r>
              <a:rPr lang="ja-JP" altLang="en-US" sz="1800" b="1" dirty="0">
                <a:solidFill>
                  <a:srgbClr val="0000FF"/>
                </a:solidFill>
                <a:latin typeface="BIZ UDPゴシック" panose="020B0400000000000000" pitchFamily="50" charset="-128"/>
                <a:ea typeface="BIZ UDPゴシック" panose="020B0400000000000000" pitchFamily="50" charset="-128"/>
              </a:rPr>
              <a:t>　</a:t>
            </a:r>
            <a:r>
              <a:rPr lang="ja-JP" altLang="en-US" sz="1800" dirty="0">
                <a:solidFill>
                  <a:srgbClr val="0000FF"/>
                </a:solidFill>
                <a:latin typeface="BIZ UDPゴシック" panose="020B0400000000000000" pitchFamily="50" charset="-128"/>
                <a:ea typeface="BIZ UDPゴシック" panose="020B0400000000000000" pitchFamily="50" charset="-128"/>
              </a:rPr>
              <a:t>５分間に何問解くかを競います</a:t>
            </a:r>
            <a:endParaRPr lang="en-US" altLang="ja-JP" sz="18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1800" dirty="0">
                <a:solidFill>
                  <a:srgbClr val="0000FF"/>
                </a:solidFill>
                <a:latin typeface="BIZ UDPゴシック" panose="020B0400000000000000" pitchFamily="50" charset="-128"/>
                <a:ea typeface="BIZ UDPゴシック" panose="020B0400000000000000" pitchFamily="50" charset="-128"/>
              </a:rPr>
              <a:t>・チーフ　</a:t>
            </a:r>
            <a:r>
              <a:rPr lang="en-US" altLang="ja-JP" sz="1800" dirty="0">
                <a:solidFill>
                  <a:srgbClr val="0000FF"/>
                </a:solidFill>
                <a:latin typeface="BIZ UDPゴシック" panose="020B0400000000000000" pitchFamily="50" charset="-128"/>
                <a:ea typeface="BIZ UDPゴシック" panose="020B0400000000000000" pitchFamily="50" charset="-128"/>
              </a:rPr>
              <a:t>…</a:t>
            </a:r>
            <a:r>
              <a:rPr lang="ja-JP" altLang="en-US" sz="1800" dirty="0">
                <a:solidFill>
                  <a:srgbClr val="0000FF"/>
                </a:solidFill>
                <a:latin typeface="BIZ UDPゴシック" panose="020B0400000000000000" pitchFamily="50" charset="-128"/>
                <a:ea typeface="BIZ UDPゴシック" panose="020B0400000000000000" pitchFamily="50" charset="-128"/>
              </a:rPr>
              <a:t>準備が出来たら合図</a:t>
            </a:r>
            <a:endParaRPr lang="en-US" altLang="ja-JP" sz="18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1800" dirty="0">
                <a:solidFill>
                  <a:srgbClr val="0000FF"/>
                </a:solidFill>
                <a:latin typeface="BIZ UDPゴシック" panose="020B0400000000000000" pitchFamily="50" charset="-128"/>
                <a:ea typeface="BIZ UDPゴシック" panose="020B0400000000000000" pitchFamily="50" charset="-128"/>
              </a:rPr>
              <a:t>・アドバイザー　</a:t>
            </a:r>
            <a:r>
              <a:rPr lang="en-US" altLang="ja-JP" sz="1800" dirty="0">
                <a:solidFill>
                  <a:srgbClr val="0000FF"/>
                </a:solidFill>
                <a:latin typeface="BIZ UDPゴシック" panose="020B0400000000000000" pitchFamily="50" charset="-128"/>
                <a:ea typeface="BIZ UDPゴシック" panose="020B0400000000000000" pitchFamily="50" charset="-128"/>
              </a:rPr>
              <a:t>…</a:t>
            </a:r>
            <a:r>
              <a:rPr lang="ja-JP" altLang="en-US" sz="1800" dirty="0">
                <a:solidFill>
                  <a:srgbClr val="0000FF"/>
                </a:solidFill>
                <a:latin typeface="BIZ UDPゴシック" panose="020B0400000000000000" pitchFamily="50" charset="-128"/>
                <a:ea typeface="BIZ UDPゴシック" panose="020B0400000000000000" pitchFamily="50" charset="-128"/>
              </a:rPr>
              <a:t>終了後にチーフに</a:t>
            </a:r>
            <a:endParaRPr lang="en-US" altLang="ja-JP" sz="1800" dirty="0">
              <a:solidFill>
                <a:srgbClr val="0000FF"/>
              </a:solidFill>
              <a:latin typeface="BIZ UDPゴシック" panose="020B0400000000000000" pitchFamily="50" charset="-128"/>
              <a:ea typeface="BIZ UDPゴシック" panose="020B0400000000000000" pitchFamily="50" charset="-128"/>
            </a:endParaRPr>
          </a:p>
          <a:p>
            <a:pPr eaLnBrk="1" hangingPunct="1">
              <a:buFontTx/>
              <a:buNone/>
            </a:pPr>
            <a:r>
              <a:rPr lang="ja-JP" altLang="en-US" sz="1800" dirty="0">
                <a:solidFill>
                  <a:srgbClr val="0000FF"/>
                </a:solidFill>
                <a:latin typeface="BIZ UDPゴシック" panose="020B0400000000000000" pitchFamily="50" charset="-128"/>
                <a:ea typeface="BIZ UDPゴシック" panose="020B0400000000000000" pitchFamily="50" charset="-128"/>
              </a:rPr>
              <a:t>　　　　　　　　　　　　回答でき枚数を伝える</a:t>
            </a:r>
          </a:p>
        </p:txBody>
      </p:sp>
    </p:spTree>
    <p:extLst>
      <p:ext uri="{BB962C8B-B14F-4D97-AF65-F5344CB8AC3E}">
        <p14:creationId xmlns:p14="http://schemas.microsoft.com/office/powerpoint/2010/main" val="3032220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E912FFBA-47B1-3A02-EEA3-865B714AAA33}"/>
              </a:ext>
            </a:extLst>
          </p:cNvPr>
          <p:cNvGraphicFramePr>
            <a:graphicFrameLocks noGrp="1"/>
          </p:cNvGraphicFramePr>
          <p:nvPr>
            <p:extLst>
              <p:ext uri="{D42A27DB-BD31-4B8C-83A1-F6EECF244321}">
                <p14:modId xmlns:p14="http://schemas.microsoft.com/office/powerpoint/2010/main" val="3810008893"/>
              </p:ext>
            </p:extLst>
          </p:nvPr>
        </p:nvGraphicFramePr>
        <p:xfrm>
          <a:off x="281824" y="170174"/>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10:40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7">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21374302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C0B5-1710-9D58-4E5E-2DD13487D939}"/>
            </a:ext>
          </a:extLst>
        </p:cNvPr>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E912FFBA-47B1-3A02-EEA3-865B714AAA33}"/>
              </a:ext>
            </a:extLst>
          </p:cNvPr>
          <p:cNvGraphicFramePr>
            <a:graphicFrameLocks noGrp="1"/>
          </p:cNvGraphicFramePr>
          <p:nvPr>
            <p:extLst>
              <p:ext uri="{D42A27DB-BD31-4B8C-83A1-F6EECF244321}">
                <p14:modId xmlns:p14="http://schemas.microsoft.com/office/powerpoint/2010/main" val="2829641894"/>
              </p:ext>
            </p:extLst>
          </p:nvPr>
        </p:nvGraphicFramePr>
        <p:xfrm>
          <a:off x="281824" y="170174"/>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7">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37276119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a:off x="1199456" y="692696"/>
            <a:ext cx="10585176"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50000"/>
              </a:spcBef>
              <a:buFontTx/>
              <a:buNone/>
            </a:pPr>
            <a:r>
              <a:rPr lang="ja-JP" altLang="en-US" sz="2800" b="1" dirty="0">
                <a:solidFill>
                  <a:srgbClr val="0000FF"/>
                </a:solidFill>
                <a:latin typeface="BIZ UDPゴシック" panose="020B0400000000000000" pitchFamily="50" charset="-128"/>
                <a:ea typeface="BIZ UDPゴシック" panose="020B0400000000000000" pitchFamily="50" charset="-128"/>
              </a:rPr>
              <a:t>＊発表資料（作成資料）についての注意事項</a:t>
            </a:r>
            <a:endParaRPr lang="ja-JP" altLang="en-US" sz="28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① 発表資料の用紙は各グループに机上に配付してあります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② 討議結果は、</a:t>
            </a:r>
            <a:r>
              <a:rPr lang="ja-JP" altLang="en-US" sz="2000" b="1" dirty="0">
                <a:solidFill>
                  <a:srgbClr val="FF6600"/>
                </a:solidFill>
                <a:latin typeface="BIZ UDPゴシック" panose="020B0400000000000000" pitchFamily="50" charset="-128"/>
                <a:ea typeface="BIZ UDPゴシック" panose="020B0400000000000000" pitchFamily="50" charset="-128"/>
              </a:rPr>
              <a:t>マジック等（濃く</a:t>
            </a:r>
            <a:r>
              <a:rPr lang="en-US" altLang="ja-JP" sz="2000" b="1" dirty="0">
                <a:solidFill>
                  <a:srgbClr val="FF6600"/>
                </a:solidFill>
                <a:latin typeface="BIZ UDPゴシック" panose="020B0400000000000000" pitchFamily="50" charset="-128"/>
                <a:ea typeface="BIZ UDPゴシック" panose="020B0400000000000000" pitchFamily="50" charset="-128"/>
              </a:rPr>
              <a:t>･</a:t>
            </a:r>
            <a:r>
              <a:rPr lang="ja-JP" altLang="en-US" sz="2000" b="1" dirty="0">
                <a:solidFill>
                  <a:srgbClr val="FF6600"/>
                </a:solidFill>
                <a:latin typeface="BIZ UDPゴシック" panose="020B0400000000000000" pitchFamily="50" charset="-128"/>
                <a:ea typeface="BIZ UDPゴシック" panose="020B0400000000000000" pitchFamily="50" charset="-128"/>
              </a:rPr>
              <a:t>太く字が書ける筆記具）</a:t>
            </a:r>
            <a:r>
              <a:rPr lang="ja-JP" altLang="en-US" sz="2000" b="1" dirty="0">
                <a:latin typeface="BIZ UDPゴシック" panose="020B0400000000000000" pitchFamily="50" charset="-128"/>
                <a:ea typeface="BIZ UDPゴシック" panose="020B0400000000000000" pitchFamily="50" charset="-128"/>
              </a:rPr>
              <a:t>で記入するようにして下さい</a:t>
            </a: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③ 発表終了後に資料は、アドバイザーに提出してください</a:t>
            </a: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④ 発表資料のコピーおよび配付は行いませんので、</a:t>
            </a:r>
            <a:r>
              <a:rPr lang="ja-JP" altLang="en-US" sz="2000" b="1" u="sng" dirty="0">
                <a:solidFill>
                  <a:srgbClr val="FF6600"/>
                </a:solidFill>
                <a:latin typeface="BIZ UDPゴシック" panose="020B0400000000000000" pitchFamily="50" charset="-128"/>
                <a:ea typeface="BIZ UDPゴシック" panose="020B0400000000000000" pitchFamily="50" charset="-128"/>
              </a:rPr>
              <a:t>スマホ</a:t>
            </a:r>
            <a:r>
              <a:rPr lang="en-US" altLang="ja-JP" sz="2000" b="1" u="sng" dirty="0">
                <a:solidFill>
                  <a:srgbClr val="FF6600"/>
                </a:solidFill>
                <a:latin typeface="BIZ UDPゴシック" panose="020B0400000000000000" pitchFamily="50" charset="-128"/>
                <a:ea typeface="BIZ UDPゴシック" panose="020B0400000000000000" pitchFamily="50" charset="-128"/>
              </a:rPr>
              <a:t>･</a:t>
            </a:r>
            <a:r>
              <a:rPr lang="ja-JP" altLang="en-US" sz="2000" b="1" u="sng" dirty="0">
                <a:solidFill>
                  <a:srgbClr val="FF6600"/>
                </a:solidFill>
                <a:latin typeface="BIZ UDPゴシック" panose="020B0400000000000000" pitchFamily="50" charset="-128"/>
                <a:ea typeface="BIZ UDPゴシック" panose="020B0400000000000000" pitchFamily="50" charset="-128"/>
              </a:rPr>
              <a:t>携帯の写真機能で保存下さい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40000"/>
              </a:spcBef>
              <a:buFontTx/>
              <a:buNone/>
            </a:pPr>
            <a:r>
              <a:rPr lang="ja-JP" altLang="en-US" sz="2000" b="1" dirty="0">
                <a:latin typeface="BIZ UDPゴシック" panose="020B0400000000000000" pitchFamily="50" charset="-128"/>
                <a:ea typeface="BIZ UDPゴシック" panose="020B0400000000000000" pitchFamily="50" charset="-128"/>
              </a:rPr>
              <a:t>⑤ 模造紙を利用しての発表は可としますが、</a:t>
            </a:r>
            <a:r>
              <a:rPr lang="en-US" altLang="ja-JP" sz="2000" b="1" dirty="0">
                <a:solidFill>
                  <a:srgbClr val="FF6600"/>
                </a:solidFill>
                <a:latin typeface="BIZ UDPゴシック" panose="020B0400000000000000" pitchFamily="50" charset="-128"/>
                <a:ea typeface="BIZ UDPゴシック" panose="020B0400000000000000" pitchFamily="50" charset="-128"/>
              </a:rPr>
              <a:t>A-3</a:t>
            </a:r>
            <a:r>
              <a:rPr lang="ja-JP" altLang="en-US" sz="2000" b="1" dirty="0">
                <a:solidFill>
                  <a:srgbClr val="FF6600"/>
                </a:solidFill>
                <a:latin typeface="BIZ UDPゴシック" panose="020B0400000000000000" pitchFamily="50" charset="-128"/>
                <a:ea typeface="BIZ UDPゴシック" panose="020B0400000000000000" pitchFamily="50" charset="-128"/>
              </a:rPr>
              <a:t>資料には重点を記載</a:t>
            </a:r>
            <a:r>
              <a:rPr lang="ja-JP" altLang="en-US" sz="2000" b="1" dirty="0">
                <a:latin typeface="BIZ UDPゴシック" panose="020B0400000000000000" pitchFamily="50" charset="-128"/>
                <a:ea typeface="BIZ UDPゴシック" panose="020B0400000000000000" pitchFamily="50" charset="-128"/>
              </a:rPr>
              <a:t>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0"/>
              </a:spcBef>
              <a:buFontTx/>
              <a:buNone/>
            </a:pPr>
            <a:endParaRPr lang="ja-JP" altLang="en-US" sz="2000" b="1" dirty="0">
              <a:latin typeface="BIZ UDPゴシック" panose="020B0400000000000000" pitchFamily="50" charset="-128"/>
              <a:ea typeface="BIZ UDPゴシック" panose="020B0400000000000000" pitchFamily="50" charset="-128"/>
            </a:endParaRPr>
          </a:p>
        </p:txBody>
      </p:sp>
      <p:sp>
        <p:nvSpPr>
          <p:cNvPr id="16387" name="Text Box 6"/>
          <p:cNvSpPr txBox="1">
            <a:spLocks noChangeArrowheads="1"/>
          </p:cNvSpPr>
          <p:nvPr/>
        </p:nvSpPr>
        <p:spPr bwMode="auto">
          <a:xfrm>
            <a:off x="2351584" y="4869160"/>
            <a:ext cx="7416800" cy="588962"/>
          </a:xfrm>
          <a:prstGeom prst="rect">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b="1" dirty="0">
                <a:latin typeface="BIZ UDPゴシック" panose="020B0400000000000000" pitchFamily="50" charset="-128"/>
                <a:ea typeface="BIZ UDPゴシック" panose="020B0400000000000000" pitchFamily="50" charset="-128"/>
              </a:rPr>
              <a:t>発表資料：１０枚</a:t>
            </a:r>
            <a:endParaRPr lang="en-US" altLang="ja-JP" b="1"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80" name="グループ化 87079">
            <a:extLst>
              <a:ext uri="{FF2B5EF4-FFF2-40B4-BE49-F238E27FC236}">
                <a16:creationId xmlns:a16="http://schemas.microsoft.com/office/drawing/2014/main" id="{E959849A-FA05-C827-45D4-1EF556B8366E}"/>
              </a:ext>
            </a:extLst>
          </p:cNvPr>
          <p:cNvGrpSpPr/>
          <p:nvPr/>
        </p:nvGrpSpPr>
        <p:grpSpPr>
          <a:xfrm>
            <a:off x="4505619" y="1124774"/>
            <a:ext cx="2063750" cy="881063"/>
            <a:chOff x="4164284" y="692696"/>
            <a:chExt cx="2063750" cy="881063"/>
          </a:xfrm>
        </p:grpSpPr>
        <p:sp>
          <p:nvSpPr>
            <p:cNvPr id="9230" name="Rectangle 44">
              <a:extLst>
                <a:ext uri="{FF2B5EF4-FFF2-40B4-BE49-F238E27FC236}">
                  <a16:creationId xmlns:a16="http://schemas.microsoft.com/office/drawing/2014/main" id="{2C56AF77-E5C3-AE4C-096B-8728C3BF40B6}"/>
                </a:ext>
              </a:extLst>
            </p:cNvPr>
            <p:cNvSpPr>
              <a:spLocks noChangeArrowheads="1"/>
            </p:cNvSpPr>
            <p:nvPr/>
          </p:nvSpPr>
          <p:spPr bwMode="auto">
            <a:xfrm>
              <a:off x="4164284" y="692696"/>
              <a:ext cx="2063750" cy="76200"/>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200">
                <a:solidFill>
                  <a:schemeClr val="bg1"/>
                </a:solidFill>
                <a:latin typeface="BIZ UDPゴシック" panose="020B0400000000000000" pitchFamily="50" charset="-128"/>
                <a:ea typeface="BIZ UDPゴシック" panose="020B0400000000000000" pitchFamily="50" charset="-128"/>
              </a:endParaRPr>
            </a:p>
          </p:txBody>
        </p:sp>
        <p:grpSp>
          <p:nvGrpSpPr>
            <p:cNvPr id="11" name="グループ化 10">
              <a:extLst>
                <a:ext uri="{FF2B5EF4-FFF2-40B4-BE49-F238E27FC236}">
                  <a16:creationId xmlns:a16="http://schemas.microsoft.com/office/drawing/2014/main" id="{41161E82-265E-13D5-E95B-C0866E22D92D}"/>
                </a:ext>
              </a:extLst>
            </p:cNvPr>
            <p:cNvGrpSpPr/>
            <p:nvPr/>
          </p:nvGrpSpPr>
          <p:grpSpPr>
            <a:xfrm>
              <a:off x="4367484" y="741113"/>
              <a:ext cx="1721412" cy="832646"/>
              <a:chOff x="4367484" y="810417"/>
              <a:chExt cx="1721412" cy="832646"/>
            </a:xfrm>
          </p:grpSpPr>
          <p:sp>
            <p:nvSpPr>
              <p:cNvPr id="9231" name="Rectangle 45">
                <a:extLst>
                  <a:ext uri="{FF2B5EF4-FFF2-40B4-BE49-F238E27FC236}">
                    <a16:creationId xmlns:a16="http://schemas.microsoft.com/office/drawing/2014/main" id="{8C6DD94D-6CC2-938B-2D69-E74CE4AB0ACA}"/>
                  </a:ext>
                </a:extLst>
              </p:cNvPr>
              <p:cNvSpPr>
                <a:spLocks noChangeArrowheads="1"/>
              </p:cNvSpPr>
              <p:nvPr/>
            </p:nvSpPr>
            <p:spPr bwMode="auto">
              <a:xfrm>
                <a:off x="4981847" y="885826"/>
                <a:ext cx="330200" cy="757237"/>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32" name="Rectangle 46">
                <a:extLst>
                  <a:ext uri="{FF2B5EF4-FFF2-40B4-BE49-F238E27FC236}">
                    <a16:creationId xmlns:a16="http://schemas.microsoft.com/office/drawing/2014/main" id="{1C63FFCD-5C8F-DA90-50FC-6BDF4BE5856B}"/>
                  </a:ext>
                </a:extLst>
              </p:cNvPr>
              <p:cNvSpPr>
                <a:spLocks noChangeArrowheads="1"/>
              </p:cNvSpPr>
              <p:nvPr/>
            </p:nvSpPr>
            <p:spPr bwMode="auto">
              <a:xfrm>
                <a:off x="5054872" y="1371601"/>
                <a:ext cx="165100" cy="228600"/>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33" name="Line 47">
                <a:extLst>
                  <a:ext uri="{FF2B5EF4-FFF2-40B4-BE49-F238E27FC236}">
                    <a16:creationId xmlns:a16="http://schemas.microsoft.com/office/drawing/2014/main" id="{19373150-CD64-27B2-A2B4-0F17C32A7183}"/>
                  </a:ext>
                </a:extLst>
              </p:cNvPr>
              <p:cNvSpPr>
                <a:spLocks noChangeShapeType="1"/>
              </p:cNvSpPr>
              <p:nvPr/>
            </p:nvSpPr>
            <p:spPr bwMode="auto">
              <a:xfrm>
                <a:off x="4367484" y="828676"/>
                <a:ext cx="768351" cy="51832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sp>
            <p:nvSpPr>
              <p:cNvPr id="9234" name="Line 48">
                <a:extLst>
                  <a:ext uri="{FF2B5EF4-FFF2-40B4-BE49-F238E27FC236}">
                    <a16:creationId xmlns:a16="http://schemas.microsoft.com/office/drawing/2014/main" id="{8D99B492-CF3A-3C7F-42DD-90D308BB89ED}"/>
                  </a:ext>
                </a:extLst>
              </p:cNvPr>
              <p:cNvSpPr>
                <a:spLocks noChangeShapeType="1"/>
              </p:cNvSpPr>
              <p:nvPr/>
            </p:nvSpPr>
            <p:spPr bwMode="auto">
              <a:xfrm flipV="1">
                <a:off x="5135835" y="810417"/>
                <a:ext cx="953061" cy="518321"/>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grpSp>
      <p:pic>
        <p:nvPicPr>
          <p:cNvPr id="9235" name="Picture 50" descr="Icon_13">
            <a:extLst>
              <a:ext uri="{FF2B5EF4-FFF2-40B4-BE49-F238E27FC236}">
                <a16:creationId xmlns:a16="http://schemas.microsoft.com/office/drawing/2014/main" id="{AE8569B8-8EEC-7DD5-948C-0D2DAD28496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20536" y="1248600"/>
            <a:ext cx="763588" cy="633412"/>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9236" name="Picture 51" descr="Office_02">
            <a:extLst>
              <a:ext uri="{FF2B5EF4-FFF2-40B4-BE49-F238E27FC236}">
                <a16:creationId xmlns:a16="http://schemas.microsoft.com/office/drawing/2014/main" id="{35220F98-F48D-7C10-2E5D-7DE4C216836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21688" y="2051200"/>
            <a:ext cx="762436" cy="6223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9237" name="Text Box 51">
            <a:extLst>
              <a:ext uri="{FF2B5EF4-FFF2-40B4-BE49-F238E27FC236}">
                <a16:creationId xmlns:a16="http://schemas.microsoft.com/office/drawing/2014/main" id="{C574C74E-5AB1-86FE-7891-B10B60522D0B}"/>
              </a:ext>
            </a:extLst>
          </p:cNvPr>
          <p:cNvSpPr txBox="1">
            <a:spLocks noChangeArrowheads="1"/>
          </p:cNvSpPr>
          <p:nvPr/>
        </p:nvSpPr>
        <p:spPr bwMode="auto">
          <a:xfrm>
            <a:off x="1497306" y="1351517"/>
            <a:ext cx="309562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会場世話人</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渡辺 </a:t>
            </a:r>
            <a:r>
              <a:rPr lang="ja-JP" altLang="en-US" sz="2000" b="1" dirty="0">
                <a:latin typeface="BIZ UDPゴシック" panose="020B0400000000000000" pitchFamily="50" charset="-128"/>
                <a:ea typeface="BIZ UDPゴシック" panose="020B0400000000000000" pitchFamily="50" charset="-128"/>
              </a:rPr>
              <a:t>副世話人</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（アイシン高丘）　</a:t>
            </a:r>
          </a:p>
        </p:txBody>
      </p:sp>
      <p:sp>
        <p:nvSpPr>
          <p:cNvPr id="9238" name="Text Box 51">
            <a:extLst>
              <a:ext uri="{FF2B5EF4-FFF2-40B4-BE49-F238E27FC236}">
                <a16:creationId xmlns:a16="http://schemas.microsoft.com/office/drawing/2014/main" id="{2AC46CB5-EA83-4653-DA75-3074F8F8998C}"/>
              </a:ext>
            </a:extLst>
          </p:cNvPr>
          <p:cNvSpPr txBox="1">
            <a:spLocks noChangeArrowheads="1"/>
          </p:cNvSpPr>
          <p:nvPr/>
        </p:nvSpPr>
        <p:spPr bwMode="auto">
          <a:xfrm>
            <a:off x="6482057" y="1337625"/>
            <a:ext cx="344011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　チーフアドバイザー</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井上 </a:t>
            </a:r>
            <a:r>
              <a:rPr lang="ja-JP" altLang="en-US" sz="2000" b="1" dirty="0">
                <a:latin typeface="BIZ UDPゴシック" panose="020B0400000000000000" pitchFamily="50" charset="-128"/>
                <a:ea typeface="BIZ UDPゴシック" panose="020B0400000000000000" pitchFamily="50" charset="-128"/>
              </a:rPr>
              <a:t>幹事</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（大豊工業）</a:t>
            </a:r>
          </a:p>
        </p:txBody>
      </p:sp>
      <p:sp>
        <p:nvSpPr>
          <p:cNvPr id="87049" name="Text Box 9">
            <a:extLst>
              <a:ext uri="{FF2B5EF4-FFF2-40B4-BE49-F238E27FC236}">
                <a16:creationId xmlns:a16="http://schemas.microsoft.com/office/drawing/2014/main" id="{A42A9C27-757A-BA28-41C7-B9537C657D65}"/>
              </a:ext>
            </a:extLst>
          </p:cNvPr>
          <p:cNvSpPr txBox="1">
            <a:spLocks noChangeArrowheads="1"/>
          </p:cNvSpPr>
          <p:nvPr/>
        </p:nvSpPr>
        <p:spPr bwMode="auto">
          <a:xfrm>
            <a:off x="2184207" y="438600"/>
            <a:ext cx="7056437" cy="523875"/>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spAutoFit/>
          </a:bodyPr>
          <a:lstStyle>
            <a:lvl1pPr>
              <a:spcBef>
                <a:spcPct val="20000"/>
              </a:spcBef>
              <a:buChar char="•"/>
              <a:defRPr kumimoji="1" sz="3400">
                <a:solidFill>
                  <a:schemeClr val="tx1"/>
                </a:solidFill>
                <a:latin typeface="Times New Roman" pitchFamily="18" charset="0"/>
                <a:ea typeface="ＭＳ Ｐゴシック" pitchFamily="50" charset="-128"/>
              </a:defRPr>
            </a:lvl1pPr>
            <a:lvl2pPr marL="742950" indent="-285750">
              <a:spcBef>
                <a:spcPct val="20000"/>
              </a:spcBef>
              <a:buChar char="–"/>
              <a:defRPr kumimoji="1" sz="3000">
                <a:solidFill>
                  <a:schemeClr val="tx1"/>
                </a:solidFill>
                <a:latin typeface="Times New Roman" pitchFamily="18" charset="0"/>
                <a:ea typeface="ＭＳ Ｐゴシック" pitchFamily="50" charset="-128"/>
              </a:defRPr>
            </a:lvl2pPr>
            <a:lvl3pPr marL="1143000" indent="-228600">
              <a:spcBef>
                <a:spcPct val="20000"/>
              </a:spcBef>
              <a:buChar char="•"/>
              <a:defRPr kumimoji="1" sz="2600">
                <a:solidFill>
                  <a:schemeClr val="tx1"/>
                </a:solidFill>
                <a:latin typeface="Times New Roman" pitchFamily="18" charset="0"/>
                <a:ea typeface="ＭＳ Ｐゴシック" pitchFamily="50" charset="-128"/>
              </a:defRPr>
            </a:lvl3pPr>
            <a:lvl4pPr marL="1600200" indent="-228600">
              <a:spcBef>
                <a:spcPct val="20000"/>
              </a:spcBef>
              <a:buChar char="–"/>
              <a:defRPr kumimoji="1" sz="2100">
                <a:solidFill>
                  <a:schemeClr val="tx1"/>
                </a:solidFill>
                <a:latin typeface="Times New Roman" pitchFamily="18" charset="0"/>
                <a:ea typeface="ＭＳ Ｐゴシック" pitchFamily="50" charset="-128"/>
              </a:defRPr>
            </a:lvl4pPr>
            <a:lvl5pPr marL="2057400" indent="-228600">
              <a:spcBef>
                <a:spcPct val="20000"/>
              </a:spcBef>
              <a:buChar char="»"/>
              <a:defRPr kumimoji="1" sz="21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itchFamily="18" charset="0"/>
                <a:ea typeface="ＭＳ Ｐゴシック" pitchFamily="50" charset="-128"/>
              </a:defRPr>
            </a:lvl9pPr>
          </a:lstStyle>
          <a:p>
            <a:pPr algn="ctr" eaLnBrk="1" hangingPunct="1">
              <a:spcBef>
                <a:spcPct val="50000"/>
              </a:spcBef>
              <a:buFontTx/>
              <a:buNone/>
              <a:defRPr/>
            </a:pPr>
            <a:r>
              <a:rPr lang="en-US" altLang="ja-JP"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C</a:t>
            </a:r>
            <a:r>
              <a:rPr lang="ja-JP" altLang="en-US"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コース　　会場レイアウト　（</a:t>
            </a:r>
            <a:r>
              <a:rPr lang="en-US" altLang="ja-JP"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504</a:t>
            </a:r>
            <a:r>
              <a:rPr lang="ja-JP" altLang="en-US" sz="2800" b="1" dirty="0">
                <a:effectLst>
                  <a:outerShdw blurRad="38100" dist="38100" dir="2700000" algn="tl">
                    <a:srgbClr val="FFFFFF"/>
                  </a:outerShdw>
                </a:effectLst>
                <a:latin typeface="BIZ UDPゴシック" panose="020B0400000000000000" pitchFamily="50" charset="-128"/>
                <a:ea typeface="BIZ UDPゴシック" panose="020B0400000000000000" pitchFamily="50" charset="-128"/>
              </a:rPr>
              <a:t>）</a:t>
            </a:r>
          </a:p>
        </p:txBody>
      </p:sp>
      <p:sp>
        <p:nvSpPr>
          <p:cNvPr id="9245" name="Text Box 51">
            <a:extLst>
              <a:ext uri="{FF2B5EF4-FFF2-40B4-BE49-F238E27FC236}">
                <a16:creationId xmlns:a16="http://schemas.microsoft.com/office/drawing/2014/main" id="{3BA88BBD-2671-3E65-9396-9503464E2F0A}"/>
              </a:ext>
            </a:extLst>
          </p:cNvPr>
          <p:cNvSpPr txBox="1">
            <a:spLocks noChangeArrowheads="1"/>
          </p:cNvSpPr>
          <p:nvPr/>
        </p:nvSpPr>
        <p:spPr bwMode="auto">
          <a:xfrm>
            <a:off x="9610088" y="559984"/>
            <a:ext cx="17722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11</a:t>
            </a:r>
            <a:r>
              <a:rPr lang="ja-JP" altLang="en-US" sz="1600" b="1" dirty="0">
                <a:latin typeface="BIZ UDPゴシック" panose="020B0400000000000000" pitchFamily="50" charset="-128"/>
                <a:ea typeface="BIZ UDPゴシック" panose="020B0400000000000000" pitchFamily="50" charset="-128"/>
              </a:rPr>
              <a:t>月</a:t>
            </a:r>
            <a:r>
              <a:rPr lang="en-US" altLang="ja-JP" sz="1600" b="1" dirty="0">
                <a:latin typeface="BIZ UDPゴシック" panose="020B0400000000000000" pitchFamily="50" charset="-128"/>
                <a:ea typeface="BIZ UDPゴシック" panose="020B0400000000000000" pitchFamily="50" charset="-128"/>
              </a:rPr>
              <a:t>19-20</a:t>
            </a:r>
            <a:r>
              <a:rPr lang="ja-JP" altLang="en-US" sz="1600" b="1" dirty="0">
                <a:latin typeface="BIZ UDPゴシック" panose="020B0400000000000000" pitchFamily="50" charset="-128"/>
                <a:ea typeface="BIZ UDPゴシック" panose="020B0400000000000000" pitchFamily="50" charset="-128"/>
              </a:rPr>
              <a:t>日</a:t>
            </a:r>
          </a:p>
        </p:txBody>
      </p:sp>
      <p:grpSp>
        <p:nvGrpSpPr>
          <p:cNvPr id="87073" name="グループ化 87072">
            <a:extLst>
              <a:ext uri="{FF2B5EF4-FFF2-40B4-BE49-F238E27FC236}">
                <a16:creationId xmlns:a16="http://schemas.microsoft.com/office/drawing/2014/main" id="{7D5FD14C-9560-A5DA-03E7-2F1CB8E49512}"/>
              </a:ext>
            </a:extLst>
          </p:cNvPr>
          <p:cNvGrpSpPr/>
          <p:nvPr/>
        </p:nvGrpSpPr>
        <p:grpSpPr>
          <a:xfrm>
            <a:off x="3325062" y="2640010"/>
            <a:ext cx="2535737" cy="1359274"/>
            <a:chOff x="1170518" y="1917131"/>
            <a:chExt cx="2535737" cy="1359274"/>
          </a:xfrm>
        </p:grpSpPr>
        <p:grpSp>
          <p:nvGrpSpPr>
            <p:cNvPr id="27" name="グループ化 26">
              <a:extLst>
                <a:ext uri="{FF2B5EF4-FFF2-40B4-BE49-F238E27FC236}">
                  <a16:creationId xmlns:a16="http://schemas.microsoft.com/office/drawing/2014/main" id="{183CB262-3FA0-26FE-CE1C-478F7AC170CD}"/>
                </a:ext>
              </a:extLst>
            </p:cNvPr>
            <p:cNvGrpSpPr/>
            <p:nvPr/>
          </p:nvGrpSpPr>
          <p:grpSpPr>
            <a:xfrm>
              <a:off x="1890155" y="2204864"/>
              <a:ext cx="1816100" cy="339725"/>
              <a:chOff x="2098947" y="2017768"/>
              <a:chExt cx="1816100" cy="339725"/>
            </a:xfrm>
          </p:grpSpPr>
          <p:sp>
            <p:nvSpPr>
              <p:cNvPr id="9221" name="Rectangle 8">
                <a:extLst>
                  <a:ext uri="{FF2B5EF4-FFF2-40B4-BE49-F238E27FC236}">
                    <a16:creationId xmlns:a16="http://schemas.microsoft.com/office/drawing/2014/main" id="{FD594BD9-540D-6212-9691-28E9F33FD7E2}"/>
                  </a:ext>
                </a:extLst>
              </p:cNvPr>
              <p:cNvSpPr>
                <a:spLocks noChangeArrowheads="1"/>
              </p:cNvSpPr>
              <p:nvPr/>
            </p:nvSpPr>
            <p:spPr bwMode="auto">
              <a:xfrm>
                <a:off x="2098947" y="2030413"/>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26" name="Text Box 37">
                <a:extLst>
                  <a:ext uri="{FF2B5EF4-FFF2-40B4-BE49-F238E27FC236}">
                    <a16:creationId xmlns:a16="http://schemas.microsoft.com/office/drawing/2014/main" id="{8EC2E2E9-AEF1-AEA2-20F6-5B27AA1A7E24}"/>
                  </a:ext>
                </a:extLst>
              </p:cNvPr>
              <p:cNvSpPr txBox="1">
                <a:spLocks noChangeArrowheads="1"/>
              </p:cNvSpPr>
              <p:nvPr/>
            </p:nvSpPr>
            <p:spPr bwMode="auto">
              <a:xfrm>
                <a:off x="2115133" y="2017768"/>
                <a:ext cx="1778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C１　</a:t>
                </a:r>
                <a:r>
                  <a:rPr lang="ja-JP" altLang="en-US" sz="1600" b="1" dirty="0">
                    <a:latin typeface="BIZ UDPゴシック" panose="020B0400000000000000" pitchFamily="50" charset="-128"/>
                    <a:ea typeface="BIZ UDPゴシック" panose="020B0400000000000000" pitchFamily="50" charset="-128"/>
                  </a:rPr>
                  <a:t>グループ</a:t>
                </a:r>
              </a:p>
            </p:txBody>
          </p:sp>
        </p:grpSp>
        <p:sp>
          <p:nvSpPr>
            <p:cNvPr id="9243" name="Text Box 76">
              <a:extLst>
                <a:ext uri="{FF2B5EF4-FFF2-40B4-BE49-F238E27FC236}">
                  <a16:creationId xmlns:a16="http://schemas.microsoft.com/office/drawing/2014/main" id="{FF9847B1-4079-CA1E-3BB0-1F8879757175}"/>
                </a:ext>
              </a:extLst>
            </p:cNvPr>
            <p:cNvSpPr txBox="1">
              <a:spLocks noChangeArrowheads="1"/>
            </p:cNvSpPr>
            <p:nvPr/>
          </p:nvSpPr>
          <p:spPr bwMode="auto">
            <a:xfrm>
              <a:off x="1847528" y="2479225"/>
              <a:ext cx="1800225"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中山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（日本車両製造）</a:t>
              </a:r>
            </a:p>
          </p:txBody>
        </p:sp>
        <p:grpSp>
          <p:nvGrpSpPr>
            <p:cNvPr id="28" name="グループ化 27">
              <a:extLst>
                <a:ext uri="{FF2B5EF4-FFF2-40B4-BE49-F238E27FC236}">
                  <a16:creationId xmlns:a16="http://schemas.microsoft.com/office/drawing/2014/main" id="{3F342452-70C6-E456-C9FC-910855EDF871}"/>
                </a:ext>
              </a:extLst>
            </p:cNvPr>
            <p:cNvGrpSpPr/>
            <p:nvPr/>
          </p:nvGrpSpPr>
          <p:grpSpPr>
            <a:xfrm>
              <a:off x="1170518" y="1917131"/>
              <a:ext cx="846994" cy="1359274"/>
              <a:chOff x="784920" y="1945558"/>
              <a:chExt cx="990600" cy="1669626"/>
            </a:xfrm>
          </p:grpSpPr>
          <p:sp>
            <p:nvSpPr>
              <p:cNvPr id="29" name="Rectangle 11">
                <a:extLst>
                  <a:ext uri="{FF2B5EF4-FFF2-40B4-BE49-F238E27FC236}">
                    <a16:creationId xmlns:a16="http://schemas.microsoft.com/office/drawing/2014/main" id="{F75C1455-0188-5751-7A32-9A04EA832917}"/>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30" name="Rectangle 12">
                <a:extLst>
                  <a:ext uri="{FF2B5EF4-FFF2-40B4-BE49-F238E27FC236}">
                    <a16:creationId xmlns:a16="http://schemas.microsoft.com/office/drawing/2014/main" id="{EB9EAF23-80E1-C5C6-4117-0BD88BF3F50E}"/>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31" name="Rectangle 13">
                <a:extLst>
                  <a:ext uri="{FF2B5EF4-FFF2-40B4-BE49-F238E27FC236}">
                    <a16:creationId xmlns:a16="http://schemas.microsoft.com/office/drawing/2014/main" id="{296C976F-99CD-8F2E-384F-50722FCE40A4}"/>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32" name="Rectangle 11">
                <a:extLst>
                  <a:ext uri="{FF2B5EF4-FFF2-40B4-BE49-F238E27FC236}">
                    <a16:creationId xmlns:a16="http://schemas.microsoft.com/office/drawing/2014/main" id="{17539382-6E26-3ACE-7F7F-BCA2D6BDE7FC}"/>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sp>
        <p:nvSpPr>
          <p:cNvPr id="87041" name="Text Box 51">
            <a:extLst>
              <a:ext uri="{FF2B5EF4-FFF2-40B4-BE49-F238E27FC236}">
                <a16:creationId xmlns:a16="http://schemas.microsoft.com/office/drawing/2014/main" id="{FBC92B5A-FFCA-29A5-F782-0845E1D4035A}"/>
              </a:ext>
            </a:extLst>
          </p:cNvPr>
          <p:cNvSpPr txBox="1">
            <a:spLocks noChangeArrowheads="1"/>
          </p:cNvSpPr>
          <p:nvPr/>
        </p:nvSpPr>
        <p:spPr bwMode="auto">
          <a:xfrm>
            <a:off x="1065506" y="5303278"/>
            <a:ext cx="344011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　サブアドバイザー</a:t>
            </a:r>
            <a:endParaRPr lang="en-US" altLang="ja-JP" sz="26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水谷 </a:t>
            </a:r>
            <a:r>
              <a:rPr lang="ja-JP" altLang="en-US" sz="2000" b="1" dirty="0">
                <a:latin typeface="BIZ UDPゴシック" panose="020B0400000000000000" pitchFamily="50" charset="-128"/>
                <a:ea typeface="BIZ UDPゴシック" panose="020B0400000000000000" pitchFamily="50" charset="-128"/>
              </a:rPr>
              <a:t>幹事</a:t>
            </a:r>
            <a:endParaRPr lang="en-US" altLang="ja-JP" sz="2000" b="1" dirty="0">
              <a:latin typeface="BIZ UDPゴシック" panose="020B0400000000000000" pitchFamily="50" charset="-128"/>
              <a:ea typeface="BIZ UDPゴシック" panose="020B0400000000000000" pitchFamily="50" charset="-128"/>
            </a:endParaRPr>
          </a:p>
          <a:p>
            <a:pPr algn="ctr" eaLnBrk="1" hangingPunct="1">
              <a:lnSpc>
                <a:spcPts val="1200"/>
              </a:lnSpc>
              <a:spcBef>
                <a:spcPct val="50000"/>
              </a:spcBef>
              <a:buFontTx/>
              <a:buNone/>
            </a:pPr>
            <a:r>
              <a:rPr lang="ja-JP" altLang="en-US" sz="1600" b="1" dirty="0">
                <a:latin typeface="BIZ UDPゴシック" panose="020B0400000000000000" pitchFamily="50" charset="-128"/>
                <a:ea typeface="BIZ UDPゴシック" panose="020B0400000000000000" pitchFamily="50" charset="-128"/>
              </a:rPr>
              <a:t>（日本特殊陶業）</a:t>
            </a:r>
          </a:p>
        </p:txBody>
      </p:sp>
      <p:grpSp>
        <p:nvGrpSpPr>
          <p:cNvPr id="87075" name="グループ化 87074">
            <a:extLst>
              <a:ext uri="{FF2B5EF4-FFF2-40B4-BE49-F238E27FC236}">
                <a16:creationId xmlns:a16="http://schemas.microsoft.com/office/drawing/2014/main" id="{C6F830EE-8189-FA10-640B-A14938175755}"/>
              </a:ext>
            </a:extLst>
          </p:cNvPr>
          <p:cNvGrpSpPr/>
          <p:nvPr/>
        </p:nvGrpSpPr>
        <p:grpSpPr>
          <a:xfrm>
            <a:off x="6816080" y="2636912"/>
            <a:ext cx="2554495" cy="1359274"/>
            <a:chOff x="4590917" y="1917130"/>
            <a:chExt cx="2554495" cy="1359274"/>
          </a:xfrm>
        </p:grpSpPr>
        <p:sp>
          <p:nvSpPr>
            <p:cNvPr id="9254" name="Rectangle 8">
              <a:extLst>
                <a:ext uri="{FF2B5EF4-FFF2-40B4-BE49-F238E27FC236}">
                  <a16:creationId xmlns:a16="http://schemas.microsoft.com/office/drawing/2014/main" id="{1CD73AC6-E3B2-0A82-05B0-208B43767C88}"/>
                </a:ext>
              </a:extLst>
            </p:cNvPr>
            <p:cNvSpPr>
              <a:spLocks noChangeArrowheads="1"/>
            </p:cNvSpPr>
            <p:nvPr/>
          </p:nvSpPr>
          <p:spPr bwMode="auto">
            <a:xfrm>
              <a:off x="5316612" y="2226578"/>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57" name="Text Box 37">
              <a:extLst>
                <a:ext uri="{FF2B5EF4-FFF2-40B4-BE49-F238E27FC236}">
                  <a16:creationId xmlns:a16="http://schemas.microsoft.com/office/drawing/2014/main" id="{7FAA5DEA-3A10-5FBC-CCD4-D49A4260C226}"/>
                </a:ext>
              </a:extLst>
            </p:cNvPr>
            <p:cNvSpPr txBox="1">
              <a:spLocks noChangeArrowheads="1"/>
            </p:cNvSpPr>
            <p:nvPr/>
          </p:nvSpPr>
          <p:spPr bwMode="auto">
            <a:xfrm>
              <a:off x="5395987" y="2215465"/>
              <a:ext cx="17462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C</a:t>
              </a:r>
              <a:r>
                <a:rPr lang="ja-JP" altLang="en-US" sz="1600" b="1" dirty="0">
                  <a:latin typeface="BIZ UDPゴシック" panose="020B0400000000000000" pitchFamily="50" charset="-128"/>
                  <a:ea typeface="BIZ UDPゴシック" panose="020B0400000000000000" pitchFamily="50" charset="-128"/>
                </a:rPr>
                <a:t>２</a:t>
              </a:r>
              <a:r>
                <a:rPr lang="en-US" altLang="ja-JP" sz="1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260" name="Text Box 76">
              <a:extLst>
                <a:ext uri="{FF2B5EF4-FFF2-40B4-BE49-F238E27FC236}">
                  <a16:creationId xmlns:a16="http://schemas.microsoft.com/office/drawing/2014/main" id="{24D9D83E-CD7C-E676-F9FE-F13B57CB0950}"/>
                </a:ext>
              </a:extLst>
            </p:cNvPr>
            <p:cNvSpPr txBox="1">
              <a:spLocks noChangeArrowheads="1"/>
            </p:cNvSpPr>
            <p:nvPr/>
          </p:nvSpPr>
          <p:spPr bwMode="auto">
            <a:xfrm>
              <a:off x="5303912" y="2474938"/>
              <a:ext cx="1841500"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solidFill>
                    <a:schemeClr val="tx2"/>
                  </a:solidFill>
                  <a:latin typeface="BIZ UDPゴシック" panose="020B0400000000000000" pitchFamily="50" charset="-128"/>
                  <a:ea typeface="BIZ UDPゴシック" panose="020B0400000000000000" pitchFamily="50" charset="-128"/>
                </a:rPr>
                <a:t>稲垣 </a:t>
              </a:r>
              <a:r>
                <a:rPr lang="ja-JP" altLang="en-US" sz="2000" b="1" dirty="0">
                  <a:solidFill>
                    <a:schemeClr val="tx2"/>
                  </a:solidFill>
                  <a:latin typeface="BIZ UDPゴシック" panose="020B0400000000000000" pitchFamily="50" charset="-128"/>
                  <a:ea typeface="BIZ UDPゴシック" panose="020B0400000000000000" pitchFamily="50" charset="-128"/>
                </a:rPr>
                <a:t>幹事</a:t>
              </a:r>
              <a:r>
                <a:rPr lang="ja-JP" altLang="en-US" sz="2600" b="1" dirty="0">
                  <a:solidFill>
                    <a:schemeClr val="tx2"/>
                  </a:solidFill>
                  <a:latin typeface="BIZ UDPゴシック" panose="020B0400000000000000" pitchFamily="50" charset="-128"/>
                  <a:ea typeface="BIZ UDPゴシック" panose="020B0400000000000000" pitchFamily="50" charset="-128"/>
                </a:rPr>
                <a:t>　　</a:t>
              </a:r>
              <a:r>
                <a:rPr lang="ja-JP" altLang="en-US" sz="1600" b="1" dirty="0">
                  <a:solidFill>
                    <a:schemeClr val="tx2"/>
                  </a:solidFill>
                  <a:latin typeface="BIZ UDPゴシック" panose="020B0400000000000000" pitchFamily="50" charset="-128"/>
                  <a:ea typeface="BIZ UDPゴシック" panose="020B0400000000000000" pitchFamily="50" charset="-128"/>
                </a:rPr>
                <a:t>（アイシン高丘）</a:t>
              </a:r>
            </a:p>
          </p:txBody>
        </p:sp>
        <p:grpSp>
          <p:nvGrpSpPr>
            <p:cNvPr id="87047" name="グループ化 87046">
              <a:extLst>
                <a:ext uri="{FF2B5EF4-FFF2-40B4-BE49-F238E27FC236}">
                  <a16:creationId xmlns:a16="http://schemas.microsoft.com/office/drawing/2014/main" id="{A7B11996-4326-AFE5-03D9-B8C87478FEE5}"/>
                </a:ext>
              </a:extLst>
            </p:cNvPr>
            <p:cNvGrpSpPr/>
            <p:nvPr/>
          </p:nvGrpSpPr>
          <p:grpSpPr>
            <a:xfrm>
              <a:off x="4590917" y="1917130"/>
              <a:ext cx="846994" cy="1359274"/>
              <a:chOff x="784920" y="1945558"/>
              <a:chExt cx="990600" cy="1669626"/>
            </a:xfrm>
          </p:grpSpPr>
          <p:sp>
            <p:nvSpPr>
              <p:cNvPr id="87048" name="Rectangle 11">
                <a:extLst>
                  <a:ext uri="{FF2B5EF4-FFF2-40B4-BE49-F238E27FC236}">
                    <a16:creationId xmlns:a16="http://schemas.microsoft.com/office/drawing/2014/main" id="{B6A49BB5-1607-D862-FF3A-338D1302A631}"/>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50" name="Rectangle 12">
                <a:extLst>
                  <a:ext uri="{FF2B5EF4-FFF2-40B4-BE49-F238E27FC236}">
                    <a16:creationId xmlns:a16="http://schemas.microsoft.com/office/drawing/2014/main" id="{347D20F5-B109-78E8-EF0E-F6B942C225D8}"/>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51" name="Rectangle 13">
                <a:extLst>
                  <a:ext uri="{FF2B5EF4-FFF2-40B4-BE49-F238E27FC236}">
                    <a16:creationId xmlns:a16="http://schemas.microsoft.com/office/drawing/2014/main" id="{AA669B3A-A375-D3DA-D80A-87047FBC7DAC}"/>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52" name="Rectangle 11">
                <a:extLst>
                  <a:ext uri="{FF2B5EF4-FFF2-40B4-BE49-F238E27FC236}">
                    <a16:creationId xmlns:a16="http://schemas.microsoft.com/office/drawing/2014/main" id="{803B44EC-1984-8CCF-E040-524D577B8D61}"/>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grpSp>
        <p:nvGrpSpPr>
          <p:cNvPr id="87078" name="グループ化 87077">
            <a:extLst>
              <a:ext uri="{FF2B5EF4-FFF2-40B4-BE49-F238E27FC236}">
                <a16:creationId xmlns:a16="http://schemas.microsoft.com/office/drawing/2014/main" id="{3C40D615-3C3C-AD50-3D7F-69A44CB2240A}"/>
              </a:ext>
            </a:extLst>
          </p:cNvPr>
          <p:cNvGrpSpPr/>
          <p:nvPr/>
        </p:nvGrpSpPr>
        <p:grpSpPr>
          <a:xfrm>
            <a:off x="5126444" y="4899249"/>
            <a:ext cx="2536630" cy="1359274"/>
            <a:chOff x="8232141" y="1931579"/>
            <a:chExt cx="2536630" cy="1359274"/>
          </a:xfrm>
        </p:grpSpPr>
        <p:sp>
          <p:nvSpPr>
            <p:cNvPr id="9218" name="Rectangle 2">
              <a:extLst>
                <a:ext uri="{FF2B5EF4-FFF2-40B4-BE49-F238E27FC236}">
                  <a16:creationId xmlns:a16="http://schemas.microsoft.com/office/drawing/2014/main" id="{A1A63448-1F75-2111-1DA6-8FBA7F436604}"/>
                </a:ext>
              </a:extLst>
            </p:cNvPr>
            <p:cNvSpPr>
              <a:spLocks noChangeArrowheads="1"/>
            </p:cNvSpPr>
            <p:nvPr/>
          </p:nvSpPr>
          <p:spPr bwMode="auto">
            <a:xfrm>
              <a:off x="8952671" y="2235076"/>
              <a:ext cx="1816100" cy="304800"/>
            </a:xfrm>
            <a:prstGeom prst="rect">
              <a:avLst/>
            </a:prstGeom>
            <a:solidFill>
              <a:srgbClr val="FFFF99"/>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9227" name="Text Box 38">
              <a:extLst>
                <a:ext uri="{FF2B5EF4-FFF2-40B4-BE49-F238E27FC236}">
                  <a16:creationId xmlns:a16="http://schemas.microsoft.com/office/drawing/2014/main" id="{856ED890-4078-533C-CC4D-0F7B2584AB05}"/>
                </a:ext>
              </a:extLst>
            </p:cNvPr>
            <p:cNvSpPr txBox="1">
              <a:spLocks noChangeArrowheads="1"/>
            </p:cNvSpPr>
            <p:nvPr/>
          </p:nvSpPr>
          <p:spPr bwMode="auto">
            <a:xfrm>
              <a:off x="8952671" y="2204913"/>
              <a:ext cx="1816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1600" b="1" dirty="0">
                  <a:latin typeface="BIZ UDPゴシック" panose="020B0400000000000000" pitchFamily="50" charset="-128"/>
                  <a:ea typeface="BIZ UDPゴシック" panose="020B0400000000000000" pitchFamily="50" charset="-128"/>
                </a:rPr>
                <a:t>C</a:t>
              </a:r>
              <a:r>
                <a:rPr lang="ja-JP" altLang="en-US" sz="1600" b="1" dirty="0">
                  <a:latin typeface="BIZ UDPゴシック" panose="020B0400000000000000" pitchFamily="50" charset="-128"/>
                  <a:ea typeface="BIZ UDPゴシック" panose="020B0400000000000000" pitchFamily="50" charset="-128"/>
                </a:rPr>
                <a:t>３</a:t>
              </a:r>
              <a:r>
                <a:rPr lang="en-US" altLang="ja-JP" sz="1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グループ</a:t>
              </a:r>
            </a:p>
          </p:txBody>
        </p:sp>
        <p:sp>
          <p:nvSpPr>
            <p:cNvPr id="9244" name="Text Box 71">
              <a:extLst>
                <a:ext uri="{FF2B5EF4-FFF2-40B4-BE49-F238E27FC236}">
                  <a16:creationId xmlns:a16="http://schemas.microsoft.com/office/drawing/2014/main" id="{CE4900E3-C68C-B09F-D7E1-44C538F65114}"/>
                </a:ext>
              </a:extLst>
            </p:cNvPr>
            <p:cNvSpPr txBox="1">
              <a:spLocks noChangeArrowheads="1"/>
            </p:cNvSpPr>
            <p:nvPr/>
          </p:nvSpPr>
          <p:spPr bwMode="auto">
            <a:xfrm>
              <a:off x="8952671" y="2467055"/>
              <a:ext cx="1816100" cy="74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838" tIns="49212" rIns="96838" bIns="49212"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600" b="1" dirty="0">
                  <a:latin typeface="BIZ UDPゴシック" panose="020B0400000000000000" pitchFamily="50" charset="-128"/>
                  <a:ea typeface="BIZ UDPゴシック" panose="020B0400000000000000" pitchFamily="50" charset="-128"/>
                </a:rPr>
                <a:t>牧野 </a:t>
              </a:r>
              <a:r>
                <a:rPr lang="ja-JP" altLang="en-US" sz="2000" b="1" dirty="0">
                  <a:latin typeface="BIZ UDPゴシック" panose="020B0400000000000000" pitchFamily="50" charset="-128"/>
                  <a:ea typeface="BIZ UDPゴシック" panose="020B0400000000000000" pitchFamily="50" charset="-128"/>
                </a:rPr>
                <a:t>幹事</a:t>
              </a:r>
              <a:r>
                <a:rPr lang="ja-JP" altLang="en-US" sz="2600" b="1" dirty="0">
                  <a:latin typeface="BIZ UDPゴシック" panose="020B0400000000000000" pitchFamily="50" charset="-128"/>
                  <a:ea typeface="BIZ UDPゴシック" panose="020B0400000000000000" pitchFamily="50" charset="-128"/>
                </a:rPr>
                <a:t>　　</a:t>
              </a:r>
              <a:r>
                <a:rPr lang="ja-JP" altLang="en-US" sz="1600" b="1" dirty="0">
                  <a:latin typeface="BIZ UDPゴシック" panose="020B0400000000000000" pitchFamily="50" charset="-128"/>
                  <a:ea typeface="BIZ UDPゴシック" panose="020B0400000000000000" pitchFamily="50" charset="-128"/>
                </a:rPr>
                <a:t>（ジェイテクト）</a:t>
              </a:r>
            </a:p>
          </p:txBody>
        </p:sp>
        <p:grpSp>
          <p:nvGrpSpPr>
            <p:cNvPr id="87063" name="グループ化 87062">
              <a:extLst>
                <a:ext uri="{FF2B5EF4-FFF2-40B4-BE49-F238E27FC236}">
                  <a16:creationId xmlns:a16="http://schemas.microsoft.com/office/drawing/2014/main" id="{9051D5B0-7BD9-58FC-6D57-133BB9F67AEC}"/>
                </a:ext>
              </a:extLst>
            </p:cNvPr>
            <p:cNvGrpSpPr/>
            <p:nvPr/>
          </p:nvGrpSpPr>
          <p:grpSpPr>
            <a:xfrm>
              <a:off x="8232141" y="1931579"/>
              <a:ext cx="846994" cy="1359274"/>
              <a:chOff x="784920" y="1945558"/>
              <a:chExt cx="990600" cy="1669626"/>
            </a:xfrm>
          </p:grpSpPr>
          <p:sp>
            <p:nvSpPr>
              <p:cNvPr id="87064" name="Rectangle 11">
                <a:extLst>
                  <a:ext uri="{FF2B5EF4-FFF2-40B4-BE49-F238E27FC236}">
                    <a16:creationId xmlns:a16="http://schemas.microsoft.com/office/drawing/2014/main" id="{F5901EE9-36DA-B74F-8A86-8464262BC521}"/>
                  </a:ext>
                </a:extLst>
              </p:cNvPr>
              <p:cNvSpPr>
                <a:spLocks noChangeArrowheads="1"/>
              </p:cNvSpPr>
              <p:nvPr/>
            </p:nvSpPr>
            <p:spPr bwMode="auto">
              <a:xfrm rot="5400000">
                <a:off x="1115120" y="161535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65" name="Rectangle 12">
                <a:extLst>
                  <a:ext uri="{FF2B5EF4-FFF2-40B4-BE49-F238E27FC236}">
                    <a16:creationId xmlns:a16="http://schemas.microsoft.com/office/drawing/2014/main" id="{A40C9DEC-8928-198D-DD79-A2F85CB418BA}"/>
                  </a:ext>
                </a:extLst>
              </p:cNvPr>
              <p:cNvSpPr>
                <a:spLocks noChangeArrowheads="1"/>
              </p:cNvSpPr>
              <p:nvPr/>
            </p:nvSpPr>
            <p:spPr bwMode="auto">
              <a:xfrm>
                <a:off x="9345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dirty="0">
                  <a:latin typeface="BIZ UDPゴシック" panose="020B0400000000000000" pitchFamily="50" charset="-128"/>
                  <a:ea typeface="BIZ UDPゴシック" panose="020B0400000000000000" pitchFamily="50" charset="-128"/>
                </a:endParaRPr>
              </a:p>
            </p:txBody>
          </p:sp>
          <p:sp>
            <p:nvSpPr>
              <p:cNvPr id="87066" name="Rectangle 13">
                <a:extLst>
                  <a:ext uri="{FF2B5EF4-FFF2-40B4-BE49-F238E27FC236}">
                    <a16:creationId xmlns:a16="http://schemas.microsoft.com/office/drawing/2014/main" id="{E694FB96-6767-A22B-015E-65FD890A094E}"/>
                  </a:ext>
                </a:extLst>
              </p:cNvPr>
              <p:cNvSpPr>
                <a:spLocks noChangeArrowheads="1"/>
              </p:cNvSpPr>
              <p:nvPr/>
            </p:nvSpPr>
            <p:spPr bwMode="auto">
              <a:xfrm>
                <a:off x="1264784" y="2285118"/>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sp>
            <p:nvSpPr>
              <p:cNvPr id="87067" name="Rectangle 11">
                <a:extLst>
                  <a:ext uri="{FF2B5EF4-FFF2-40B4-BE49-F238E27FC236}">
                    <a16:creationId xmlns:a16="http://schemas.microsoft.com/office/drawing/2014/main" id="{79BE1462-2B28-486C-39BC-8ACAF8E47008}"/>
                  </a:ext>
                </a:extLst>
              </p:cNvPr>
              <p:cNvSpPr>
                <a:spLocks noChangeArrowheads="1"/>
              </p:cNvSpPr>
              <p:nvPr/>
            </p:nvSpPr>
            <p:spPr bwMode="auto">
              <a:xfrm rot="5400000">
                <a:off x="1115120" y="2954784"/>
                <a:ext cx="3302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BIZ UDPゴシック" panose="020B0400000000000000" pitchFamily="50" charset="-128"/>
                  <a:ea typeface="BIZ UDPゴシック" panose="020B0400000000000000" pitchFamily="50" charset="-128"/>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239484" y="909988"/>
            <a:ext cx="11626173" cy="577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これからのグループ研修を効果的に、かつ学びの多い研修にしていくために、</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全員の同意（コンセンサス）を得、グループの ｢旗｣ づくりを行ってください。</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(1) 役割分担を行う</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リーダー進行：書記係２名</a:t>
            </a:r>
            <a:r>
              <a:rPr lang="en-US" altLang="ja-JP" sz="1600" dirty="0">
                <a:solidFill>
                  <a:srgbClr val="000000"/>
                </a:solidFill>
                <a:latin typeface="BIZ UDPゴシック" panose="020B0400000000000000" pitchFamily="50" charset="-128"/>
                <a:ea typeface="BIZ UDPゴシック" panose="020B0400000000000000" pitchFamily="50" charset="-128"/>
              </a:rPr>
              <a:t>･</a:t>
            </a:r>
            <a:r>
              <a:rPr lang="ja-JP" altLang="en-US" sz="1600" dirty="0">
                <a:solidFill>
                  <a:srgbClr val="000000"/>
                </a:solidFill>
                <a:latin typeface="BIZ UDPゴシック" panose="020B0400000000000000" pitchFamily="50" charset="-128"/>
                <a:ea typeface="BIZ UDPゴシック" panose="020B0400000000000000" pitchFamily="50" charset="-128"/>
              </a:rPr>
              <a:t>発表者</a:t>
            </a:r>
            <a:r>
              <a:rPr lang="en-US" altLang="ja-JP" sz="1600" dirty="0">
                <a:solidFill>
                  <a:srgbClr val="000000"/>
                </a:solidFill>
                <a:latin typeface="BIZ UDPゴシック" panose="020B0400000000000000" pitchFamily="50" charset="-128"/>
                <a:ea typeface="BIZ UDPゴシック" panose="020B0400000000000000" pitchFamily="50" charset="-128"/>
              </a:rPr>
              <a:t>･</a:t>
            </a:r>
            <a:r>
              <a:rPr lang="ja-JP" altLang="en-US" sz="1600" dirty="0">
                <a:solidFill>
                  <a:srgbClr val="000000"/>
                </a:solidFill>
                <a:latin typeface="BIZ UDPゴシック" panose="020B0400000000000000" pitchFamily="50" charset="-128"/>
                <a:ea typeface="BIZ UDPゴシック" panose="020B0400000000000000" pitchFamily="50" charset="-128"/>
              </a:rPr>
              <a:t>質問係</a:t>
            </a:r>
            <a:r>
              <a:rPr lang="en-US" altLang="ja-JP" sz="1600" dirty="0">
                <a:solidFill>
                  <a:srgbClr val="000000"/>
                </a:solidFill>
                <a:latin typeface="BIZ UDPゴシック" panose="020B0400000000000000" pitchFamily="50" charset="-128"/>
                <a:ea typeface="BIZ UDPゴシック" panose="020B0400000000000000" pitchFamily="50" charset="-128"/>
              </a:rPr>
              <a:t>･2</a:t>
            </a:r>
            <a:r>
              <a:rPr lang="ja-JP" altLang="en-US" sz="1600" dirty="0">
                <a:solidFill>
                  <a:srgbClr val="000000"/>
                </a:solidFill>
                <a:latin typeface="BIZ UDPゴシック" panose="020B0400000000000000" pitchFamily="50" charset="-128"/>
                <a:ea typeface="BIZ UDPゴシック" panose="020B0400000000000000" pitchFamily="50" charset="-128"/>
              </a:rPr>
              <a:t>Ｓ責任者など　（人数が少ない場合、必要な役割のみ、または兼任してください）</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2</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グループのネーミングを決める。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自分たちのグループの特徴を表わすユニークなグループ名を付ける</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3</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グループのシンボルマークを作成する。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会社に社章があるように、グループのネーミングに</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マッチした特徴あるシンボルマークを作成してください</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（作成できない場合は、発表時までに完成させてください）</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FF"/>
                </a:solidFill>
                <a:latin typeface="BIZ UDPゴシック" panose="020B0400000000000000" pitchFamily="50" charset="-128"/>
                <a:ea typeface="BIZ UDPゴシック" panose="020B0400000000000000" pitchFamily="50" charset="-128"/>
              </a:rPr>
              <a:t>(</a:t>
            </a:r>
            <a:r>
              <a:rPr lang="en-US" altLang="ja-JP" sz="1600" dirty="0">
                <a:solidFill>
                  <a:srgbClr val="0000FF"/>
                </a:solidFill>
                <a:latin typeface="BIZ UDPゴシック" panose="020B0400000000000000" pitchFamily="50" charset="-128"/>
                <a:ea typeface="BIZ UDPゴシック" panose="020B0400000000000000" pitchFamily="50" charset="-128"/>
              </a:rPr>
              <a:t>4</a:t>
            </a:r>
            <a:r>
              <a:rPr lang="ja-JP" altLang="en-US" sz="1600" dirty="0">
                <a:solidFill>
                  <a:srgbClr val="0000FF"/>
                </a:solidFill>
                <a:latin typeface="BIZ UDPゴシック" panose="020B0400000000000000" pitchFamily="50" charset="-128"/>
                <a:ea typeface="BIZ UDPゴシック" panose="020B0400000000000000" pitchFamily="50" charset="-128"/>
              </a:rPr>
              <a:t>) グループの決め事（指針</a:t>
            </a:r>
            <a:r>
              <a:rPr lang="en-US" altLang="ja-JP" sz="1600" dirty="0">
                <a:solidFill>
                  <a:srgbClr val="0000FF"/>
                </a:solidFill>
                <a:latin typeface="BIZ UDPゴシック" panose="020B0400000000000000" pitchFamily="50" charset="-128"/>
                <a:ea typeface="BIZ UDPゴシック" panose="020B0400000000000000" pitchFamily="50" charset="-128"/>
              </a:rPr>
              <a:t>･</a:t>
            </a:r>
            <a:r>
              <a:rPr lang="ja-JP" altLang="en-US" sz="1600" dirty="0">
                <a:solidFill>
                  <a:srgbClr val="0000FF"/>
                </a:solidFill>
                <a:latin typeface="BIZ UDPゴシック" panose="020B0400000000000000" pitchFamily="50" charset="-128"/>
                <a:ea typeface="BIZ UDPゴシック" panose="020B0400000000000000" pitchFamily="50" charset="-128"/>
              </a:rPr>
              <a:t>ルール</a:t>
            </a:r>
            <a:r>
              <a:rPr lang="en-US" altLang="ja-JP" sz="1600" dirty="0">
                <a:solidFill>
                  <a:srgbClr val="0000FF"/>
                </a:solidFill>
                <a:latin typeface="BIZ UDPゴシック" panose="020B0400000000000000" pitchFamily="50" charset="-128"/>
                <a:ea typeface="BIZ UDPゴシック" panose="020B0400000000000000" pitchFamily="50" charset="-128"/>
              </a:rPr>
              <a:t>…</a:t>
            </a:r>
            <a:r>
              <a:rPr lang="ja-JP" altLang="en-US" sz="1600" dirty="0">
                <a:solidFill>
                  <a:srgbClr val="0000FF"/>
                </a:solidFill>
                <a:latin typeface="BIZ UDPゴシック" panose="020B0400000000000000" pitchFamily="50" charset="-128"/>
                <a:ea typeface="BIZ UDPゴシック" panose="020B0400000000000000" pitchFamily="50" charset="-128"/>
              </a:rPr>
              <a:t>ガイドライン）をつくる</a:t>
            </a: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グループ討論を効果的に進めるための決め事を</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具体的に行動レベル（守られているか否かを誰が見ても</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25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判断できる）で、３～５項目程度挙げ、記載する</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 着眼点 ＝ </a:t>
            </a: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・意思決定は、どのようにするのか</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・グループの運営の仕方は</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・行動面での留意点は</a:t>
            </a:r>
            <a:endParaRPr lang="en-US" altLang="ja-JP" sz="1600" dirty="0">
              <a:solidFill>
                <a:srgbClr val="000000"/>
              </a:solidFill>
              <a:latin typeface="BIZ UDPゴシック" panose="020B0400000000000000" pitchFamily="50" charset="-128"/>
              <a:ea typeface="BIZ UDPゴシック" panose="020B0400000000000000" pitchFamily="50" charset="-128"/>
            </a:endParaRPr>
          </a:p>
          <a:p>
            <a:pPr algn="just" eaLnBrk="1" hangingPunct="1">
              <a:lnSpc>
                <a:spcPts val="1500"/>
              </a:lnSpc>
              <a:spcBef>
                <a:spcPct val="50000"/>
              </a:spcBef>
              <a:buFontTx/>
              <a:buNone/>
            </a:pPr>
            <a:r>
              <a:rPr lang="ja-JP" altLang="en-US" sz="1600" dirty="0">
                <a:solidFill>
                  <a:srgbClr val="000000"/>
                </a:solidFill>
                <a:latin typeface="BIZ UDPゴシック" panose="020B0400000000000000" pitchFamily="50" charset="-128"/>
                <a:ea typeface="BIZ UDPゴシック" panose="020B0400000000000000" pitchFamily="50" charset="-128"/>
              </a:rPr>
              <a:t>　　・時間管理については</a:t>
            </a:r>
            <a:r>
              <a:rPr lang="en-US" altLang="ja-JP" sz="1600" dirty="0">
                <a:solidFill>
                  <a:srgbClr val="000000"/>
                </a:solidFill>
                <a:latin typeface="BIZ UDPゴシック" panose="020B0400000000000000" pitchFamily="50" charset="-128"/>
                <a:ea typeface="BIZ UDPゴシック" panose="020B0400000000000000" pitchFamily="50" charset="-128"/>
              </a:rPr>
              <a:t>･･ </a:t>
            </a:r>
            <a:r>
              <a:rPr lang="ja-JP" altLang="en-US" sz="1600" dirty="0">
                <a:solidFill>
                  <a:srgbClr val="000000"/>
                </a:solidFill>
                <a:latin typeface="BIZ UDPゴシック" panose="020B0400000000000000" pitchFamily="50" charset="-128"/>
                <a:ea typeface="BIZ UDPゴシック" panose="020B0400000000000000" pitchFamily="50" charset="-128"/>
              </a:rPr>
              <a:t>など</a:t>
            </a:r>
            <a:endParaRPr lang="ja-JP" altLang="en-US" sz="1600" dirty="0">
              <a:latin typeface="BIZ UDPゴシック" panose="020B0400000000000000" pitchFamily="50" charset="-128"/>
              <a:ea typeface="BIZ UDPゴシック" panose="020B0400000000000000" pitchFamily="50" charset="-128"/>
            </a:endParaRPr>
          </a:p>
          <a:p>
            <a:pPr algn="just" eaLnBrk="1" hangingPunct="1">
              <a:spcBef>
                <a:spcPct val="50000"/>
              </a:spcBef>
              <a:buFontTx/>
              <a:buNone/>
            </a:pPr>
            <a:endParaRPr lang="ja-JP" altLang="en-US" sz="1600" dirty="0">
              <a:latin typeface="BIZ UDPゴシック" panose="020B0400000000000000" pitchFamily="50" charset="-128"/>
              <a:ea typeface="BIZ UDPゴシック" panose="020B0400000000000000" pitchFamily="50" charset="-128"/>
            </a:endParaRPr>
          </a:p>
        </p:txBody>
      </p:sp>
      <p:sp>
        <p:nvSpPr>
          <p:cNvPr id="16387" name="Text Box 183"/>
          <p:cNvSpPr txBox="1">
            <a:spLocks noChangeArrowheads="1"/>
          </p:cNvSpPr>
          <p:nvPr/>
        </p:nvSpPr>
        <p:spPr bwMode="auto">
          <a:xfrm>
            <a:off x="119336" y="188640"/>
            <a:ext cx="8520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１．グループの旗づくり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a:t>
            </a:r>
            <a:r>
              <a:rPr lang="en-US" altLang="ja-JP" sz="2400" b="1" dirty="0">
                <a:solidFill>
                  <a:srgbClr val="0000FF"/>
                </a:solidFill>
                <a:latin typeface="BIZ UDPゴシック" panose="020B0400000000000000" pitchFamily="50" charset="-128"/>
                <a:ea typeface="BIZ UDPゴシック" panose="020B0400000000000000" pitchFamily="50" charset="-128"/>
              </a:rPr>
              <a:t>①〕</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10:50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11:20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grpSp>
        <p:nvGrpSpPr>
          <p:cNvPr id="11" name="グループ化 10">
            <a:extLst>
              <a:ext uri="{FF2B5EF4-FFF2-40B4-BE49-F238E27FC236}">
                <a16:creationId xmlns:a16="http://schemas.microsoft.com/office/drawing/2014/main" id="{E6624646-42EF-6E1B-1CBF-C0AF5634F4DC}"/>
              </a:ext>
            </a:extLst>
          </p:cNvPr>
          <p:cNvGrpSpPr/>
          <p:nvPr/>
        </p:nvGrpSpPr>
        <p:grpSpPr>
          <a:xfrm>
            <a:off x="5834676" y="2924944"/>
            <a:ext cx="6117840" cy="3411805"/>
            <a:chOff x="5362561" y="346359"/>
            <a:chExt cx="6117840" cy="3411805"/>
          </a:xfrm>
        </p:grpSpPr>
        <p:pic>
          <p:nvPicPr>
            <p:cNvPr id="2" name="図 1">
              <a:extLst>
                <a:ext uri="{FF2B5EF4-FFF2-40B4-BE49-F238E27FC236}">
                  <a16:creationId xmlns:a16="http://schemas.microsoft.com/office/drawing/2014/main" id="{7D8483F1-1382-F43D-DDD9-F604073BD56B}"/>
                </a:ext>
              </a:extLst>
            </p:cNvPr>
            <p:cNvPicPr>
              <a:picLocks noChangeAspect="1"/>
            </p:cNvPicPr>
            <p:nvPr/>
          </p:nvPicPr>
          <p:blipFill>
            <a:blip r:embed="rId2"/>
            <a:stretch>
              <a:fillRect/>
            </a:stretch>
          </p:blipFill>
          <p:spPr>
            <a:xfrm>
              <a:off x="5362561" y="346359"/>
              <a:ext cx="5616624" cy="3411805"/>
            </a:xfrm>
            <a:prstGeom prst="rect">
              <a:avLst/>
            </a:prstGeom>
            <a:ln>
              <a:solidFill>
                <a:schemeClr val="tx1"/>
              </a:solidFill>
            </a:ln>
          </p:spPr>
        </p:pic>
        <p:sp>
          <p:nvSpPr>
            <p:cNvPr id="3" name="Freeform 4205">
              <a:extLst>
                <a:ext uri="{FF2B5EF4-FFF2-40B4-BE49-F238E27FC236}">
                  <a16:creationId xmlns:a16="http://schemas.microsoft.com/office/drawing/2014/main" id="{B7E88F06-41D1-E49D-096E-DA5E51CADAD6}"/>
                </a:ext>
              </a:extLst>
            </p:cNvPr>
            <p:cNvSpPr>
              <a:spLocks/>
            </p:cNvSpPr>
            <p:nvPr/>
          </p:nvSpPr>
          <p:spPr bwMode="auto">
            <a:xfrm>
              <a:off x="6586697" y="1312154"/>
              <a:ext cx="1333500" cy="285750"/>
            </a:xfrm>
            <a:custGeom>
              <a:avLst/>
              <a:gdLst>
                <a:gd name="T0" fmla="*/ 0 w 140"/>
                <a:gd name="T1" fmla="*/ 2147483646 h 30"/>
                <a:gd name="T2" fmla="*/ 2147483646 w 140"/>
                <a:gd name="T3" fmla="*/ 2147483646 h 30"/>
                <a:gd name="T4" fmla="*/ 2147483646 w 140"/>
                <a:gd name="T5" fmla="*/ 2147483646 h 30"/>
                <a:gd name="T6" fmla="*/ 2147483646 w 140"/>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0" h="30">
                  <a:moveTo>
                    <a:pt x="0" y="30"/>
                  </a:moveTo>
                  <a:cubicBezTo>
                    <a:pt x="36" y="18"/>
                    <a:pt x="73" y="6"/>
                    <a:pt x="84" y="5"/>
                  </a:cubicBezTo>
                  <a:cubicBezTo>
                    <a:pt x="95" y="4"/>
                    <a:pt x="60" y="22"/>
                    <a:pt x="69" y="21"/>
                  </a:cubicBezTo>
                  <a:cubicBezTo>
                    <a:pt x="78" y="20"/>
                    <a:pt x="128" y="4"/>
                    <a:pt x="140" y="0"/>
                  </a:cubicBezTo>
                </a:path>
              </a:pathLst>
            </a:custGeom>
            <a:noFill/>
            <a:ln w="19050" cap="flat" cmpd="sng">
              <a:solidFill>
                <a:srgbClr val="000000"/>
              </a:solidFill>
              <a:prstDash val="solid"/>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ja-JP" altLang="en-US">
                <a:latin typeface="BIZ UDPゴシック" panose="020B0400000000000000" pitchFamily="50" charset="-128"/>
                <a:ea typeface="BIZ UDPゴシック" panose="020B0400000000000000" pitchFamily="50" charset="-128"/>
              </a:endParaRPr>
            </a:p>
          </p:txBody>
        </p:sp>
        <p:grpSp>
          <p:nvGrpSpPr>
            <p:cNvPr id="4" name="Group 4206">
              <a:extLst>
                <a:ext uri="{FF2B5EF4-FFF2-40B4-BE49-F238E27FC236}">
                  <a16:creationId xmlns:a16="http://schemas.microsoft.com/office/drawing/2014/main" id="{EC55983A-CBC8-C98A-BF00-5D377E0D537C}"/>
                </a:ext>
              </a:extLst>
            </p:cNvPr>
            <p:cNvGrpSpPr>
              <a:grpSpLocks/>
            </p:cNvGrpSpPr>
            <p:nvPr/>
          </p:nvGrpSpPr>
          <p:grpSpPr bwMode="auto">
            <a:xfrm>
              <a:off x="7090753" y="1597904"/>
              <a:ext cx="2736850" cy="647700"/>
              <a:chOff x="873" y="2899"/>
              <a:chExt cx="237" cy="60"/>
            </a:xfrm>
          </p:grpSpPr>
          <p:sp>
            <p:nvSpPr>
              <p:cNvPr id="5" name="AutoShape 4207">
                <a:extLst>
                  <a:ext uri="{FF2B5EF4-FFF2-40B4-BE49-F238E27FC236}">
                    <a16:creationId xmlns:a16="http://schemas.microsoft.com/office/drawing/2014/main" id="{F362DE81-C8BE-2009-DE2C-578BD47A73D0}"/>
                  </a:ext>
                </a:extLst>
              </p:cNvPr>
              <p:cNvSpPr>
                <a:spLocks noChangeArrowheads="1"/>
              </p:cNvSpPr>
              <p:nvPr/>
            </p:nvSpPr>
            <p:spPr bwMode="auto">
              <a:xfrm>
                <a:off x="873" y="2899"/>
                <a:ext cx="218" cy="60"/>
              </a:xfrm>
              <a:prstGeom prst="roundRect">
                <a:avLst>
                  <a:gd name="adj" fmla="val 16667"/>
                </a:avLst>
              </a:prstGeom>
              <a:solidFill>
                <a:srgbClr val="FFFFFF"/>
              </a:solidFill>
              <a:ln w="19050">
                <a:solidFill>
                  <a:srgbClr val="000000"/>
                </a:solidFill>
                <a:prstDash val="dash"/>
                <a:round/>
                <a:headEnd/>
                <a:tailEnd/>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600">
                  <a:latin typeface="BIZ UDPゴシック" panose="020B0400000000000000" pitchFamily="50" charset="-128"/>
                  <a:ea typeface="BIZ UDPゴシック" panose="020B0400000000000000" pitchFamily="50" charset="-128"/>
                </a:endParaRPr>
              </a:p>
            </p:txBody>
          </p:sp>
          <p:sp>
            <p:nvSpPr>
              <p:cNvPr id="6" name="Text Box 4208">
                <a:extLst>
                  <a:ext uri="{FF2B5EF4-FFF2-40B4-BE49-F238E27FC236}">
                    <a16:creationId xmlns:a16="http://schemas.microsoft.com/office/drawing/2014/main" id="{8A2698A4-5FC4-4223-4664-6F6F1110337C}"/>
                  </a:ext>
                </a:extLst>
              </p:cNvPr>
              <p:cNvSpPr txBox="1">
                <a:spLocks noChangeArrowheads="1"/>
              </p:cNvSpPr>
              <p:nvPr/>
            </p:nvSpPr>
            <p:spPr bwMode="auto">
              <a:xfrm>
                <a:off x="883" y="2904"/>
                <a:ext cx="227"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ネーミングとシンボルマークは</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できるだけ関連づけを持たせて</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ください。</a:t>
                </a:r>
              </a:p>
            </p:txBody>
          </p:sp>
        </p:grpSp>
        <p:sp>
          <p:nvSpPr>
            <p:cNvPr id="7" name="Text Box 4204">
              <a:extLst>
                <a:ext uri="{FF2B5EF4-FFF2-40B4-BE49-F238E27FC236}">
                  <a16:creationId xmlns:a16="http://schemas.microsoft.com/office/drawing/2014/main" id="{9E4BD6C3-315A-AB0B-ADD4-344495B22246}"/>
                </a:ext>
              </a:extLst>
            </p:cNvPr>
            <p:cNvSpPr txBox="1">
              <a:spLocks noChangeArrowheads="1"/>
            </p:cNvSpPr>
            <p:nvPr/>
          </p:nvSpPr>
          <p:spPr bwMode="auto">
            <a:xfrm>
              <a:off x="8962961" y="352044"/>
              <a:ext cx="251744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000" b="1" dirty="0">
                  <a:solidFill>
                    <a:srgbClr val="FF0000"/>
                  </a:solidFill>
                  <a:latin typeface="BIZ UDPゴシック" panose="020B0400000000000000" pitchFamily="50" charset="-128"/>
                  <a:ea typeface="BIZ UDPゴシック" panose="020B0400000000000000" pitchFamily="50" charset="-128"/>
                </a:rPr>
                <a:t>※</a:t>
              </a:r>
              <a:r>
                <a:rPr lang="ja-JP" altLang="en-US" sz="1000" b="1" dirty="0">
                  <a:solidFill>
                    <a:srgbClr val="FF0000"/>
                  </a:solidFill>
                  <a:latin typeface="BIZ UDPゴシック" panose="020B0400000000000000" pitchFamily="50" charset="-128"/>
                  <a:ea typeface="BIZ UDPゴシック" panose="020B0400000000000000" pitchFamily="50" charset="-128"/>
                </a:rPr>
                <a:t>時間内にマーク作成できない場合は、</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　ＧＤ時間の合間に作成してください</a:t>
              </a:r>
            </a:p>
          </p:txBody>
        </p:sp>
        <p:sp>
          <p:nvSpPr>
            <p:cNvPr id="8" name="Text Box 4211">
              <a:extLst>
                <a:ext uri="{FF2B5EF4-FFF2-40B4-BE49-F238E27FC236}">
                  <a16:creationId xmlns:a16="http://schemas.microsoft.com/office/drawing/2014/main" id="{5C73BFDD-F6F6-CCCB-379E-EAA5CF5BCC8C}"/>
                </a:ext>
              </a:extLst>
            </p:cNvPr>
            <p:cNvSpPr txBox="1">
              <a:spLocks noChangeArrowheads="1"/>
            </p:cNvSpPr>
            <p:nvPr/>
          </p:nvSpPr>
          <p:spPr bwMode="auto">
            <a:xfrm>
              <a:off x="9178985" y="2818999"/>
              <a:ext cx="1904101" cy="582930"/>
            </a:xfrm>
            <a:prstGeom prst="rect">
              <a:avLst/>
            </a:prstGeom>
            <a:solidFill>
              <a:schemeClr val="bg1"/>
            </a:solidFill>
            <a:ln>
              <a:solidFill>
                <a:schemeClr val="tx1"/>
              </a:solidFill>
            </a:ln>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グループで</a:t>
              </a:r>
              <a:r>
                <a:rPr lang="en-US" altLang="ja-JP" sz="1000" b="1" dirty="0">
                  <a:solidFill>
                    <a:srgbClr val="FF0000"/>
                  </a:solidFill>
                  <a:latin typeface="BIZ UDPゴシック" panose="020B0400000000000000" pitchFamily="50" charset="-128"/>
                  <a:ea typeface="BIZ UDPゴシック" panose="020B0400000000000000" pitchFamily="50" charset="-128"/>
                </a:rPr>
                <a:t>3</a:t>
              </a:r>
              <a:r>
                <a:rPr lang="ja-JP" altLang="en-US" sz="1000" b="1" dirty="0">
                  <a:solidFill>
                    <a:srgbClr val="FF0000"/>
                  </a:solidFill>
                  <a:latin typeface="BIZ UDPゴシック" panose="020B0400000000000000" pitchFamily="50" charset="-128"/>
                  <a:ea typeface="BIZ UDPゴシック" panose="020B0400000000000000" pitchFamily="50" charset="-128"/>
                </a:rPr>
                <a:t>～</a:t>
              </a:r>
              <a:r>
                <a:rPr lang="en-US" altLang="ja-JP" sz="1000" b="1" dirty="0">
                  <a:solidFill>
                    <a:srgbClr val="FF0000"/>
                  </a:solidFill>
                  <a:latin typeface="BIZ UDPゴシック" panose="020B0400000000000000" pitchFamily="50" charset="-128"/>
                  <a:ea typeface="BIZ UDPゴシック" panose="020B0400000000000000" pitchFamily="50" charset="-128"/>
                </a:rPr>
                <a:t>5</a:t>
              </a:r>
              <a:r>
                <a:rPr lang="ja-JP" altLang="en-US" sz="1000" b="1" dirty="0">
                  <a:solidFill>
                    <a:srgbClr val="FF0000"/>
                  </a:solidFill>
                  <a:latin typeface="BIZ UDPゴシック" panose="020B0400000000000000" pitchFamily="50" charset="-128"/>
                  <a:ea typeface="BIZ UDPゴシック" panose="020B0400000000000000" pitchFamily="50" charset="-128"/>
                </a:rPr>
                <a:t>項目を決め、</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最後（発表前）に遵守評価を</a:t>
              </a:r>
            </a:p>
            <a:p>
              <a:pPr eaLnBrk="1" hangingPunct="1">
                <a:spcBef>
                  <a:spcPct val="0"/>
                </a:spcBef>
                <a:buFontTx/>
                <a:buNone/>
              </a:pPr>
              <a:r>
                <a:rPr lang="ja-JP" altLang="en-US" sz="1000" b="1" dirty="0">
                  <a:solidFill>
                    <a:srgbClr val="FF0000"/>
                  </a:solidFill>
                  <a:latin typeface="BIZ UDPゴシック" panose="020B0400000000000000" pitchFamily="50" charset="-128"/>
                  <a:ea typeface="BIZ UDPゴシック" panose="020B0400000000000000" pitchFamily="50" charset="-128"/>
                </a:rPr>
                <a:t>してください。</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正方形/長方形 6">
            <a:extLst>
              <a:ext uri="{FF2B5EF4-FFF2-40B4-BE49-F238E27FC236}">
                <a16:creationId xmlns:a16="http://schemas.microsoft.com/office/drawing/2014/main" id="{C0155434-91EC-C0B8-B0F0-E671369364E2}"/>
              </a:ext>
            </a:extLst>
          </p:cNvPr>
          <p:cNvSpPr>
            <a:spLocks noChangeArrowheads="1"/>
          </p:cNvSpPr>
          <p:nvPr/>
        </p:nvSpPr>
        <p:spPr bwMode="auto">
          <a:xfrm>
            <a:off x="983432" y="620688"/>
            <a:ext cx="10555460" cy="538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b="1" dirty="0">
                <a:solidFill>
                  <a:srgbClr val="0000FF"/>
                </a:solidFill>
                <a:latin typeface="BIZ UDPゴシック" panose="020B0400000000000000" pitchFamily="50" charset="-128"/>
                <a:ea typeface="BIZ UDPゴシック" panose="020B0400000000000000" pitchFamily="50" charset="-128"/>
              </a:rPr>
              <a:t>＜グループ意志決定の際の注意事項＞</a:t>
            </a:r>
            <a:endParaRPr lang="en-US" altLang="ja-JP" b="1" dirty="0">
              <a:solidFill>
                <a:srgbClr val="0000FF"/>
              </a:solidFill>
              <a:latin typeface="BIZ UDPゴシック" panose="020B0400000000000000" pitchFamily="50" charset="-128"/>
              <a:ea typeface="BIZ UDPゴシック" panose="020B0400000000000000" pitchFamily="50" charset="-128"/>
            </a:endParaRPr>
          </a:p>
          <a:p>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① 結論・方向づけは原則として、全員一致で決定すること。</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１人でも賛成できない人がいたらグループとして充分議論を尽くしてください</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② 論争を避けるための理由だけで、容易な妥協をして、自分の答えを変更してはいけません</a:t>
            </a:r>
          </a:p>
          <a:p>
            <a:pPr>
              <a:lnSpc>
                <a:spcPts val="2800"/>
              </a:lnSpc>
            </a:pPr>
            <a:r>
              <a:rPr lang="ja-JP" altLang="en-US" sz="2000" dirty="0">
                <a:latin typeface="BIZ UDPゴシック" panose="020B0400000000000000" pitchFamily="50" charset="-128"/>
                <a:ea typeface="BIZ UDPゴシック" panose="020B0400000000000000" pitchFamily="50" charset="-128"/>
              </a:rPr>
              <a:t>　　（何らかの納得のいく理由があったら自分の答えを変えましょう）</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③ 前に譲ったのだから今度は譲れ、というような取り引きをしてはいけません</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④ 少数意見はグループにとって決定する障害ではなく、むしろ他のメンバーが</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「気づかなかった観点を教えてくれている」 というように</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　　少数意見も大切に扱ってください　</a:t>
            </a:r>
            <a:endParaRPr lang="en-US" altLang="ja-JP" sz="2000" dirty="0">
              <a:latin typeface="BIZ UDPゴシック" panose="020B0400000000000000" pitchFamily="50" charset="-128"/>
              <a:ea typeface="BIZ UDPゴシック" panose="020B0400000000000000" pitchFamily="50" charset="-128"/>
            </a:endParaRPr>
          </a:p>
          <a:p>
            <a:pPr>
              <a:lnSpc>
                <a:spcPts val="2800"/>
              </a:lnSpc>
            </a:pPr>
            <a:endParaRPr lang="ja-JP" altLang="en-US" sz="2000" dirty="0">
              <a:latin typeface="BIZ UDPゴシック" panose="020B0400000000000000" pitchFamily="50" charset="-128"/>
              <a:ea typeface="BIZ UDPゴシック" panose="020B0400000000000000" pitchFamily="50" charset="-128"/>
            </a:endParaRPr>
          </a:p>
          <a:p>
            <a:pPr>
              <a:lnSpc>
                <a:spcPts val="2800"/>
              </a:lnSpc>
            </a:pPr>
            <a:r>
              <a:rPr lang="ja-JP" altLang="en-US" sz="2000" dirty="0">
                <a:latin typeface="BIZ UDPゴシック" panose="020B0400000000000000" pitchFamily="50" charset="-128"/>
                <a:ea typeface="BIZ UDPゴシック" panose="020B0400000000000000" pitchFamily="50" charset="-128"/>
              </a:rPr>
              <a:t>⑤ 各個人の考え方、実情を十分に理解し、学ぶことに心掛けてください</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6F006-741E-8658-85BC-47C4E493CAFF}"/>
            </a:ext>
          </a:extLst>
        </p:cNvPr>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DA802EB9-5EAD-C271-D2C7-D0BD65BBFFA6}"/>
              </a:ext>
            </a:extLst>
          </p:cNvPr>
          <p:cNvGraphicFramePr>
            <a:graphicFrameLocks noGrp="1"/>
          </p:cNvGraphicFramePr>
          <p:nvPr>
            <p:extLst>
              <p:ext uri="{D42A27DB-BD31-4B8C-83A1-F6EECF244321}">
                <p14:modId xmlns:p14="http://schemas.microsoft.com/office/powerpoint/2010/main" val="2394549350"/>
              </p:ext>
            </p:extLst>
          </p:nvPr>
        </p:nvGraphicFramePr>
        <p:xfrm>
          <a:off x="281824" y="170174"/>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en-US" altLang="ja-JP" sz="1400" b="1" i="0" u="none" strike="noStrike">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Q7</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7">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37374938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a:extLst>
              <a:ext uri="{FF2B5EF4-FFF2-40B4-BE49-F238E27FC236}">
                <a16:creationId xmlns:a16="http://schemas.microsoft.com/office/drawing/2014/main" id="{7AF9A3BE-0E53-1A96-10A5-6436FAC9AFDF}"/>
              </a:ext>
            </a:extLst>
          </p:cNvPr>
          <p:cNvSpPr txBox="1">
            <a:spLocks noChangeArrowheads="1"/>
          </p:cNvSpPr>
          <p:nvPr/>
        </p:nvSpPr>
        <p:spPr bwMode="auto">
          <a:xfrm>
            <a:off x="1200150" y="1052736"/>
            <a:ext cx="9791700" cy="4681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10000"/>
              </a:spcBef>
              <a:buFontTx/>
              <a:buNone/>
            </a:pPr>
            <a:r>
              <a:rPr lang="ja-JP" altLang="en-US" sz="5400" b="1" dirty="0">
                <a:latin typeface="BIZ UDPゴシック" panose="020B0400000000000000" pitchFamily="50" charset="-128"/>
                <a:ea typeface="BIZ UDPゴシック" panose="020B0400000000000000" pitchFamily="50" charset="-128"/>
              </a:rPr>
              <a:t>ＱＣストーリー・手法の説明</a:t>
            </a: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54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4000" b="1" dirty="0">
                <a:latin typeface="BIZ UDPゴシック" panose="020B0400000000000000" pitchFamily="50" charset="-128"/>
                <a:ea typeface="BIZ UDPゴシック" panose="020B0400000000000000" pitchFamily="50" charset="-128"/>
              </a:rPr>
              <a:t>『QC</a:t>
            </a:r>
            <a:r>
              <a:rPr lang="ja-JP" altLang="en-US" sz="4000" b="1" dirty="0">
                <a:latin typeface="BIZ UDPゴシック" panose="020B0400000000000000" pitchFamily="50" charset="-128"/>
                <a:ea typeface="BIZ UDPゴシック" panose="020B0400000000000000" pitchFamily="50" charset="-128"/>
              </a:rPr>
              <a:t>読本</a:t>
            </a:r>
            <a:r>
              <a:rPr lang="en-US" altLang="ja-JP" sz="4000" b="1" dirty="0">
                <a:latin typeface="BIZ UDPゴシック" panose="020B0400000000000000" pitchFamily="50" charset="-128"/>
                <a:ea typeface="BIZ UDPゴシック" panose="020B0400000000000000" pitchFamily="50" charset="-128"/>
              </a:rPr>
              <a:t>』</a:t>
            </a:r>
            <a:r>
              <a:rPr lang="ja-JP" altLang="en-US" sz="4000" b="1" dirty="0">
                <a:latin typeface="BIZ UDPゴシック" panose="020B0400000000000000" pitchFamily="50" charset="-128"/>
                <a:ea typeface="BIZ UDPゴシック" panose="020B0400000000000000" pitchFamily="50" charset="-128"/>
              </a:rPr>
              <a:t>第２章 を参照してください</a:t>
            </a:r>
            <a:endParaRPr lang="en-US" altLang="ja-JP" sz="40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en-US" altLang="ja-JP" sz="3200" b="1" dirty="0">
                <a:solidFill>
                  <a:srgbClr val="FF0000"/>
                </a:solidFill>
                <a:latin typeface="BIZ UDPゴシック" panose="020B0400000000000000" pitchFamily="50" charset="-128"/>
                <a:ea typeface="BIZ UDPゴシック" panose="020B0400000000000000" pitchFamily="50" charset="-128"/>
              </a:rPr>
              <a:t>QC</a:t>
            </a:r>
            <a:r>
              <a:rPr lang="ja-JP" altLang="en-US" sz="3200" b="1" dirty="0">
                <a:solidFill>
                  <a:srgbClr val="FF0000"/>
                </a:solidFill>
                <a:latin typeface="BIZ UDPゴシック" panose="020B0400000000000000" pitchFamily="50" charset="-128"/>
                <a:ea typeface="BIZ UDPゴシック" panose="020B0400000000000000" pitchFamily="50" charset="-128"/>
              </a:rPr>
              <a:t>読本 </a:t>
            </a:r>
            <a:r>
              <a:rPr lang="en-US" altLang="ja-JP" sz="3200" b="1" dirty="0">
                <a:solidFill>
                  <a:srgbClr val="FF0000"/>
                </a:solidFill>
                <a:latin typeface="BIZ UDPゴシック" panose="020B0400000000000000" pitchFamily="50" charset="-128"/>
                <a:ea typeface="BIZ UDPゴシック" panose="020B0400000000000000" pitchFamily="50" charset="-128"/>
              </a:rPr>
              <a:t>24</a:t>
            </a:r>
            <a:r>
              <a:rPr lang="ja-JP" altLang="en-US" sz="3200" b="1" dirty="0">
                <a:solidFill>
                  <a:srgbClr val="FF0000"/>
                </a:solidFill>
                <a:latin typeface="BIZ UDPゴシック" panose="020B0400000000000000" pitchFamily="50" charset="-128"/>
                <a:ea typeface="BIZ UDPゴシック" panose="020B0400000000000000" pitchFamily="50" charset="-128"/>
              </a:rPr>
              <a:t>頁</a:t>
            </a:r>
            <a:r>
              <a:rPr lang="ja-JP" altLang="en-US" sz="3200" b="1" dirty="0">
                <a:latin typeface="BIZ UDPゴシック" panose="020B0400000000000000" pitchFamily="50" charset="-128"/>
                <a:ea typeface="BIZ UDPゴシック" panose="020B0400000000000000" pitchFamily="50" charset="-128"/>
              </a:rPr>
              <a:t>を開けてください</a:t>
            </a: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ja-JP" altLang="en-US" sz="3200" b="1" dirty="0">
                <a:latin typeface="BIZ UDPゴシック" panose="020B0400000000000000" pitchFamily="50" charset="-128"/>
                <a:ea typeface="BIZ UDPゴシック" panose="020B0400000000000000" pitchFamily="50" charset="-128"/>
              </a:rPr>
              <a:t>各</a:t>
            </a:r>
            <a:r>
              <a:rPr lang="en-US" altLang="ja-JP" sz="3200" b="1" dirty="0">
                <a:latin typeface="BIZ UDPゴシック" panose="020B0400000000000000" pitchFamily="50" charset="-128"/>
                <a:ea typeface="BIZ UDPゴシック" panose="020B0400000000000000" pitchFamily="50" charset="-128"/>
              </a:rPr>
              <a:t>QC</a:t>
            </a:r>
            <a:r>
              <a:rPr lang="ja-JP" altLang="en-US" sz="3200" b="1" dirty="0">
                <a:latin typeface="BIZ UDPゴシック" panose="020B0400000000000000" pitchFamily="50" charset="-128"/>
                <a:ea typeface="BIZ UDPゴシック" panose="020B0400000000000000" pitchFamily="50" charset="-128"/>
              </a:rPr>
              <a:t>手法を紹介します</a:t>
            </a:r>
            <a:endParaRPr lang="en-US" altLang="ja-JP" sz="3200" b="1" dirty="0">
              <a:latin typeface="BIZ UDPゴシック" panose="020B0400000000000000" pitchFamily="50" charset="-128"/>
              <a:ea typeface="BIZ UDPゴシック" panose="020B0400000000000000" pitchFamily="50" charset="-128"/>
            </a:endParaRPr>
          </a:p>
          <a:p>
            <a:pPr algn="ctr" eaLnBrk="1" hangingPunct="1">
              <a:spcBef>
                <a:spcPct val="10000"/>
              </a:spcBef>
              <a:buFontTx/>
              <a:buNone/>
            </a:pPr>
            <a:r>
              <a:rPr lang="ja-JP" altLang="en-US" sz="3200" b="1" dirty="0">
                <a:solidFill>
                  <a:srgbClr val="0000FF"/>
                </a:solidFill>
                <a:latin typeface="BIZ UDPゴシック" panose="020B0400000000000000" pitchFamily="50" charset="-128"/>
                <a:ea typeface="BIZ UDPゴシック" panose="020B0400000000000000" pitchFamily="50" charset="-128"/>
              </a:rPr>
              <a:t>職場でいつでも参考に出来るよう携行ください</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B84B791-4364-5F92-1128-91F3E7E1E66E}"/>
              </a:ext>
            </a:extLst>
          </p:cNvPr>
          <p:cNvPicPr>
            <a:picLocks noChangeAspect="1"/>
          </p:cNvPicPr>
          <p:nvPr/>
        </p:nvPicPr>
        <p:blipFill>
          <a:blip r:embed="rId2"/>
          <a:stretch>
            <a:fillRect/>
          </a:stretch>
        </p:blipFill>
        <p:spPr>
          <a:xfrm>
            <a:off x="874717" y="708"/>
            <a:ext cx="5081770" cy="6858000"/>
          </a:xfrm>
          <a:prstGeom prst="rect">
            <a:avLst/>
          </a:prstGeom>
        </p:spPr>
      </p:pic>
      <p:pic>
        <p:nvPicPr>
          <p:cNvPr id="5" name="図 4">
            <a:extLst>
              <a:ext uri="{FF2B5EF4-FFF2-40B4-BE49-F238E27FC236}">
                <a16:creationId xmlns:a16="http://schemas.microsoft.com/office/drawing/2014/main" id="{16741C67-F9CD-2E41-BFCB-48870E05D672}"/>
              </a:ext>
            </a:extLst>
          </p:cNvPr>
          <p:cNvPicPr>
            <a:picLocks noChangeAspect="1"/>
          </p:cNvPicPr>
          <p:nvPr/>
        </p:nvPicPr>
        <p:blipFill>
          <a:blip r:embed="rId3"/>
          <a:stretch>
            <a:fillRect/>
          </a:stretch>
        </p:blipFill>
        <p:spPr>
          <a:xfrm>
            <a:off x="6881981" y="0"/>
            <a:ext cx="5087679" cy="6858000"/>
          </a:xfrm>
          <a:prstGeom prst="rect">
            <a:avLst/>
          </a:prstGeom>
        </p:spPr>
      </p:pic>
      <p:sp>
        <p:nvSpPr>
          <p:cNvPr id="6" name="四角形: 角を丸くする 1">
            <a:extLst>
              <a:ext uri="{FF2B5EF4-FFF2-40B4-BE49-F238E27FC236}">
                <a16:creationId xmlns:a16="http://schemas.microsoft.com/office/drawing/2014/main" id="{2FD031F5-9760-0DDD-E525-2DF035D176C6}"/>
              </a:ext>
            </a:extLst>
          </p:cNvPr>
          <p:cNvSpPr>
            <a:spLocks noChangeArrowheads="1"/>
          </p:cNvSpPr>
          <p:nvPr/>
        </p:nvSpPr>
        <p:spPr bwMode="auto">
          <a:xfrm>
            <a:off x="6819880" y="1988840"/>
            <a:ext cx="5180776" cy="1728192"/>
          </a:xfrm>
          <a:prstGeom prst="roundRect">
            <a:avLst>
              <a:gd name="adj" fmla="val 9493"/>
            </a:avLst>
          </a:prstGeom>
          <a:noFill/>
          <a:ln w="25400"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7" name="四角形: 角を丸くする 1">
            <a:extLst>
              <a:ext uri="{FF2B5EF4-FFF2-40B4-BE49-F238E27FC236}">
                <a16:creationId xmlns:a16="http://schemas.microsoft.com/office/drawing/2014/main" id="{FE97EA4F-C0AA-F537-19D0-1CF590F7700D}"/>
              </a:ext>
            </a:extLst>
          </p:cNvPr>
          <p:cNvSpPr>
            <a:spLocks noChangeArrowheads="1"/>
          </p:cNvSpPr>
          <p:nvPr/>
        </p:nvSpPr>
        <p:spPr bwMode="auto">
          <a:xfrm>
            <a:off x="735203" y="3933056"/>
            <a:ext cx="5360797" cy="1008112"/>
          </a:xfrm>
          <a:prstGeom prst="roundRect">
            <a:avLst>
              <a:gd name="adj" fmla="val 16667"/>
            </a:avLst>
          </a:prstGeom>
          <a:noFill/>
          <a:ln w="25400"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8" name="テキスト ボックス 7">
            <a:extLst>
              <a:ext uri="{FF2B5EF4-FFF2-40B4-BE49-F238E27FC236}">
                <a16:creationId xmlns:a16="http://schemas.microsoft.com/office/drawing/2014/main" id="{C388143F-B00D-2B7E-D29C-4FAFBB6CB6C7}"/>
              </a:ext>
            </a:extLst>
          </p:cNvPr>
          <p:cNvSpPr txBox="1"/>
          <p:nvPr/>
        </p:nvSpPr>
        <p:spPr bwMode="auto">
          <a:xfrm>
            <a:off x="47328" y="107534"/>
            <a:ext cx="900100" cy="481799"/>
          </a:xfrm>
          <a:prstGeom prst="rect">
            <a:avLst/>
          </a:prstGeom>
          <a:noFill/>
          <a:ln w="9525">
            <a:noFill/>
            <a:miter lim="800000"/>
            <a:headEnd/>
            <a:tailEnd/>
          </a:ln>
        </p:spPr>
        <p:txBody>
          <a:bodyPr wrap="square" rtlCol="0">
            <a:spAutoFit/>
          </a:bodyPr>
          <a:lstStyle/>
          <a:p>
            <a:pPr algn="ctr">
              <a:lnSpc>
                <a:spcPts val="1000"/>
              </a:lnSpc>
              <a:spcBef>
                <a:spcPct val="50000"/>
              </a:spcBef>
            </a:pPr>
            <a:r>
              <a:rPr kumimoji="1" lang="en-US" altLang="ja-JP" sz="1400" b="1" dirty="0">
                <a:solidFill>
                  <a:srgbClr val="FF0000"/>
                </a:solidFill>
                <a:latin typeface="Meiryo UI" panose="020B0604030504040204" pitchFamily="50" charset="-128"/>
                <a:ea typeface="Meiryo UI" panose="020B0604030504040204" pitchFamily="50" charset="-128"/>
              </a:rPr>
              <a:t>QC</a:t>
            </a:r>
            <a:r>
              <a:rPr kumimoji="1" lang="ja-JP" altLang="en-US" sz="1400" b="1" dirty="0">
                <a:solidFill>
                  <a:srgbClr val="FF0000"/>
                </a:solidFill>
                <a:latin typeface="Meiryo UI" panose="020B0604030504040204" pitchFamily="50" charset="-128"/>
                <a:ea typeface="Meiryo UI" panose="020B0604030504040204" pitchFamily="50" charset="-128"/>
              </a:rPr>
              <a:t>読本</a:t>
            </a:r>
            <a:endParaRPr kumimoji="1" lang="en-US" altLang="ja-JP" sz="1400" b="1" dirty="0">
              <a:solidFill>
                <a:srgbClr val="FF0000"/>
              </a:solidFill>
              <a:latin typeface="Meiryo UI" panose="020B0604030504040204" pitchFamily="50" charset="-128"/>
              <a:ea typeface="Meiryo UI" panose="020B0604030504040204" pitchFamily="50" charset="-128"/>
            </a:endParaRPr>
          </a:p>
          <a:p>
            <a:pPr algn="ctr">
              <a:lnSpc>
                <a:spcPts val="800"/>
              </a:lnSpc>
              <a:spcBef>
                <a:spcPct val="50000"/>
              </a:spcBef>
            </a:pPr>
            <a:r>
              <a:rPr lang="en-US" altLang="ja-JP" sz="1800" b="1" dirty="0">
                <a:solidFill>
                  <a:srgbClr val="FF0000"/>
                </a:solidFill>
                <a:latin typeface="Meiryo UI" panose="020B0604030504040204" pitchFamily="50" charset="-128"/>
                <a:ea typeface="Meiryo UI" panose="020B0604030504040204" pitchFamily="50" charset="-128"/>
              </a:rPr>
              <a:t>P27</a:t>
            </a:r>
            <a:r>
              <a:rPr lang="ja-JP" altLang="en-US" sz="1800" b="1" dirty="0">
                <a:solidFill>
                  <a:srgbClr val="FF0000"/>
                </a:solidFill>
                <a:latin typeface="Meiryo UI" panose="020B0604030504040204" pitchFamily="50" charset="-128"/>
                <a:ea typeface="Meiryo UI" panose="020B0604030504040204" pitchFamily="50" charset="-128"/>
              </a:rPr>
              <a:t>～</a:t>
            </a:r>
            <a:endParaRPr lang="en-US" altLang="ja-JP" sz="1800" b="1" dirty="0">
              <a:solidFill>
                <a:srgbClr val="FF0000"/>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97FECE78-4E2E-3A8D-B129-4054867A03C0}"/>
              </a:ext>
            </a:extLst>
          </p:cNvPr>
          <p:cNvSpPr txBox="1"/>
          <p:nvPr/>
        </p:nvSpPr>
        <p:spPr bwMode="auto">
          <a:xfrm>
            <a:off x="5964251" y="107534"/>
            <a:ext cx="900100" cy="481799"/>
          </a:xfrm>
          <a:prstGeom prst="rect">
            <a:avLst/>
          </a:prstGeom>
          <a:noFill/>
          <a:ln w="9525">
            <a:noFill/>
            <a:miter lim="800000"/>
            <a:headEnd/>
            <a:tailEnd/>
          </a:ln>
        </p:spPr>
        <p:txBody>
          <a:bodyPr wrap="square" rtlCol="0">
            <a:spAutoFit/>
          </a:bodyPr>
          <a:lstStyle/>
          <a:p>
            <a:pPr algn="ctr">
              <a:lnSpc>
                <a:spcPts val="1000"/>
              </a:lnSpc>
              <a:spcBef>
                <a:spcPct val="50000"/>
              </a:spcBef>
            </a:pPr>
            <a:r>
              <a:rPr kumimoji="1" lang="en-US" altLang="ja-JP" sz="1400" b="1" dirty="0">
                <a:solidFill>
                  <a:srgbClr val="FF0000"/>
                </a:solidFill>
                <a:latin typeface="Meiryo UI" panose="020B0604030504040204" pitchFamily="50" charset="-128"/>
                <a:ea typeface="Meiryo UI" panose="020B0604030504040204" pitchFamily="50" charset="-128"/>
              </a:rPr>
              <a:t>QC</a:t>
            </a:r>
            <a:r>
              <a:rPr kumimoji="1" lang="ja-JP" altLang="en-US" sz="1400" b="1" dirty="0">
                <a:solidFill>
                  <a:srgbClr val="FF0000"/>
                </a:solidFill>
                <a:latin typeface="Meiryo UI" panose="020B0604030504040204" pitchFamily="50" charset="-128"/>
                <a:ea typeface="Meiryo UI" panose="020B0604030504040204" pitchFamily="50" charset="-128"/>
              </a:rPr>
              <a:t>読本</a:t>
            </a:r>
            <a:endParaRPr kumimoji="1" lang="en-US" altLang="ja-JP" sz="1400" b="1" dirty="0">
              <a:solidFill>
                <a:srgbClr val="FF0000"/>
              </a:solidFill>
              <a:latin typeface="Meiryo UI" panose="020B0604030504040204" pitchFamily="50" charset="-128"/>
              <a:ea typeface="Meiryo UI" panose="020B0604030504040204" pitchFamily="50" charset="-128"/>
            </a:endParaRPr>
          </a:p>
          <a:p>
            <a:pPr algn="ctr">
              <a:lnSpc>
                <a:spcPts val="800"/>
              </a:lnSpc>
              <a:spcBef>
                <a:spcPct val="50000"/>
              </a:spcBef>
            </a:pPr>
            <a:r>
              <a:rPr lang="en-US" altLang="ja-JP" sz="1800" b="1" dirty="0">
                <a:solidFill>
                  <a:srgbClr val="FF0000"/>
                </a:solidFill>
                <a:latin typeface="Meiryo UI" panose="020B0604030504040204" pitchFamily="50" charset="-128"/>
                <a:ea typeface="Meiryo UI" panose="020B0604030504040204" pitchFamily="50" charset="-128"/>
              </a:rPr>
              <a:t>P37</a:t>
            </a:r>
            <a:r>
              <a:rPr lang="ja-JP" altLang="en-US" sz="1800" b="1" dirty="0">
                <a:solidFill>
                  <a:srgbClr val="FF0000"/>
                </a:solidFill>
                <a:latin typeface="Meiryo UI" panose="020B0604030504040204" pitchFamily="50" charset="-128"/>
                <a:ea typeface="Meiryo UI" panose="020B0604030504040204" pitchFamily="50" charset="-128"/>
              </a:rPr>
              <a:t>～</a:t>
            </a:r>
            <a:endParaRPr lang="en-US" altLang="ja-JP" sz="1800" b="1" dirty="0">
              <a:solidFill>
                <a:srgbClr val="FF0000"/>
              </a:solidFill>
              <a:latin typeface="Meiryo UI" panose="020B0604030504040204" pitchFamily="50" charset="-128"/>
              <a:ea typeface="Meiryo UI" panose="020B0604030504040204" pitchFamily="50" charset="-128"/>
            </a:endParaRPr>
          </a:p>
        </p:txBody>
      </p:sp>
      <p:sp>
        <p:nvSpPr>
          <p:cNvPr id="10" name="吹き出し: 角を丸めた四角形 9">
            <a:extLst>
              <a:ext uri="{FF2B5EF4-FFF2-40B4-BE49-F238E27FC236}">
                <a16:creationId xmlns:a16="http://schemas.microsoft.com/office/drawing/2014/main" id="{7EC6DEEC-F7D1-A082-C01A-9D39DFBEAA1B}"/>
              </a:ext>
            </a:extLst>
          </p:cNvPr>
          <p:cNvSpPr/>
          <p:nvPr/>
        </p:nvSpPr>
        <p:spPr bwMode="auto">
          <a:xfrm>
            <a:off x="136987" y="3537012"/>
            <a:ext cx="648072" cy="360040"/>
          </a:xfrm>
          <a:prstGeom prst="wedgeRoundRectCallout">
            <a:avLst>
              <a:gd name="adj1" fmla="val 76250"/>
              <a:gd name="adj2" fmla="val 59240"/>
              <a:gd name="adj3" fmla="val 16667"/>
            </a:avLst>
          </a:prstGeom>
          <a:solidFill>
            <a:srgbClr val="FFFF99"/>
          </a:solidFill>
          <a:ln w="12700" cap="flat" cmpd="sng" algn="ctr">
            <a:solidFill>
              <a:srgbClr val="0000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rPr>
              <a:t>P</a:t>
            </a:r>
            <a:endParaRPr kumimoji="1" lang="ja-JP" altLang="en-US"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endParaRPr>
          </a:p>
        </p:txBody>
      </p:sp>
      <p:sp>
        <p:nvSpPr>
          <p:cNvPr id="11" name="吹き出し: 角を丸めた四角形 10">
            <a:extLst>
              <a:ext uri="{FF2B5EF4-FFF2-40B4-BE49-F238E27FC236}">
                <a16:creationId xmlns:a16="http://schemas.microsoft.com/office/drawing/2014/main" id="{36758C87-CCE6-2A23-8851-3DC01C5904AF}"/>
              </a:ext>
            </a:extLst>
          </p:cNvPr>
          <p:cNvSpPr/>
          <p:nvPr/>
        </p:nvSpPr>
        <p:spPr bwMode="auto">
          <a:xfrm>
            <a:off x="6096000" y="2204864"/>
            <a:ext cx="648072" cy="360040"/>
          </a:xfrm>
          <a:prstGeom prst="wedgeRoundRectCallout">
            <a:avLst>
              <a:gd name="adj1" fmla="val 76021"/>
              <a:gd name="adj2" fmla="val -6373"/>
              <a:gd name="adj3" fmla="val 16667"/>
            </a:avLst>
          </a:prstGeom>
          <a:solidFill>
            <a:srgbClr val="FFFF99"/>
          </a:solidFill>
          <a:ln w="12700" cap="flat" cmpd="sng" algn="ctr">
            <a:solidFill>
              <a:srgbClr val="0000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rPr>
              <a:t>P41</a:t>
            </a:r>
            <a:endParaRPr kumimoji="1" lang="ja-JP" altLang="en-US"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endParaRPr>
          </a:p>
        </p:txBody>
      </p:sp>
      <p:sp>
        <p:nvSpPr>
          <p:cNvPr id="12" name="吹き出し: 角を丸めた四角形 11">
            <a:extLst>
              <a:ext uri="{FF2B5EF4-FFF2-40B4-BE49-F238E27FC236}">
                <a16:creationId xmlns:a16="http://schemas.microsoft.com/office/drawing/2014/main" id="{7045EEE3-1B53-CB17-0ECE-AA34763A0E04}"/>
              </a:ext>
            </a:extLst>
          </p:cNvPr>
          <p:cNvSpPr/>
          <p:nvPr/>
        </p:nvSpPr>
        <p:spPr bwMode="auto">
          <a:xfrm>
            <a:off x="6096000" y="3248980"/>
            <a:ext cx="648072" cy="360040"/>
          </a:xfrm>
          <a:prstGeom prst="wedgeRoundRectCallout">
            <a:avLst>
              <a:gd name="adj1" fmla="val 74825"/>
              <a:gd name="adj2" fmla="val -40810"/>
              <a:gd name="adj3" fmla="val 16667"/>
            </a:avLst>
          </a:prstGeom>
          <a:solidFill>
            <a:srgbClr val="FFFF99"/>
          </a:solidFill>
          <a:ln w="12700" cap="flat" cmpd="sng" algn="ctr">
            <a:solidFill>
              <a:srgbClr val="0000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rPr>
              <a:t>P42</a:t>
            </a:r>
            <a:endParaRPr kumimoji="1" lang="ja-JP" altLang="en-US" sz="1600" b="0" i="0" u="none" strike="noStrike" cap="none" normalizeH="0" baseline="0" dirty="0">
              <a:ln>
                <a:noFill/>
              </a:ln>
              <a:solidFill>
                <a:srgbClr val="0000FF"/>
              </a:solidFill>
              <a:effectLst/>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480900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6F006-741E-8658-85BC-47C4E493CAFF}"/>
            </a:ext>
          </a:extLst>
        </p:cNvPr>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DA802EB9-5EAD-C271-D2C7-D0BD65BBFFA6}"/>
              </a:ext>
            </a:extLst>
          </p:cNvPr>
          <p:cNvGraphicFramePr>
            <a:graphicFrameLocks noGrp="1"/>
          </p:cNvGraphicFramePr>
          <p:nvPr>
            <p:extLst>
              <p:ext uri="{D42A27DB-BD31-4B8C-83A1-F6EECF244321}">
                <p14:modId xmlns:p14="http://schemas.microsoft.com/office/powerpoint/2010/main" val="641935187"/>
              </p:ext>
            </p:extLst>
          </p:nvPr>
        </p:nvGraphicFramePr>
        <p:xfrm>
          <a:off x="281824" y="170174"/>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tx1"/>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tx1"/>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7">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984516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2279576" y="548680"/>
            <a:ext cx="7813500" cy="594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昼食</a:t>
            </a:r>
            <a:r>
              <a:rPr lang="en-US" altLang="ja-JP" b="1" dirty="0">
                <a:solidFill>
                  <a:schemeClr val="accent2"/>
                </a:solidFill>
                <a:latin typeface="BIZ UDPゴシック" panose="020B0400000000000000" pitchFamily="50" charset="-128"/>
                <a:ea typeface="BIZ UDPゴシック" panose="020B0400000000000000" pitchFamily="50" charset="-128"/>
              </a:rPr>
              <a:t>･</a:t>
            </a:r>
            <a:r>
              <a:rPr lang="ja-JP" altLang="en-US" b="1" dirty="0">
                <a:solidFill>
                  <a:schemeClr val="accent2"/>
                </a:solidFill>
                <a:latin typeface="BIZ UDPゴシック" panose="020B0400000000000000" pitchFamily="50" charset="-128"/>
                <a:ea typeface="BIZ UDPゴシック" panose="020B0400000000000000" pitchFamily="50" charset="-128"/>
              </a:rPr>
              <a:t>休憩　</a:t>
            </a:r>
            <a:r>
              <a:rPr lang="en-US" altLang="ja-JP" b="1" dirty="0">
                <a:solidFill>
                  <a:schemeClr val="accent2"/>
                </a:solidFill>
                <a:latin typeface="BIZ UDPゴシック" panose="020B0400000000000000" pitchFamily="50" charset="-128"/>
                <a:ea typeface="BIZ UDPゴシック" panose="020B0400000000000000" pitchFamily="50" charset="-128"/>
              </a:rPr>
              <a:t>12</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00</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13</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00</a:t>
            </a:r>
            <a:r>
              <a:rPr lang="ja-JP" altLang="en-US" b="1" dirty="0">
                <a:solidFill>
                  <a:schemeClr val="accent2"/>
                </a:solidFill>
                <a:latin typeface="BIZ UDPゴシック" panose="020B0400000000000000" pitchFamily="50" charset="-128"/>
                <a:ea typeface="BIZ UDPゴシック" panose="020B0400000000000000" pitchFamily="50" charset="-128"/>
              </a:rPr>
              <a:t>　（</a:t>
            </a:r>
            <a:r>
              <a:rPr lang="en-US" altLang="ja-JP" b="1" dirty="0">
                <a:solidFill>
                  <a:schemeClr val="accent2"/>
                </a:solidFill>
                <a:latin typeface="BIZ UDPゴシック" panose="020B0400000000000000" pitchFamily="50" charset="-128"/>
                <a:ea typeface="BIZ UDPゴシック" panose="020B0400000000000000" pitchFamily="50" charset="-128"/>
              </a:rPr>
              <a:t>60</a:t>
            </a:r>
            <a:r>
              <a:rPr lang="ja-JP" altLang="en-US" b="1" dirty="0">
                <a:solidFill>
                  <a:schemeClr val="accent2"/>
                </a:solidFill>
                <a:latin typeface="BIZ UDPゴシック" panose="020B0400000000000000" pitchFamily="50" charset="-128"/>
                <a:ea typeface="BIZ UDPゴシック" panose="020B0400000000000000" pitchFamily="50" charset="-128"/>
              </a:rPr>
              <a:t>分）</a:t>
            </a:r>
            <a:endParaRPr lang="ja-JP" altLang="en-US" dirty="0">
              <a:latin typeface="BIZ UDPゴシック" panose="020B0400000000000000" pitchFamily="50" charset="-128"/>
              <a:ea typeface="BIZ UDPゴシック" panose="020B0400000000000000" pitchFamily="50" charset="-128"/>
            </a:endParaRPr>
          </a:p>
        </p:txBody>
      </p:sp>
      <p:sp>
        <p:nvSpPr>
          <p:cNvPr id="5" name="AutoShape 3">
            <a:extLst>
              <a:ext uri="{FF2B5EF4-FFF2-40B4-BE49-F238E27FC236}">
                <a16:creationId xmlns:a16="http://schemas.microsoft.com/office/drawing/2014/main" id="{115CE82C-FAFE-373C-CFE1-7DBC6F227150}"/>
              </a:ext>
            </a:extLst>
          </p:cNvPr>
          <p:cNvSpPr>
            <a:spLocks noChangeArrowheads="1"/>
          </p:cNvSpPr>
          <p:nvPr/>
        </p:nvSpPr>
        <p:spPr bwMode="auto">
          <a:xfrm>
            <a:off x="263352" y="1448780"/>
            <a:ext cx="11665295" cy="3960440"/>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昼食について</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・弁当の食べ残しは、弁当容器の中にそのままにし、他のゴミ袋に捨てないようにお願いします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solidFill>
                  <a:srgbClr val="FF6600"/>
                </a:solidFill>
                <a:latin typeface="BIZ UDPゴシック" panose="020B0400000000000000" pitchFamily="50" charset="-128"/>
                <a:ea typeface="BIZ UDPゴシック" panose="020B0400000000000000" pitchFamily="50" charset="-128"/>
              </a:rPr>
              <a:t>　　・</a:t>
            </a:r>
            <a:r>
              <a:rPr lang="ja-JP" altLang="en-US" sz="2000" b="1" u="sng" dirty="0">
                <a:solidFill>
                  <a:srgbClr val="FF66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endParaRPr lang="en-US" altLang="ja-JP" sz="2000" b="1" u="sng" dirty="0">
              <a:solidFill>
                <a:srgbClr val="C000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◆車でお越しの方は ５階 ラウンジ に</a:t>
            </a:r>
            <a:r>
              <a:rPr lang="ja-JP" altLang="en-US" sz="20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20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・貴重品は各自で管理してください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・会場内、敷地内は</a:t>
            </a:r>
            <a:r>
              <a:rPr lang="ja-JP" altLang="en-US" sz="2000" b="1" dirty="0">
                <a:solidFill>
                  <a:srgbClr val="FF0000"/>
                </a:solidFill>
                <a:latin typeface="BIZ UDPゴシック" panose="020B0400000000000000" pitchFamily="50" charset="-128"/>
                <a:ea typeface="BIZ UDPゴシック" panose="020B0400000000000000" pitchFamily="50" charset="-128"/>
              </a:rPr>
              <a:t>禁煙</a:t>
            </a:r>
            <a:r>
              <a:rPr lang="ja-JP" altLang="en-US" sz="2000" b="1" dirty="0">
                <a:latin typeface="BIZ UDPゴシック" panose="020B0400000000000000" pitchFamily="50" charset="-128"/>
                <a:ea typeface="BIZ UDPゴシック" panose="020B0400000000000000" pitchFamily="50" charset="-128"/>
              </a:rPr>
              <a:t>です　→</a:t>
            </a:r>
            <a:r>
              <a:rPr lang="ja-JP" altLang="en-US" sz="20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2000" b="1" dirty="0">
                <a:latin typeface="BIZ UDPゴシック" panose="020B0400000000000000" pitchFamily="50" charset="-128"/>
                <a:ea typeface="BIZ UDPゴシック" panose="020B0400000000000000" pitchFamily="50" charset="-128"/>
              </a:rPr>
              <a:t>をご利用ください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02DC1-167C-9D36-B578-11FC03D21F3A}"/>
            </a:ext>
          </a:extLst>
        </p:cNvPr>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424DB395-8499-0CC9-A480-70519AE26470}"/>
              </a:ext>
            </a:extLst>
          </p:cNvPr>
          <p:cNvGraphicFramePr>
            <a:graphicFrameLocks noGrp="1"/>
          </p:cNvGraphicFramePr>
          <p:nvPr>
            <p:extLst>
              <p:ext uri="{D42A27DB-BD31-4B8C-83A1-F6EECF244321}">
                <p14:modId xmlns:p14="http://schemas.microsoft.com/office/powerpoint/2010/main" val="4147024281"/>
              </p:ext>
            </p:extLst>
          </p:nvPr>
        </p:nvGraphicFramePr>
        <p:xfrm>
          <a:off x="281824" y="170174"/>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13:00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7">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4027389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5400" y="496315"/>
            <a:ext cx="7272808" cy="6280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図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4272" y="1664720"/>
            <a:ext cx="2952328" cy="406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183">
            <a:extLst>
              <a:ext uri="{FF2B5EF4-FFF2-40B4-BE49-F238E27FC236}">
                <a16:creationId xmlns:a16="http://schemas.microsoft.com/office/drawing/2014/main" id="{E20FE317-5AAB-6F6E-C459-DDE0F15967C1}"/>
              </a:ext>
            </a:extLst>
          </p:cNvPr>
          <p:cNvSpPr txBox="1">
            <a:spLocks noChangeArrowheads="1"/>
          </p:cNvSpPr>
          <p:nvPr/>
        </p:nvSpPr>
        <p:spPr bwMode="auto">
          <a:xfrm>
            <a:off x="335360" y="69903"/>
            <a:ext cx="10369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進め方の説明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矢落しゲームのルール説明</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13:10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02DC1-167C-9D36-B578-11FC03D21F3A}"/>
            </a:ext>
          </a:extLst>
        </p:cNvPr>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424DB395-8499-0CC9-A480-70519AE26470}"/>
              </a:ext>
            </a:extLst>
          </p:cNvPr>
          <p:cNvGraphicFramePr>
            <a:graphicFrameLocks noGrp="1"/>
          </p:cNvGraphicFramePr>
          <p:nvPr>
            <p:extLst>
              <p:ext uri="{D42A27DB-BD31-4B8C-83A1-F6EECF244321}">
                <p14:modId xmlns:p14="http://schemas.microsoft.com/office/powerpoint/2010/main" val="495637096"/>
              </p:ext>
            </p:extLst>
          </p:nvPr>
        </p:nvGraphicFramePr>
        <p:xfrm>
          <a:off x="281824" y="170174"/>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rowSpan="7">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35254080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36937709-D83F-E238-1CB5-455856E0F2C8}"/>
              </a:ext>
            </a:extLst>
          </p:cNvPr>
          <p:cNvPicPr>
            <a:picLocks noChangeAspect="1"/>
          </p:cNvPicPr>
          <p:nvPr/>
        </p:nvPicPr>
        <p:blipFill>
          <a:blip r:embed="rId2"/>
          <a:stretch>
            <a:fillRect/>
          </a:stretch>
        </p:blipFill>
        <p:spPr>
          <a:xfrm>
            <a:off x="479375" y="179639"/>
            <a:ext cx="11217689" cy="6489721"/>
          </a:xfrm>
          <a:prstGeom prst="rect">
            <a:avLst/>
          </a:prstGeom>
        </p:spPr>
      </p:pic>
    </p:spTree>
    <p:extLst>
      <p:ext uri="{BB962C8B-B14F-4D97-AF65-F5344CB8AC3E}">
        <p14:creationId xmlns:p14="http://schemas.microsoft.com/office/powerpoint/2010/main" val="23693222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3">
            <a:extLst>
              <a:ext uri="{FF2B5EF4-FFF2-40B4-BE49-F238E27FC236}">
                <a16:creationId xmlns:a16="http://schemas.microsoft.com/office/drawing/2014/main" id="{CD0789E6-E272-2F68-527F-2E18DEDD1131}"/>
              </a:ext>
            </a:extLst>
          </p:cNvPr>
          <p:cNvSpPr txBox="1">
            <a:spLocks noChangeArrowheads="1"/>
          </p:cNvSpPr>
          <p:nvPr/>
        </p:nvSpPr>
        <p:spPr bwMode="auto">
          <a:xfrm>
            <a:off x="335360" y="69903"/>
            <a:ext cx="10369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２．現状把握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②</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13:10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15:20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pic>
        <p:nvPicPr>
          <p:cNvPr id="4" name="図 3">
            <a:extLst>
              <a:ext uri="{FF2B5EF4-FFF2-40B4-BE49-F238E27FC236}">
                <a16:creationId xmlns:a16="http://schemas.microsoft.com/office/drawing/2014/main" id="{3D1BED8B-B39A-9DC8-9B12-E0D6622DC885}"/>
              </a:ext>
            </a:extLst>
          </p:cNvPr>
          <p:cNvPicPr>
            <a:picLocks noChangeAspect="1"/>
          </p:cNvPicPr>
          <p:nvPr/>
        </p:nvPicPr>
        <p:blipFill>
          <a:blip r:embed="rId2"/>
          <a:stretch>
            <a:fillRect/>
          </a:stretch>
        </p:blipFill>
        <p:spPr>
          <a:xfrm>
            <a:off x="1163452" y="513616"/>
            <a:ext cx="9865096" cy="625206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3">
            <a:extLst>
              <a:ext uri="{FF2B5EF4-FFF2-40B4-BE49-F238E27FC236}">
                <a16:creationId xmlns:a16="http://schemas.microsoft.com/office/drawing/2014/main" id="{34CB37BE-09E2-CF3D-1989-05F904ED6158}"/>
              </a:ext>
            </a:extLst>
          </p:cNvPr>
          <p:cNvSpPr txBox="1">
            <a:spLocks noChangeArrowheads="1"/>
          </p:cNvSpPr>
          <p:nvPr/>
        </p:nvSpPr>
        <p:spPr bwMode="auto">
          <a:xfrm>
            <a:off x="335360" y="69903"/>
            <a:ext cx="10369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２．現状把握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記録用紙 ③</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13:10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15:20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pic>
        <p:nvPicPr>
          <p:cNvPr id="7" name="図 6">
            <a:extLst>
              <a:ext uri="{FF2B5EF4-FFF2-40B4-BE49-F238E27FC236}">
                <a16:creationId xmlns:a16="http://schemas.microsoft.com/office/drawing/2014/main" id="{593EB287-96D4-72AD-9D67-6DE1F90F30F5}"/>
              </a:ext>
            </a:extLst>
          </p:cNvPr>
          <p:cNvPicPr>
            <a:picLocks noChangeAspect="1"/>
          </p:cNvPicPr>
          <p:nvPr/>
        </p:nvPicPr>
        <p:blipFill>
          <a:blip r:embed="rId2"/>
          <a:stretch>
            <a:fillRect/>
          </a:stretch>
        </p:blipFill>
        <p:spPr>
          <a:xfrm>
            <a:off x="479375" y="869600"/>
            <a:ext cx="5472608" cy="5118800"/>
          </a:xfrm>
          <a:prstGeom prst="rect">
            <a:avLst/>
          </a:prstGeom>
        </p:spPr>
      </p:pic>
      <p:pic>
        <p:nvPicPr>
          <p:cNvPr id="8" name="図 7">
            <a:extLst>
              <a:ext uri="{FF2B5EF4-FFF2-40B4-BE49-F238E27FC236}">
                <a16:creationId xmlns:a16="http://schemas.microsoft.com/office/drawing/2014/main" id="{B3C142A3-4A93-75DE-65F8-67F7B4C1F1C7}"/>
              </a:ext>
            </a:extLst>
          </p:cNvPr>
          <p:cNvPicPr>
            <a:picLocks noChangeAspect="1"/>
          </p:cNvPicPr>
          <p:nvPr/>
        </p:nvPicPr>
        <p:blipFill>
          <a:blip r:embed="rId3"/>
          <a:stretch>
            <a:fillRect/>
          </a:stretch>
        </p:blipFill>
        <p:spPr>
          <a:xfrm>
            <a:off x="6240019" y="1220554"/>
            <a:ext cx="5472609" cy="4416892"/>
          </a:xfrm>
          <a:prstGeom prst="rect">
            <a:avLst/>
          </a:prstGeom>
        </p:spPr>
      </p:pic>
    </p:spTree>
    <p:extLst>
      <p:ext uri="{BB962C8B-B14F-4D97-AF65-F5344CB8AC3E}">
        <p14:creationId xmlns:p14="http://schemas.microsoft.com/office/powerpoint/2010/main" val="24551892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83">
            <a:extLst>
              <a:ext uri="{FF2B5EF4-FFF2-40B4-BE49-F238E27FC236}">
                <a16:creationId xmlns:a16="http://schemas.microsoft.com/office/drawing/2014/main" id="{34CB37BE-09E2-CF3D-1989-05F904ED6158}"/>
              </a:ext>
            </a:extLst>
          </p:cNvPr>
          <p:cNvSpPr txBox="1">
            <a:spLocks noChangeArrowheads="1"/>
          </p:cNvSpPr>
          <p:nvPr/>
        </p:nvSpPr>
        <p:spPr bwMode="auto">
          <a:xfrm>
            <a:off x="335360" y="69903"/>
            <a:ext cx="10369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２．現状把握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④</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13:10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15:20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pic>
        <p:nvPicPr>
          <p:cNvPr id="6" name="図 5">
            <a:extLst>
              <a:ext uri="{FF2B5EF4-FFF2-40B4-BE49-F238E27FC236}">
                <a16:creationId xmlns:a16="http://schemas.microsoft.com/office/drawing/2014/main" id="{2937EFD0-B681-8633-FA48-8DA548931672}"/>
              </a:ext>
            </a:extLst>
          </p:cNvPr>
          <p:cNvPicPr>
            <a:picLocks noChangeAspect="1"/>
          </p:cNvPicPr>
          <p:nvPr/>
        </p:nvPicPr>
        <p:blipFill>
          <a:blip r:embed="rId2"/>
          <a:stretch>
            <a:fillRect/>
          </a:stretch>
        </p:blipFill>
        <p:spPr>
          <a:xfrm>
            <a:off x="1116012" y="652174"/>
            <a:ext cx="10020548" cy="6111871"/>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FB51B-9E6E-A5E2-B93C-8C6345E5C8D7}"/>
            </a:ext>
          </a:extLst>
        </p:cNvPr>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DC4985E7-4028-D527-67C4-C07A676D05B4}"/>
              </a:ext>
            </a:extLst>
          </p:cNvPr>
          <p:cNvGraphicFramePr>
            <a:graphicFrameLocks noGrp="1"/>
          </p:cNvGraphicFramePr>
          <p:nvPr>
            <p:extLst>
              <p:ext uri="{D42A27DB-BD31-4B8C-83A1-F6EECF244321}">
                <p14:modId xmlns:p14="http://schemas.microsoft.com/office/powerpoint/2010/main" val="2856774209"/>
              </p:ext>
            </p:extLst>
          </p:nvPr>
        </p:nvGraphicFramePr>
        <p:xfrm>
          <a:off x="281824" y="170174"/>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rowSpan="7">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15:20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(20)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40495261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FB51B-9E6E-A5E2-B93C-8C6345E5C8D7}"/>
            </a:ext>
          </a:extLst>
        </p:cNvPr>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DC4985E7-4028-D527-67C4-C07A676D05B4}"/>
              </a:ext>
            </a:extLst>
          </p:cNvPr>
          <p:cNvGraphicFramePr>
            <a:graphicFrameLocks noGrp="1"/>
          </p:cNvGraphicFramePr>
          <p:nvPr>
            <p:extLst>
              <p:ext uri="{D42A27DB-BD31-4B8C-83A1-F6EECF244321}">
                <p14:modId xmlns:p14="http://schemas.microsoft.com/office/powerpoint/2010/main" val="2304005301"/>
              </p:ext>
            </p:extLst>
          </p:nvPr>
        </p:nvGraphicFramePr>
        <p:xfrm>
          <a:off x="281824" y="170174"/>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rowSpan="7">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15:50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29381138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3">
            <a:extLst>
              <a:ext uri="{FF2B5EF4-FFF2-40B4-BE49-F238E27FC236}">
                <a16:creationId xmlns:a16="http://schemas.microsoft.com/office/drawing/2014/main" id="{C1257F3E-C617-358A-8821-B2A906850A57}"/>
              </a:ext>
            </a:extLst>
          </p:cNvPr>
          <p:cNvSpPr txBox="1">
            <a:spLocks noChangeArrowheads="1"/>
          </p:cNvSpPr>
          <p:nvPr/>
        </p:nvSpPr>
        <p:spPr bwMode="auto">
          <a:xfrm>
            <a:off x="335360" y="69903"/>
            <a:ext cx="10369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３．目標の設定 → ４．要因の解析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⑤</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15:30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a:t>
            </a:r>
            <a:r>
              <a:rPr lang="ja-JP" altLang="en-US" sz="2400" b="1" dirty="0">
                <a:solidFill>
                  <a:srgbClr val="0000FF"/>
                </a:solidFill>
                <a:latin typeface="BIZ UDPゴシック" panose="020B0400000000000000" pitchFamily="50" charset="-128"/>
                <a:ea typeface="BIZ UDPゴシック" panose="020B0400000000000000" pitchFamily="50" charset="-128"/>
              </a:rPr>
              <a:t>６</a:t>
            </a:r>
            <a:r>
              <a:rPr lang="en-US" altLang="ja-JP" sz="2400" b="1" dirty="0">
                <a:solidFill>
                  <a:srgbClr val="0000FF"/>
                </a:solidFill>
                <a:latin typeface="BIZ UDPゴシック" panose="020B0400000000000000" pitchFamily="50" charset="-128"/>
                <a:ea typeface="BIZ UDPゴシック" panose="020B0400000000000000" pitchFamily="50" charset="-128"/>
              </a:rPr>
              <a:t>:50</a:t>
            </a:r>
          </a:p>
        </p:txBody>
      </p:sp>
      <p:pic>
        <p:nvPicPr>
          <p:cNvPr id="3" name="図 2">
            <a:extLst>
              <a:ext uri="{FF2B5EF4-FFF2-40B4-BE49-F238E27FC236}">
                <a16:creationId xmlns:a16="http://schemas.microsoft.com/office/drawing/2014/main" id="{DA7CB36B-EE87-3992-B73B-87E416BB76C4}"/>
              </a:ext>
            </a:extLst>
          </p:cNvPr>
          <p:cNvPicPr>
            <a:picLocks noChangeAspect="1"/>
          </p:cNvPicPr>
          <p:nvPr/>
        </p:nvPicPr>
        <p:blipFill>
          <a:blip r:embed="rId2"/>
          <a:stretch>
            <a:fillRect/>
          </a:stretch>
        </p:blipFill>
        <p:spPr>
          <a:xfrm>
            <a:off x="1150980" y="620688"/>
            <a:ext cx="9890040" cy="6048672"/>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FB51B-9E6E-A5E2-B93C-8C6345E5C8D7}"/>
            </a:ext>
          </a:extLst>
        </p:cNvPr>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DC4985E7-4028-D527-67C4-C07A676D05B4}"/>
              </a:ext>
            </a:extLst>
          </p:cNvPr>
          <p:cNvGraphicFramePr>
            <a:graphicFrameLocks noGrp="1"/>
          </p:cNvGraphicFramePr>
          <p:nvPr>
            <p:extLst>
              <p:ext uri="{D42A27DB-BD31-4B8C-83A1-F6EECF244321}">
                <p14:modId xmlns:p14="http://schemas.microsoft.com/office/powerpoint/2010/main" val="2577123049"/>
              </p:ext>
            </p:extLst>
          </p:nvPr>
        </p:nvGraphicFramePr>
        <p:xfrm>
          <a:off x="281824" y="170174"/>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Q7</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rowSpan="7">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16:50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11402695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6"/>
          <p:cNvSpPr txBox="1">
            <a:spLocks noChangeArrowheads="1"/>
          </p:cNvSpPr>
          <p:nvPr/>
        </p:nvSpPr>
        <p:spPr bwMode="auto">
          <a:xfrm>
            <a:off x="1415480" y="1340768"/>
            <a:ext cx="9937104"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pPr>
            <a:r>
              <a:rPr lang="en-US" altLang="ja-JP" sz="2800" b="1" dirty="0">
                <a:latin typeface="BIZ UDPゴシック" panose="020B0400000000000000" pitchFamily="50" charset="-128"/>
                <a:ea typeface="BIZ UDPゴシック" panose="020B0400000000000000" pitchFamily="50" charset="-128"/>
              </a:rPr>
              <a:t>☆</a:t>
            </a:r>
            <a:r>
              <a:rPr lang="ja-JP" altLang="en-US" sz="2800" b="1" dirty="0">
                <a:latin typeface="BIZ UDPゴシック" panose="020B0400000000000000" pitchFamily="50" charset="-128"/>
                <a:ea typeface="BIZ UDPゴシック" panose="020B0400000000000000" pitchFamily="50" charset="-128"/>
              </a:rPr>
              <a:t>１日目の研修は以上で終了です</a:t>
            </a:r>
          </a:p>
          <a:p>
            <a:pPr eaLnBrk="1" hangingPunct="1">
              <a:lnSpc>
                <a:spcPct val="150000"/>
              </a:lnSpc>
              <a:spcBef>
                <a:spcPct val="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　　明日は</a:t>
            </a:r>
            <a:r>
              <a:rPr lang="en-US" altLang="ja-JP" sz="3600" b="1" u="sng" dirty="0">
                <a:solidFill>
                  <a:srgbClr val="0000FF"/>
                </a:solidFill>
                <a:latin typeface="BIZ UDPゴシック" panose="020B0400000000000000" pitchFamily="50" charset="-128"/>
                <a:ea typeface="BIZ UDPゴシック" panose="020B0400000000000000" pitchFamily="50" charset="-128"/>
              </a:rPr>
              <a:t>9</a:t>
            </a:r>
            <a:r>
              <a:rPr lang="ja-JP" altLang="en-US" sz="3600" b="1" u="sng" dirty="0">
                <a:solidFill>
                  <a:srgbClr val="0000FF"/>
                </a:solidFill>
                <a:latin typeface="BIZ UDPゴシック" panose="020B0400000000000000" pitchFamily="50" charset="-128"/>
                <a:ea typeface="BIZ UDPゴシック" panose="020B0400000000000000" pitchFamily="50" charset="-128"/>
              </a:rPr>
              <a:t>：</a:t>
            </a:r>
            <a:r>
              <a:rPr lang="en-US" altLang="ja-JP" sz="3600" b="1" u="sng" dirty="0">
                <a:solidFill>
                  <a:srgbClr val="0000FF"/>
                </a:solidFill>
                <a:latin typeface="BIZ UDPゴシック" panose="020B0400000000000000" pitchFamily="50" charset="-128"/>
                <a:ea typeface="BIZ UDPゴシック" panose="020B0400000000000000" pitchFamily="50" charset="-128"/>
              </a:rPr>
              <a:t>00</a:t>
            </a:r>
            <a:r>
              <a:rPr lang="ja-JP" altLang="en-US" sz="3600" b="1" u="sng" dirty="0">
                <a:solidFill>
                  <a:srgbClr val="0000FF"/>
                </a:solidFill>
                <a:latin typeface="BIZ UDPゴシック" panose="020B0400000000000000" pitchFamily="50" charset="-128"/>
                <a:ea typeface="BIZ UDPゴシック" panose="020B0400000000000000" pitchFamily="50" charset="-128"/>
              </a:rPr>
              <a:t>～開始</a:t>
            </a:r>
            <a:r>
              <a:rPr lang="ja-JP" altLang="en-US" sz="3600" b="1" dirty="0">
                <a:solidFill>
                  <a:srgbClr val="0000FF"/>
                </a:solidFill>
                <a:latin typeface="BIZ UDPゴシック" panose="020B0400000000000000" pitchFamily="50" charset="-128"/>
                <a:ea typeface="BIZ UDPゴシック" panose="020B0400000000000000" pitchFamily="50" charset="-128"/>
              </a:rPr>
              <a:t>します</a:t>
            </a:r>
            <a:endParaRPr lang="en-US" altLang="ja-JP" sz="3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　　　　（部屋の開錠予定は</a:t>
            </a:r>
            <a:r>
              <a:rPr lang="en-US" altLang="ja-JP" sz="3600" b="1" dirty="0">
                <a:solidFill>
                  <a:srgbClr val="0000FF"/>
                </a:solidFill>
                <a:latin typeface="BIZ UDPゴシック" panose="020B0400000000000000" pitchFamily="50" charset="-128"/>
                <a:ea typeface="BIZ UDPゴシック" panose="020B0400000000000000" pitchFamily="50" charset="-128"/>
              </a:rPr>
              <a:t>8</a:t>
            </a:r>
            <a:r>
              <a:rPr lang="ja-JP" altLang="en-US" sz="3600" b="1" dirty="0">
                <a:solidFill>
                  <a:srgbClr val="0000FF"/>
                </a:solidFill>
                <a:latin typeface="BIZ UDPゴシック" panose="020B0400000000000000" pitchFamily="50" charset="-128"/>
                <a:ea typeface="BIZ UDPゴシック" panose="020B0400000000000000" pitchFamily="50" charset="-128"/>
              </a:rPr>
              <a:t>：</a:t>
            </a:r>
            <a:r>
              <a:rPr lang="en-US" altLang="ja-JP" sz="3600" b="1" dirty="0">
                <a:solidFill>
                  <a:srgbClr val="0000FF"/>
                </a:solidFill>
                <a:latin typeface="BIZ UDPゴシック" panose="020B0400000000000000" pitchFamily="50" charset="-128"/>
                <a:ea typeface="BIZ UDPゴシック" panose="020B0400000000000000" pitchFamily="50" charset="-128"/>
              </a:rPr>
              <a:t>50</a:t>
            </a:r>
            <a:r>
              <a:rPr lang="ja-JP" altLang="en-US" sz="3600" b="1" dirty="0">
                <a:solidFill>
                  <a:srgbClr val="0000FF"/>
                </a:solidFill>
                <a:latin typeface="BIZ UDPゴシック" panose="020B0400000000000000" pitchFamily="50" charset="-128"/>
                <a:ea typeface="BIZ UDPゴシック" panose="020B0400000000000000" pitchFamily="50" charset="-128"/>
              </a:rPr>
              <a:t>）</a:t>
            </a:r>
            <a:endParaRPr lang="en-US" altLang="ja-JP" sz="3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006600"/>
                </a:solidFill>
                <a:latin typeface="BIZ UDPゴシック" panose="020B0400000000000000" pitchFamily="50" charset="-128"/>
                <a:ea typeface="BIZ UDPゴシック" panose="020B0400000000000000" pitchFamily="50" charset="-128"/>
              </a:rPr>
              <a:t>＊本日は大変お疲れさまでした</a:t>
            </a:r>
            <a:endParaRPr lang="en-US" altLang="ja-JP" sz="2800" b="1" dirty="0">
              <a:solidFill>
                <a:srgbClr val="00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006600"/>
                </a:solidFill>
                <a:latin typeface="BIZ UDPゴシック" panose="020B0400000000000000" pitchFamily="50" charset="-128"/>
                <a:ea typeface="BIZ UDPゴシック" panose="020B0400000000000000" pitchFamily="50" charset="-128"/>
              </a:rPr>
              <a:t>　　</a:t>
            </a:r>
            <a:r>
              <a:rPr lang="ja-JP" altLang="en-US" sz="2800" b="1" dirty="0">
                <a:solidFill>
                  <a:srgbClr val="FF6600"/>
                </a:solidFill>
                <a:latin typeface="BIZ UDPゴシック" panose="020B0400000000000000" pitchFamily="50" charset="-128"/>
                <a:ea typeface="BIZ UDPゴシック" panose="020B0400000000000000" pitchFamily="50" charset="-128"/>
              </a:rPr>
              <a:t>気を付けてお帰り頂き、</a:t>
            </a:r>
            <a:endParaRPr lang="en-US" altLang="ja-JP" sz="2800" b="1"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800" b="1" dirty="0">
                <a:solidFill>
                  <a:srgbClr val="FF6600"/>
                </a:solidFill>
                <a:latin typeface="BIZ UDPゴシック" panose="020B0400000000000000" pitchFamily="50" charset="-128"/>
                <a:ea typeface="BIZ UDPゴシック" panose="020B0400000000000000" pitchFamily="50" charset="-128"/>
              </a:rPr>
              <a:t>　　　明日も遅れないようにゆとりを持ってご参加ください</a:t>
            </a:r>
          </a:p>
        </p:txBody>
      </p:sp>
      <p:sp>
        <p:nvSpPr>
          <p:cNvPr id="3" name="Text Box 183">
            <a:extLst>
              <a:ext uri="{FF2B5EF4-FFF2-40B4-BE49-F238E27FC236}">
                <a16:creationId xmlns:a16="http://schemas.microsoft.com/office/drawing/2014/main" id="{075A02FD-A797-E2E5-D038-A5ABD015C228}"/>
              </a:ext>
            </a:extLst>
          </p:cNvPr>
          <p:cNvSpPr txBox="1">
            <a:spLocks noChangeArrowheads="1"/>
          </p:cNvSpPr>
          <p:nvPr/>
        </p:nvSpPr>
        <p:spPr bwMode="auto">
          <a:xfrm>
            <a:off x="767408" y="548680"/>
            <a:ext cx="2160240" cy="523220"/>
          </a:xfrm>
          <a:prstGeom prst="rect">
            <a:avLst/>
          </a:prstGeom>
          <a:solidFill>
            <a:srgbClr val="0000FF"/>
          </a:solid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800" b="1" dirty="0">
                <a:solidFill>
                  <a:schemeClr val="bg1"/>
                </a:solidFill>
                <a:latin typeface="BIZ UDPゴシック" panose="020B0400000000000000" pitchFamily="50" charset="-128"/>
                <a:ea typeface="BIZ UDPゴシック" panose="020B0400000000000000" pitchFamily="50" charset="-128"/>
              </a:rPr>
              <a:t>連絡事項</a:t>
            </a:r>
            <a:endParaRPr lang="en-US" altLang="ja-JP" sz="2800" b="1"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004374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3436938" y="404814"/>
            <a:ext cx="7195566" cy="133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2800" b="1" dirty="0">
                <a:latin typeface="BIZ UDPゴシック" panose="020B0400000000000000" pitchFamily="50" charset="-128"/>
                <a:ea typeface="BIZ UDPゴシック" panose="020B0400000000000000" pitchFamily="50" charset="-128"/>
              </a:rPr>
              <a:t>ＱＣサークル東海支部 愛知地区</a:t>
            </a:r>
          </a:p>
          <a:p>
            <a:pPr eaLnBrk="1" hangingPunct="1">
              <a:spcBef>
                <a:spcPct val="10000"/>
              </a:spcBef>
              <a:buFontTx/>
              <a:buNone/>
            </a:pPr>
            <a:r>
              <a:rPr lang="ja-JP" altLang="en-US" sz="4800" b="1" dirty="0">
                <a:latin typeface="BIZ UDPゴシック" panose="020B0400000000000000" pitchFamily="50" charset="-128"/>
                <a:ea typeface="BIZ UDPゴシック" panose="020B0400000000000000" pitchFamily="50" charset="-128"/>
              </a:rPr>
              <a:t>リーダー（中級）研修会</a:t>
            </a:r>
          </a:p>
        </p:txBody>
      </p:sp>
      <p:grpSp>
        <p:nvGrpSpPr>
          <p:cNvPr id="3076" name="Group 5"/>
          <p:cNvGrpSpPr>
            <a:grpSpLocks/>
          </p:cNvGrpSpPr>
          <p:nvPr/>
        </p:nvGrpSpPr>
        <p:grpSpPr bwMode="auto">
          <a:xfrm>
            <a:off x="1990726" y="541338"/>
            <a:ext cx="1008063" cy="1008062"/>
            <a:chOff x="1901" y="1273"/>
            <a:chExt cx="1260" cy="1303"/>
          </a:xfrm>
        </p:grpSpPr>
        <p:sp>
          <p:nvSpPr>
            <p:cNvPr id="3079" name="AutoShape 6"/>
            <p:cNvSpPr>
              <a:spLocks noChangeArrowheads="1"/>
            </p:cNvSpPr>
            <p:nvPr/>
          </p:nvSpPr>
          <p:spPr bwMode="auto">
            <a:xfrm>
              <a:off x="1901" y="1273"/>
              <a:ext cx="1260" cy="12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1 w 21600"/>
                <a:gd name="T25" fmla="*/ 3155 h 21600"/>
                <a:gd name="T26" fmla="*/ 18429 w 21600"/>
                <a:gd name="T27" fmla="*/ 184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endParaRPr lang="ja-JP" altLang="en-US">
                <a:latin typeface="BIZ UDPゴシック" panose="020B0400000000000000" pitchFamily="50" charset="-128"/>
                <a:ea typeface="BIZ UDPゴシック" panose="020B0400000000000000" pitchFamily="50" charset="-128"/>
              </a:endParaRPr>
            </a:p>
          </p:txBody>
        </p:sp>
        <p:sp>
          <p:nvSpPr>
            <p:cNvPr id="3080" name="AutoShape 7"/>
            <p:cNvSpPr>
              <a:spLocks noChangeArrowheads="1"/>
            </p:cNvSpPr>
            <p:nvPr/>
          </p:nvSpPr>
          <p:spPr bwMode="auto">
            <a:xfrm>
              <a:off x="2595" y="2004"/>
              <a:ext cx="525" cy="572"/>
            </a:xfrm>
            <a:prstGeom prst="rtTriangle">
              <a:avLst/>
            </a:prstGeom>
            <a:solidFill>
              <a:srgbClr val="FFFFFF"/>
            </a:solidFill>
            <a:ln w="9525">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sp>
          <p:nvSpPr>
            <p:cNvPr id="3081" name="AutoShape 8"/>
            <p:cNvSpPr>
              <a:spLocks noChangeArrowheads="1"/>
            </p:cNvSpPr>
            <p:nvPr/>
          </p:nvSpPr>
          <p:spPr bwMode="auto">
            <a:xfrm>
              <a:off x="2648" y="2131"/>
              <a:ext cx="420" cy="429"/>
            </a:xfrm>
            <a:prstGeom prst="rtTriangle">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BIZ UDPゴシック" panose="020B0400000000000000" pitchFamily="50" charset="-128"/>
                <a:ea typeface="BIZ UDPゴシック" panose="020B0400000000000000" pitchFamily="50" charset="-128"/>
              </a:endParaRPr>
            </a:p>
          </p:txBody>
        </p:sp>
      </p:grpSp>
      <p:sp>
        <p:nvSpPr>
          <p:cNvPr id="3078" name="Text Box 2"/>
          <p:cNvSpPr txBox="1">
            <a:spLocks noChangeArrowheads="1"/>
          </p:cNvSpPr>
          <p:nvPr/>
        </p:nvSpPr>
        <p:spPr bwMode="auto">
          <a:xfrm>
            <a:off x="2751048" y="6316662"/>
            <a:ext cx="6624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dirty="0">
                <a:latin typeface="BIZ UDPゴシック" panose="020B0400000000000000" pitchFamily="50" charset="-128"/>
                <a:ea typeface="BIZ UDPゴシック" panose="020B0400000000000000" pitchFamily="50" charset="-128"/>
              </a:rPr>
              <a:t>主催：</a:t>
            </a:r>
            <a:r>
              <a:rPr lang="en-US" altLang="ja-JP" sz="2400" b="1" dirty="0">
                <a:latin typeface="BIZ UDPゴシック" panose="020B0400000000000000" pitchFamily="50" charset="-128"/>
                <a:ea typeface="BIZ UDPゴシック" panose="020B0400000000000000" pitchFamily="50" charset="-128"/>
              </a:rPr>
              <a:t>QC</a:t>
            </a:r>
            <a:r>
              <a:rPr lang="ja-JP" altLang="en-US" sz="2400" b="1" dirty="0">
                <a:latin typeface="BIZ UDPゴシック" panose="020B0400000000000000" pitchFamily="50" charset="-128"/>
                <a:ea typeface="BIZ UDPゴシック" panose="020B0400000000000000" pitchFamily="50" charset="-128"/>
              </a:rPr>
              <a:t>サークル東海支部 愛知地区</a:t>
            </a:r>
          </a:p>
        </p:txBody>
      </p:sp>
      <p:sp>
        <p:nvSpPr>
          <p:cNvPr id="2" name="Text Box 3">
            <a:extLst>
              <a:ext uri="{FF2B5EF4-FFF2-40B4-BE49-F238E27FC236}">
                <a16:creationId xmlns:a16="http://schemas.microsoft.com/office/drawing/2014/main" id="{79F309E4-0B30-555E-55BB-34BE32DD2051}"/>
              </a:ext>
            </a:extLst>
          </p:cNvPr>
          <p:cNvSpPr txBox="1">
            <a:spLocks noChangeArrowheads="1"/>
          </p:cNvSpPr>
          <p:nvPr/>
        </p:nvSpPr>
        <p:spPr bwMode="auto">
          <a:xfrm>
            <a:off x="1980599" y="4639021"/>
            <a:ext cx="7921625"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6600" b="1" dirty="0">
                <a:solidFill>
                  <a:srgbClr val="0000FF"/>
                </a:solidFill>
                <a:latin typeface="BIZ UDPゴシック" panose="020B0400000000000000" pitchFamily="50" charset="-128"/>
                <a:ea typeface="BIZ UDPゴシック" panose="020B0400000000000000" pitchFamily="50" charset="-128"/>
              </a:rPr>
              <a:t>２日目</a:t>
            </a:r>
            <a:endParaRPr lang="en-US" altLang="ja-JP" sz="6600" b="1" dirty="0">
              <a:solidFill>
                <a:srgbClr val="0000FF"/>
              </a:solidFill>
              <a:latin typeface="BIZ UDPゴシック" panose="020B0400000000000000" pitchFamily="50" charset="-128"/>
              <a:ea typeface="BIZ UDPゴシック" panose="020B0400000000000000" pitchFamily="50" charset="-128"/>
            </a:endParaRPr>
          </a:p>
          <a:p>
            <a:pPr algn="ctr" eaLnBrk="1" hangingPunct="1">
              <a:spcBef>
                <a:spcPct val="0"/>
              </a:spcBef>
              <a:buFontTx/>
              <a:buNone/>
            </a:pPr>
            <a:r>
              <a:rPr lang="ja-JP" altLang="en-US" sz="2000" b="1" u="sng" dirty="0">
                <a:solidFill>
                  <a:srgbClr val="FF6600"/>
                </a:solidFill>
                <a:latin typeface="BIZ UDPゴシック" panose="020B0400000000000000" pitchFamily="50" charset="-128"/>
                <a:ea typeface="BIZ UDPゴシック" panose="020B0400000000000000" pitchFamily="50" charset="-128"/>
              </a:rPr>
              <a:t>アドバイザーは参加者の出欠を確認してください</a:t>
            </a:r>
          </a:p>
        </p:txBody>
      </p:sp>
      <p:sp>
        <p:nvSpPr>
          <p:cNvPr id="3" name="Text Box 3">
            <a:extLst>
              <a:ext uri="{FF2B5EF4-FFF2-40B4-BE49-F238E27FC236}">
                <a16:creationId xmlns:a16="http://schemas.microsoft.com/office/drawing/2014/main" id="{8A9A0604-0B1C-85D2-E79C-71E711B30368}"/>
              </a:ext>
            </a:extLst>
          </p:cNvPr>
          <p:cNvSpPr txBox="1">
            <a:spLocks noChangeArrowheads="1"/>
          </p:cNvSpPr>
          <p:nvPr/>
        </p:nvSpPr>
        <p:spPr bwMode="auto">
          <a:xfrm>
            <a:off x="1631504" y="2056800"/>
            <a:ext cx="8928992"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ts val="4000"/>
              </a:lnSpc>
              <a:spcBef>
                <a:spcPct val="50000"/>
              </a:spcBef>
              <a:buFontTx/>
              <a:buNone/>
            </a:pPr>
            <a:r>
              <a:rPr lang="en-US" altLang="ja-JP" sz="4800" b="1" dirty="0">
                <a:solidFill>
                  <a:srgbClr val="0000FF"/>
                </a:solidFill>
                <a:latin typeface="BIZ UDPゴシック" panose="020B0400000000000000" pitchFamily="50" charset="-128"/>
                <a:ea typeface="BIZ UDPゴシック" panose="020B0400000000000000" pitchFamily="50" charset="-128"/>
              </a:rPr>
              <a:t>- 504</a:t>
            </a:r>
            <a:r>
              <a:rPr lang="ja-JP" altLang="en-US" sz="4800" b="1" dirty="0">
                <a:solidFill>
                  <a:srgbClr val="0000FF"/>
                </a:solidFill>
                <a:latin typeface="BIZ UDPゴシック" panose="020B0400000000000000" pitchFamily="50" charset="-128"/>
                <a:ea typeface="BIZ UDPゴシック" panose="020B0400000000000000" pitchFamily="50" charset="-128"/>
              </a:rPr>
              <a:t> 会議室 </a:t>
            </a:r>
            <a:r>
              <a:rPr lang="en-US" altLang="ja-JP" sz="4800" b="1" dirty="0">
                <a:solidFill>
                  <a:srgbClr val="0000FF"/>
                </a:solidFill>
                <a:latin typeface="BIZ UDPゴシック" panose="020B0400000000000000" pitchFamily="50" charset="-128"/>
                <a:ea typeface="BIZ UDPゴシック" panose="020B0400000000000000" pitchFamily="50" charset="-128"/>
              </a:rPr>
              <a:t>-</a:t>
            </a:r>
          </a:p>
          <a:p>
            <a:pPr algn="ctr" eaLnBrk="1" hangingPunct="1">
              <a:lnSpc>
                <a:spcPts val="4000"/>
              </a:lnSpc>
              <a:spcBef>
                <a:spcPct val="50000"/>
              </a:spcBef>
              <a:buFontTx/>
              <a:buNone/>
            </a:pPr>
            <a:r>
              <a:rPr lang="ja-JP" altLang="en-US" sz="4800" b="1" dirty="0">
                <a:latin typeface="BIZ UDPゴシック" panose="020B0400000000000000" pitchFamily="50" charset="-128"/>
                <a:ea typeface="BIZ UDPゴシック" panose="020B0400000000000000" pitchFamily="50" charset="-128"/>
              </a:rPr>
              <a:t>この会場は </a:t>
            </a:r>
            <a:r>
              <a:rPr lang="ja-JP" altLang="en-US" sz="4800" b="1" dirty="0">
                <a:solidFill>
                  <a:srgbClr val="0000FF"/>
                </a:solidFill>
                <a:latin typeface="BIZ UDPゴシック" panose="020B0400000000000000" pitchFamily="50" charset="-128"/>
                <a:ea typeface="BIZ UDPゴシック" panose="020B0400000000000000" pitchFamily="50" charset="-128"/>
              </a:rPr>
              <a:t>「</a:t>
            </a:r>
            <a:r>
              <a:rPr lang="en-US" altLang="ja-JP" sz="4800" b="1" dirty="0">
                <a:solidFill>
                  <a:srgbClr val="0000FF"/>
                </a:solidFill>
                <a:latin typeface="BIZ UDPゴシック" panose="020B0400000000000000" pitchFamily="50" charset="-128"/>
                <a:ea typeface="BIZ UDPゴシック" panose="020B0400000000000000" pitchFamily="50" charset="-128"/>
              </a:rPr>
              <a:t>C</a:t>
            </a:r>
            <a:r>
              <a:rPr lang="ja-JP" altLang="en-US" sz="4800" b="1" dirty="0">
                <a:solidFill>
                  <a:srgbClr val="0000FF"/>
                </a:solidFill>
                <a:latin typeface="BIZ UDPゴシック" panose="020B0400000000000000" pitchFamily="50" charset="-128"/>
                <a:ea typeface="BIZ UDPゴシック" panose="020B0400000000000000" pitchFamily="50" charset="-128"/>
              </a:rPr>
              <a:t>コース」</a:t>
            </a:r>
            <a:r>
              <a:rPr lang="ja-JP" altLang="en-US" sz="4800" b="1" dirty="0">
                <a:solidFill>
                  <a:schemeClr val="accent2"/>
                </a:solidFill>
                <a:latin typeface="BIZ UDPゴシック" panose="020B0400000000000000" pitchFamily="50" charset="-128"/>
                <a:ea typeface="BIZ UDPゴシック" panose="020B0400000000000000" pitchFamily="50" charset="-128"/>
              </a:rPr>
              <a:t> </a:t>
            </a:r>
            <a:r>
              <a:rPr lang="ja-JP" altLang="en-US" sz="4800" b="1" dirty="0">
                <a:latin typeface="BIZ UDPゴシック" panose="020B0400000000000000" pitchFamily="50" charset="-128"/>
                <a:ea typeface="BIZ UDPゴシック" panose="020B0400000000000000" pitchFamily="50" charset="-128"/>
              </a:rPr>
              <a:t>です</a:t>
            </a:r>
            <a:endParaRPr lang="en-US" altLang="ja-JP" sz="4800" b="1" dirty="0">
              <a:latin typeface="BIZ UDPゴシック" panose="020B0400000000000000" pitchFamily="50" charset="-128"/>
              <a:ea typeface="BIZ UDPゴシック" panose="020B0400000000000000" pitchFamily="50" charset="-128"/>
            </a:endParaRPr>
          </a:p>
          <a:p>
            <a:pPr algn="ctr" eaLnBrk="1" hangingPunct="1">
              <a:lnSpc>
                <a:spcPts val="4000"/>
              </a:lnSpc>
              <a:spcBef>
                <a:spcPct val="50000"/>
              </a:spcBef>
              <a:buFontTx/>
              <a:buNone/>
            </a:pPr>
            <a:r>
              <a:rPr lang="ja-JP" altLang="en-US" sz="4800" b="1" dirty="0">
                <a:solidFill>
                  <a:srgbClr val="0000FF"/>
                </a:solidFill>
                <a:latin typeface="BIZ UDPゴシック" panose="020B0400000000000000" pitchFamily="50" charset="-128"/>
                <a:ea typeface="BIZ UDPゴシック" panose="020B0400000000000000" pitchFamily="50" charset="-128"/>
              </a:rPr>
              <a:t>（</a:t>
            </a:r>
            <a:r>
              <a:rPr lang="en-US" altLang="ja-JP" sz="4800" b="1" dirty="0">
                <a:solidFill>
                  <a:srgbClr val="0000FF"/>
                </a:solidFill>
                <a:latin typeface="BIZ UDPゴシック" panose="020B0400000000000000" pitchFamily="50" charset="-128"/>
                <a:ea typeface="BIZ UDPゴシック" panose="020B0400000000000000" pitchFamily="50" charset="-128"/>
              </a:rPr>
              <a:t>QC</a:t>
            </a:r>
            <a:r>
              <a:rPr lang="ja-JP" altLang="en-US" sz="4800" b="1" dirty="0">
                <a:solidFill>
                  <a:srgbClr val="0000FF"/>
                </a:solidFill>
                <a:latin typeface="BIZ UDPゴシック" panose="020B0400000000000000" pitchFamily="50" charset="-128"/>
                <a:ea typeface="BIZ UDPゴシック" panose="020B0400000000000000" pitchFamily="50" charset="-128"/>
              </a:rPr>
              <a:t>手法の活用） </a:t>
            </a:r>
          </a:p>
        </p:txBody>
      </p:sp>
    </p:spTree>
    <p:extLst>
      <p:ext uri="{BB962C8B-B14F-4D97-AF65-F5344CB8AC3E}">
        <p14:creationId xmlns:p14="http://schemas.microsoft.com/office/powerpoint/2010/main" val="30304503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D7BED-F19B-F1F5-9922-3A9981DDF7BF}"/>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5C05EBA-4C21-47EC-753B-947AF942A2F4}"/>
              </a:ext>
            </a:extLst>
          </p:cNvPr>
          <p:cNvGraphicFramePr>
            <a:graphicFrameLocks noGrp="1"/>
          </p:cNvGraphicFramePr>
          <p:nvPr>
            <p:extLst>
              <p:ext uri="{D42A27DB-BD31-4B8C-83A1-F6EECF244321}">
                <p14:modId xmlns:p14="http://schemas.microsoft.com/office/powerpoint/2010/main" val="3345080534"/>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9:00</a:t>
                      </a: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15:40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1101886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図 2">
            <a:extLst>
              <a:ext uri="{FF2B5EF4-FFF2-40B4-BE49-F238E27FC236}">
                <a16:creationId xmlns:a16="http://schemas.microsoft.com/office/drawing/2014/main" id="{6EA80DB8-85F4-DD20-C851-19F77F489519}"/>
              </a:ext>
            </a:extLst>
          </p:cNvPr>
          <p:cNvPicPr>
            <a:picLocks noChangeAspect="1"/>
          </p:cNvPicPr>
          <p:nvPr/>
        </p:nvPicPr>
        <p:blipFill>
          <a:blip r:embed="rId3">
            <a:extLst>
              <a:ext uri="{28A0092B-C50C-407E-A947-70E740481C1C}">
                <a14:useLocalDpi xmlns:a14="http://schemas.microsoft.com/office/drawing/2010/main" val="0"/>
              </a:ext>
            </a:extLst>
          </a:blip>
          <a:srcRect t="4437"/>
          <a:stretch>
            <a:fillRect/>
          </a:stretch>
        </p:blipFill>
        <p:spPr bwMode="auto">
          <a:xfrm>
            <a:off x="2681676" y="1502401"/>
            <a:ext cx="3632411" cy="4984905"/>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123" name="Text Box 3">
            <a:extLst>
              <a:ext uri="{FF2B5EF4-FFF2-40B4-BE49-F238E27FC236}">
                <a16:creationId xmlns:a16="http://schemas.microsoft.com/office/drawing/2014/main" id="{FF6AAC3B-046A-81CD-1AB5-0240949308E2}"/>
              </a:ext>
            </a:extLst>
          </p:cNvPr>
          <p:cNvSpPr txBox="1">
            <a:spLocks noChangeArrowheads="1"/>
          </p:cNvSpPr>
          <p:nvPr/>
        </p:nvSpPr>
        <p:spPr bwMode="auto">
          <a:xfrm>
            <a:off x="1782155" y="386795"/>
            <a:ext cx="4343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000" dirty="0">
                <a:latin typeface="BIZ UDPゴシック" panose="020B0400000000000000" pitchFamily="50" charset="-128"/>
                <a:ea typeface="BIZ UDPゴシック" panose="020B0400000000000000" pitchFamily="50" charset="-128"/>
              </a:rPr>
              <a:t>　　各自、席に着きましたら、</a:t>
            </a:r>
            <a:endParaRPr lang="en-US" altLang="ja-JP" sz="2000" dirty="0">
              <a:latin typeface="BIZ UDPゴシック" panose="020B0400000000000000" pitchFamily="50" charset="-128"/>
              <a:ea typeface="BIZ UDPゴシック" panose="020B0400000000000000" pitchFamily="50" charset="-128"/>
            </a:endParaRPr>
          </a:p>
          <a:p>
            <a:pPr eaLnBrk="1" hangingPunct="1">
              <a:spcBef>
                <a:spcPct val="0"/>
              </a:spcBef>
              <a:buFontTx/>
              <a:buNone/>
            </a:pPr>
            <a:r>
              <a:rPr lang="ja-JP" altLang="en-US" sz="2000" dirty="0">
                <a:latin typeface="BIZ UDPゴシック" panose="020B0400000000000000" pitchFamily="50" charset="-128"/>
                <a:ea typeface="BIZ UDPゴシック" panose="020B0400000000000000" pitchFamily="50" charset="-128"/>
              </a:rPr>
              <a:t>　　参加券を名札に作製してください。</a:t>
            </a:r>
          </a:p>
        </p:txBody>
      </p:sp>
      <p:sp>
        <p:nvSpPr>
          <p:cNvPr id="2" name="Text Box 27">
            <a:extLst>
              <a:ext uri="{FF2B5EF4-FFF2-40B4-BE49-F238E27FC236}">
                <a16:creationId xmlns:a16="http://schemas.microsoft.com/office/drawing/2014/main" id="{5133B7C0-8E7A-2F38-6E6F-B9378F185B35}"/>
              </a:ext>
            </a:extLst>
          </p:cNvPr>
          <p:cNvSpPr txBox="1">
            <a:spLocks noChangeArrowheads="1"/>
          </p:cNvSpPr>
          <p:nvPr/>
        </p:nvSpPr>
        <p:spPr bwMode="auto">
          <a:xfrm>
            <a:off x="2140930" y="1069420"/>
            <a:ext cx="4299575" cy="348109"/>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defRPr/>
            </a:pPr>
            <a:r>
              <a:rPr lang="en-US" altLang="ja-JP" sz="1662" dirty="0">
                <a:solidFill>
                  <a:srgbClr val="FF0000"/>
                </a:solidFill>
                <a:latin typeface="BIZ UDPゴシック" panose="020B0400000000000000" pitchFamily="50" charset="-128"/>
                <a:ea typeface="BIZ UDPゴシック" panose="020B0400000000000000" pitchFamily="50" charset="-128"/>
              </a:rPr>
              <a:t>※</a:t>
            </a:r>
            <a:r>
              <a:rPr lang="ja-JP" altLang="en-US" sz="1662" dirty="0">
                <a:solidFill>
                  <a:srgbClr val="FF0000"/>
                </a:solidFill>
                <a:latin typeface="BIZ UDPゴシック" panose="020B0400000000000000" pitchFamily="50" charset="-128"/>
                <a:ea typeface="BIZ UDPゴシック" panose="020B0400000000000000" pitchFamily="50" charset="-128"/>
              </a:rPr>
              <a:t>氏名にふりがなを入れて下さい。（相手側）</a:t>
            </a:r>
          </a:p>
        </p:txBody>
      </p:sp>
      <p:sp>
        <p:nvSpPr>
          <p:cNvPr id="5136" name="Text Box 30">
            <a:extLst>
              <a:ext uri="{FF2B5EF4-FFF2-40B4-BE49-F238E27FC236}">
                <a16:creationId xmlns:a16="http://schemas.microsoft.com/office/drawing/2014/main" id="{8B2EA7CF-183D-2CF3-7FCC-E0EA7F3CA3A9}"/>
              </a:ext>
            </a:extLst>
          </p:cNvPr>
          <p:cNvSpPr txBox="1">
            <a:spLocks noChangeArrowheads="1"/>
          </p:cNvSpPr>
          <p:nvPr/>
        </p:nvSpPr>
        <p:spPr bwMode="auto">
          <a:xfrm>
            <a:off x="7356120" y="1417258"/>
            <a:ext cx="3887604" cy="802656"/>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相手（メンバー）に見えるよう</a:t>
            </a:r>
            <a:endParaRPr lang="en-US" altLang="ja-JP" sz="2308" dirty="0">
              <a:latin typeface="BIZ UDPゴシック" panose="020B0400000000000000" pitchFamily="50" charset="-128"/>
              <a:ea typeface="BIZ UDPゴシック" panose="020B0400000000000000" pitchFamily="50" charset="-128"/>
            </a:endParaRPr>
          </a:p>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席上に置いて下さい。</a:t>
            </a:r>
          </a:p>
        </p:txBody>
      </p:sp>
      <p:grpSp>
        <p:nvGrpSpPr>
          <p:cNvPr id="5126" name="グループ化 77">
            <a:extLst>
              <a:ext uri="{FF2B5EF4-FFF2-40B4-BE49-F238E27FC236}">
                <a16:creationId xmlns:a16="http://schemas.microsoft.com/office/drawing/2014/main" id="{6C30D250-FF0E-66E1-3FDD-06D7241B4108}"/>
              </a:ext>
            </a:extLst>
          </p:cNvPr>
          <p:cNvGrpSpPr>
            <a:grpSpLocks noChangeAspect="1"/>
          </p:cNvGrpSpPr>
          <p:nvPr/>
        </p:nvGrpSpPr>
        <p:grpSpPr bwMode="auto">
          <a:xfrm>
            <a:off x="7104112" y="2780928"/>
            <a:ext cx="2721733" cy="1692001"/>
            <a:chOff x="6378228" y="3140968"/>
            <a:chExt cx="4530476" cy="2811884"/>
          </a:xfrm>
        </p:grpSpPr>
        <p:grpSp>
          <p:nvGrpSpPr>
            <p:cNvPr id="5135" name="グループ化 78">
              <a:extLst>
                <a:ext uri="{FF2B5EF4-FFF2-40B4-BE49-F238E27FC236}">
                  <a16:creationId xmlns:a16="http://schemas.microsoft.com/office/drawing/2014/main" id="{168E8FFA-03A9-0BC9-897C-103394CE997B}"/>
                </a:ext>
              </a:extLst>
            </p:cNvPr>
            <p:cNvGrpSpPr>
              <a:grpSpLocks/>
            </p:cNvGrpSpPr>
            <p:nvPr/>
          </p:nvGrpSpPr>
          <p:grpSpPr bwMode="auto">
            <a:xfrm>
              <a:off x="6378228" y="3140968"/>
              <a:ext cx="4530476" cy="2811884"/>
              <a:chOff x="8061970" y="401464"/>
              <a:chExt cx="4530476" cy="2811884"/>
            </a:xfrm>
          </p:grpSpPr>
          <p:grpSp>
            <p:nvGrpSpPr>
              <p:cNvPr id="5140" name="グループ化 83">
                <a:extLst>
                  <a:ext uri="{FF2B5EF4-FFF2-40B4-BE49-F238E27FC236}">
                    <a16:creationId xmlns:a16="http://schemas.microsoft.com/office/drawing/2014/main" id="{29F3A1D8-C020-EDCC-5FE4-37FC6E4C180A}"/>
                  </a:ext>
                </a:extLst>
              </p:cNvPr>
              <p:cNvGrpSpPr>
                <a:grpSpLocks/>
              </p:cNvGrpSpPr>
              <p:nvPr/>
            </p:nvGrpSpPr>
            <p:grpSpPr bwMode="auto">
              <a:xfrm>
                <a:off x="8061970" y="401464"/>
                <a:ext cx="4530476" cy="2811884"/>
                <a:chOff x="8061970" y="401464"/>
                <a:chExt cx="4530476" cy="2811884"/>
              </a:xfrm>
            </p:grpSpPr>
            <p:sp>
              <p:nvSpPr>
                <p:cNvPr id="89" name="正方形/長方形 10">
                  <a:extLst>
                    <a:ext uri="{FF2B5EF4-FFF2-40B4-BE49-F238E27FC236}">
                      <a16:creationId xmlns:a16="http://schemas.microsoft.com/office/drawing/2014/main" id="{18E0BE58-D8EE-6702-703E-4D1B2E107E5D}"/>
                    </a:ext>
                  </a:extLst>
                </p:cNvPr>
                <p:cNvSpPr/>
                <p:nvPr/>
              </p:nvSpPr>
              <p:spPr>
                <a:xfrm rot="19221724" flipV="1">
                  <a:off x="8224389" y="1339908"/>
                  <a:ext cx="4226373" cy="187344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 name="connsiteX0" fmla="*/ 750092 w 4222703"/>
                    <a:gd name="connsiteY0" fmla="*/ 1448029 h 2493050"/>
                    <a:gd name="connsiteX1" fmla="*/ 4222703 w 4222703"/>
                    <a:gd name="connsiteY1" fmla="*/ 0 h 2493050"/>
                    <a:gd name="connsiteX2" fmla="*/ 3506862 w 4222703"/>
                    <a:gd name="connsiteY2" fmla="*/ 1017313 h 2493050"/>
                    <a:gd name="connsiteX3" fmla="*/ 0 w 4222703"/>
                    <a:gd name="connsiteY3" fmla="*/ 2493050 h 2493050"/>
                    <a:gd name="connsiteX4" fmla="*/ 750092 w 4222703"/>
                    <a:gd name="connsiteY4" fmla="*/ 1448029 h 249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703" h="2493050">
                      <a:moveTo>
                        <a:pt x="750092" y="1448029"/>
                      </a:moveTo>
                      <a:lnTo>
                        <a:pt x="4222703" y="0"/>
                      </a:lnTo>
                      <a:lnTo>
                        <a:pt x="3506862" y="1017313"/>
                      </a:lnTo>
                      <a:lnTo>
                        <a:pt x="0" y="2493050"/>
                      </a:lnTo>
                      <a:lnTo>
                        <a:pt x="750092" y="1448029"/>
                      </a:lnTo>
                      <a:close/>
                    </a:path>
                  </a:pathLst>
                </a:cu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0" name="正方形/長方形 10">
                  <a:extLst>
                    <a:ext uri="{FF2B5EF4-FFF2-40B4-BE49-F238E27FC236}">
                      <a16:creationId xmlns:a16="http://schemas.microsoft.com/office/drawing/2014/main" id="{012FB6A9-D6F1-24F8-8912-31D0222A168C}"/>
                    </a:ext>
                  </a:extLst>
                </p:cNvPr>
                <p:cNvSpPr/>
                <p:nvPr/>
              </p:nvSpPr>
              <p:spPr>
                <a:xfrm rot="19221724" flipV="1">
                  <a:off x="8182920" y="1301958"/>
                  <a:ext cx="4236739" cy="190449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594" h="2531966">
                      <a:moveTo>
                        <a:pt x="750092" y="1486945"/>
                      </a:moveTo>
                      <a:lnTo>
                        <a:pt x="4235594" y="0"/>
                      </a:lnTo>
                      <a:lnTo>
                        <a:pt x="3506862" y="1056229"/>
                      </a:lnTo>
                      <a:lnTo>
                        <a:pt x="0" y="2531966"/>
                      </a:lnTo>
                      <a:lnTo>
                        <a:pt x="750092" y="1486945"/>
                      </a:ln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1" name="正方形/長方形 10">
                  <a:extLst>
                    <a:ext uri="{FF2B5EF4-FFF2-40B4-BE49-F238E27FC236}">
                      <a16:creationId xmlns:a16="http://schemas.microsoft.com/office/drawing/2014/main" id="{89154206-6EFC-BB5D-F6F5-A4E5D5DB6666}"/>
                    </a:ext>
                  </a:extLst>
                </p:cNvPr>
                <p:cNvSpPr/>
                <p:nvPr/>
              </p:nvSpPr>
              <p:spPr>
                <a:xfrm>
                  <a:off x="8061970" y="404915"/>
                  <a:ext cx="3998292" cy="2466866"/>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8862" h="2468488">
                      <a:moveTo>
                        <a:pt x="619125" y="1362075"/>
                      </a:moveTo>
                      <a:lnTo>
                        <a:pt x="3998862" y="0"/>
                      </a:lnTo>
                      <a:lnTo>
                        <a:pt x="3427362" y="1096888"/>
                      </a:lnTo>
                      <a:lnTo>
                        <a:pt x="0" y="2468488"/>
                      </a:lnTo>
                      <a:lnTo>
                        <a:pt x="619125" y="1362075"/>
                      </a:lnTo>
                      <a:close/>
                    </a:path>
                  </a:pathLst>
                </a:cu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sp>
              <p:nvSpPr>
                <p:cNvPr id="92" name="正方形/長方形 10">
                  <a:extLst>
                    <a:ext uri="{FF2B5EF4-FFF2-40B4-BE49-F238E27FC236}">
                      <a16:creationId xmlns:a16="http://schemas.microsoft.com/office/drawing/2014/main" id="{AB94B230-0D48-76D8-5DD3-8F2DB75D6224}"/>
                    </a:ext>
                  </a:extLst>
                </p:cNvPr>
                <p:cNvSpPr/>
                <p:nvPr/>
              </p:nvSpPr>
              <p:spPr>
                <a:xfrm>
                  <a:off x="8677092" y="401464"/>
                  <a:ext cx="3915354" cy="2618675"/>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3913137"/>
                    <a:gd name="connsiteY0" fmla="*/ 1371600 h 2620888"/>
                    <a:gd name="connsiteX1" fmla="*/ 3386881 w 3913137"/>
                    <a:gd name="connsiteY1" fmla="*/ 0 h 2620888"/>
                    <a:gd name="connsiteX2" fmla="*/ 3913137 w 3913137"/>
                    <a:gd name="connsiteY2" fmla="*/ 1249288 h 2620888"/>
                    <a:gd name="connsiteX3" fmla="*/ 514350 w 3913137"/>
                    <a:gd name="connsiteY3" fmla="*/ 2620888 h 2620888"/>
                    <a:gd name="connsiteX4" fmla="*/ 0 w 3913137"/>
                    <a:gd name="connsiteY4" fmla="*/ 1371600 h 26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137" h="2620888">
                      <a:moveTo>
                        <a:pt x="0" y="1371600"/>
                      </a:moveTo>
                      <a:lnTo>
                        <a:pt x="3386881" y="0"/>
                      </a:lnTo>
                      <a:lnTo>
                        <a:pt x="3913137" y="1249288"/>
                      </a:lnTo>
                      <a:lnTo>
                        <a:pt x="514350" y="2620888"/>
                      </a:lnTo>
                      <a:lnTo>
                        <a:pt x="0" y="1371600"/>
                      </a:ln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BIZ UDPゴシック" panose="020B0400000000000000" pitchFamily="50" charset="-128"/>
                    <a:ea typeface="BIZ UDPゴシック" panose="020B0400000000000000" pitchFamily="50" charset="-128"/>
                  </a:endParaRPr>
                </a:p>
              </p:txBody>
            </p:sp>
          </p:grpSp>
          <p:sp>
            <p:nvSpPr>
              <p:cNvPr id="85" name="Line 6">
                <a:extLst>
                  <a:ext uri="{FF2B5EF4-FFF2-40B4-BE49-F238E27FC236}">
                    <a16:creationId xmlns:a16="http://schemas.microsoft.com/office/drawing/2014/main" id="{44D26DD9-ED15-8D67-6C71-F2A9A47DA10C}"/>
                  </a:ext>
                </a:extLst>
              </p:cNvPr>
              <p:cNvSpPr>
                <a:spLocks noChangeShapeType="1"/>
              </p:cNvSpPr>
              <p:nvPr/>
            </p:nvSpPr>
            <p:spPr bwMode="auto">
              <a:xfrm>
                <a:off x="8677092" y="1771180"/>
                <a:ext cx="504538" cy="1228258"/>
              </a:xfrm>
              <a:prstGeom prst="line">
                <a:avLst/>
              </a:prstGeom>
              <a:noFill/>
              <a:ln w="9525">
                <a:solidFill>
                  <a:schemeClr val="tx1"/>
                </a:solidFill>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6" name="Line 11">
                <a:extLst>
                  <a:ext uri="{FF2B5EF4-FFF2-40B4-BE49-F238E27FC236}">
                    <a16:creationId xmlns:a16="http://schemas.microsoft.com/office/drawing/2014/main" id="{2BCC93DA-BD5C-68F4-E0BB-726E5526ADAD}"/>
                  </a:ext>
                </a:extLst>
              </p:cNvPr>
              <p:cNvSpPr>
                <a:spLocks noChangeShapeType="1"/>
              </p:cNvSpPr>
              <p:nvPr/>
            </p:nvSpPr>
            <p:spPr bwMode="auto">
              <a:xfrm flipH="1">
                <a:off x="11483154" y="404915"/>
                <a:ext cx="577108" cy="1079900"/>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7" name="Line 12">
                <a:extLst>
                  <a:ext uri="{FF2B5EF4-FFF2-40B4-BE49-F238E27FC236}">
                    <a16:creationId xmlns:a16="http://schemas.microsoft.com/office/drawing/2014/main" id="{65381B9C-29CB-B684-D9A4-256BE6FD0CF4}"/>
                  </a:ext>
                </a:extLst>
              </p:cNvPr>
              <p:cNvSpPr>
                <a:spLocks noChangeShapeType="1"/>
              </p:cNvSpPr>
              <p:nvPr/>
            </p:nvSpPr>
            <p:spPr bwMode="auto">
              <a:xfrm flipH="1" flipV="1">
                <a:off x="11483154" y="1484815"/>
                <a:ext cx="1081646" cy="144907"/>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88" name="Line 13">
                <a:extLst>
                  <a:ext uri="{FF2B5EF4-FFF2-40B4-BE49-F238E27FC236}">
                    <a16:creationId xmlns:a16="http://schemas.microsoft.com/office/drawing/2014/main" id="{4B50D38C-E0B2-0D0A-D128-0C817CB40C5F}"/>
                  </a:ext>
                </a:extLst>
              </p:cNvPr>
              <p:cNvSpPr>
                <a:spLocks noChangeShapeType="1"/>
              </p:cNvSpPr>
              <p:nvPr/>
            </p:nvSpPr>
            <p:spPr bwMode="auto">
              <a:xfrm flipV="1">
                <a:off x="8984652" y="1484815"/>
                <a:ext cx="2498502" cy="1017799"/>
              </a:xfrm>
              <a:prstGeom prst="line">
                <a:avLst/>
              </a:prstGeom>
              <a:noFill/>
              <a:ln w="9525">
                <a:solidFill>
                  <a:schemeClr val="tx1"/>
                </a:solidFill>
                <a:prstDash val="dash"/>
                <a:round/>
                <a:headEnd/>
                <a:tailEnd/>
              </a:ln>
              <a:effectLst/>
            </p:spPr>
            <p:txBody>
              <a:bodyPr/>
              <a:lstStyle/>
              <a:p>
                <a:pPr>
                  <a:defRPr/>
                </a:pPr>
                <a:endParaRPr lang="en-US" sz="1193">
                  <a:latin typeface="BIZ UDPゴシック" panose="020B0400000000000000" pitchFamily="50" charset="-128"/>
                  <a:ea typeface="BIZ UDPゴシック" panose="020B0400000000000000" pitchFamily="50" charset="-128"/>
                  <a:cs typeface="Meiryo UI" panose="020B0604030504040204" pitchFamily="50" charset="-128"/>
                </a:endParaRPr>
              </a:p>
            </p:txBody>
          </p:sp>
        </p:grpSp>
        <p:sp>
          <p:nvSpPr>
            <p:cNvPr id="3" name="WordArt 16">
              <a:extLst>
                <a:ext uri="{FF2B5EF4-FFF2-40B4-BE49-F238E27FC236}">
                  <a16:creationId xmlns:a16="http://schemas.microsoft.com/office/drawing/2014/main" id="{0CB89AA6-6BEA-5109-6299-34AA2469A4F6}"/>
                </a:ext>
              </a:extLst>
            </p:cNvPr>
            <p:cNvSpPr>
              <a:spLocks noChangeArrowheads="1" noChangeShapeType="1" noTextEdit="1"/>
            </p:cNvSpPr>
            <p:nvPr/>
          </p:nvSpPr>
          <p:spPr bwMode="auto">
            <a:xfrm rot="-1320000">
              <a:off x="7092229" y="4216648"/>
              <a:ext cx="1825351" cy="322354"/>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a:t>
              </a:r>
            </a:p>
          </p:txBody>
        </p:sp>
        <p:sp>
          <p:nvSpPr>
            <p:cNvPr id="81" name="Rectangle 19">
              <a:extLst>
                <a:ext uri="{FF2B5EF4-FFF2-40B4-BE49-F238E27FC236}">
                  <a16:creationId xmlns:a16="http://schemas.microsoft.com/office/drawing/2014/main" id="{AF3E405D-694F-A543-7A4F-E33C743C10F9}"/>
                </a:ext>
              </a:extLst>
            </p:cNvPr>
            <p:cNvSpPr>
              <a:spLocks noChangeArrowheads="1"/>
            </p:cNvSpPr>
            <p:nvPr/>
          </p:nvSpPr>
          <p:spPr bwMode="auto">
            <a:xfrm rot="20247819">
              <a:off x="7674130" y="4227770"/>
              <a:ext cx="2681655" cy="793538"/>
            </a:xfrm>
            <a:prstGeom prst="rect">
              <a:avLst/>
            </a:prstGeom>
            <a:solidFill>
              <a:schemeClr val="bg1"/>
            </a:solidFill>
            <a:ln>
              <a:noFill/>
            </a:ln>
            <a:effec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endParaRPr lang="ja-JP" altLang="en-US" sz="2031">
                <a:latin typeface="BIZ UDPゴシック" panose="020B0400000000000000" pitchFamily="50" charset="-128"/>
                <a:ea typeface="BIZ UDPゴシック" panose="020B0400000000000000" pitchFamily="50" charset="-128"/>
              </a:endParaRPr>
            </a:p>
          </p:txBody>
        </p:sp>
        <p:sp>
          <p:nvSpPr>
            <p:cNvPr id="5138" name="WordArt 17">
              <a:extLst>
                <a:ext uri="{FF2B5EF4-FFF2-40B4-BE49-F238E27FC236}">
                  <a16:creationId xmlns:a16="http://schemas.microsoft.com/office/drawing/2014/main" id="{7C6E1F5D-0EFA-43BA-E37C-585BEF4FDCB5}"/>
                </a:ext>
              </a:extLst>
            </p:cNvPr>
            <p:cNvSpPr>
              <a:spLocks noChangeArrowheads="1" noChangeShapeType="1" noTextEdit="1"/>
            </p:cNvSpPr>
            <p:nvPr/>
          </p:nvSpPr>
          <p:spPr bwMode="auto">
            <a:xfrm rot="-1320000">
              <a:off x="8047550" y="4490422"/>
              <a:ext cx="2232025" cy="504000"/>
            </a:xfrm>
            <a:prstGeom prst="rect">
              <a:avLst/>
            </a:prstGeom>
          </p:spPr>
          <p:txBody>
            <a:bodyPr wrap="none" fromWordArt="1">
              <a:prstTxWarp prst="textSlantUp">
                <a:avLst>
                  <a:gd name="adj" fmla="val 0"/>
                </a:avLst>
              </a:prstTxWarp>
            </a:bodyPr>
            <a:lstStyle/>
            <a:p>
              <a:r>
                <a:rPr lang="ja-JP" altLang="en-US" sz="3067" kern="10" dirty="0">
                  <a:ln w="9525">
                    <a:solidFill>
                      <a:srgbClr val="000000"/>
                    </a:solidFill>
                    <a:round/>
                    <a:headEnd/>
                    <a:tailEnd/>
                  </a:ln>
                  <a:latin typeface="Meiryo UI" panose="020B0604030504040204" pitchFamily="50" charset="-128"/>
                  <a:ea typeface="Meiryo UI" panose="020B0604030504040204" pitchFamily="50" charset="-128"/>
                </a:rPr>
                <a:t>愛知　太郎</a:t>
              </a:r>
            </a:p>
          </p:txBody>
        </p:sp>
        <p:sp>
          <p:nvSpPr>
            <p:cNvPr id="5139" name="WordArt 18">
              <a:extLst>
                <a:ext uri="{FF2B5EF4-FFF2-40B4-BE49-F238E27FC236}">
                  <a16:creationId xmlns:a16="http://schemas.microsoft.com/office/drawing/2014/main" id="{DD57BA67-42DD-5997-A73E-41A0BFE06459}"/>
                </a:ext>
              </a:extLst>
            </p:cNvPr>
            <p:cNvSpPr>
              <a:spLocks noChangeArrowheads="1" noChangeShapeType="1" noTextEdit="1"/>
            </p:cNvSpPr>
            <p:nvPr/>
          </p:nvSpPr>
          <p:spPr bwMode="auto">
            <a:xfrm rot="-1320000">
              <a:off x="7977382" y="4283353"/>
              <a:ext cx="1980000" cy="216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あいち　　　たろう</a:t>
              </a:r>
            </a:p>
          </p:txBody>
        </p:sp>
      </p:grpSp>
      <p:sp>
        <p:nvSpPr>
          <p:cNvPr id="94" name="Text Box 31">
            <a:extLst>
              <a:ext uri="{FF2B5EF4-FFF2-40B4-BE49-F238E27FC236}">
                <a16:creationId xmlns:a16="http://schemas.microsoft.com/office/drawing/2014/main" id="{C498932C-C798-0F79-3164-0D9FD5EFEDD4}"/>
              </a:ext>
            </a:extLst>
          </p:cNvPr>
          <p:cNvSpPr txBox="1">
            <a:spLocks noChangeArrowheads="1"/>
          </p:cNvSpPr>
          <p:nvPr/>
        </p:nvSpPr>
        <p:spPr bwMode="auto">
          <a:xfrm>
            <a:off x="9935519" y="2948046"/>
            <a:ext cx="1655763" cy="8731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5077" dirty="0">
                <a:solidFill>
                  <a:srgbClr val="0000FF"/>
                </a:solidFill>
                <a:latin typeface="BIZ UDPゴシック" panose="020B0400000000000000" pitchFamily="50" charset="-128"/>
                <a:ea typeface="BIZ UDPゴシック" panose="020B0400000000000000" pitchFamily="50" charset="-128"/>
              </a:rPr>
              <a:t>完成</a:t>
            </a:r>
            <a:endParaRPr lang="en-US" altLang="ja-JP" sz="5077" dirty="0">
              <a:solidFill>
                <a:srgbClr val="0000FF"/>
              </a:solidFill>
              <a:latin typeface="BIZ UDPゴシック" panose="020B0400000000000000" pitchFamily="50" charset="-128"/>
              <a:ea typeface="BIZ UDPゴシック" panose="020B0400000000000000" pitchFamily="50" charset="-128"/>
            </a:endParaRPr>
          </a:p>
        </p:txBody>
      </p:sp>
      <p:sp>
        <p:nvSpPr>
          <p:cNvPr id="16" name="Line 13">
            <a:extLst>
              <a:ext uri="{FF2B5EF4-FFF2-40B4-BE49-F238E27FC236}">
                <a16:creationId xmlns:a16="http://schemas.microsoft.com/office/drawing/2014/main" id="{481DA27F-9394-6568-4C03-417FB8D57463}"/>
              </a:ext>
            </a:extLst>
          </p:cNvPr>
          <p:cNvSpPr>
            <a:spLocks noChangeShapeType="1"/>
          </p:cNvSpPr>
          <p:nvPr/>
        </p:nvSpPr>
        <p:spPr bwMode="auto">
          <a:xfrm flipV="1">
            <a:off x="2477290" y="3799536"/>
            <a:ext cx="4040260" cy="0"/>
          </a:xfrm>
          <a:prstGeom prst="line">
            <a:avLst/>
          </a:prstGeom>
          <a:noFill/>
          <a:ln w="25400">
            <a:solidFill>
              <a:srgbClr val="0000FF"/>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7" name="Line 13">
            <a:extLst>
              <a:ext uri="{FF2B5EF4-FFF2-40B4-BE49-F238E27FC236}">
                <a16:creationId xmlns:a16="http://schemas.microsoft.com/office/drawing/2014/main" id="{312AC0E2-E146-368D-80EF-59BEB72ED223}"/>
              </a:ext>
            </a:extLst>
          </p:cNvPr>
          <p:cNvSpPr>
            <a:spLocks noChangeShapeType="1"/>
          </p:cNvSpPr>
          <p:nvPr/>
        </p:nvSpPr>
        <p:spPr bwMode="auto">
          <a:xfrm flipV="1">
            <a:off x="2499172" y="4989818"/>
            <a:ext cx="3968252"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8" name="Line 13">
            <a:extLst>
              <a:ext uri="{FF2B5EF4-FFF2-40B4-BE49-F238E27FC236}">
                <a16:creationId xmlns:a16="http://schemas.microsoft.com/office/drawing/2014/main" id="{9954FDBE-10F7-3CBA-CD1F-34A9F67EBDD3}"/>
              </a:ext>
            </a:extLst>
          </p:cNvPr>
          <p:cNvSpPr>
            <a:spLocks noChangeShapeType="1"/>
          </p:cNvSpPr>
          <p:nvPr/>
        </p:nvSpPr>
        <p:spPr bwMode="auto">
          <a:xfrm flipV="1">
            <a:off x="2499172" y="2695020"/>
            <a:ext cx="3968252"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BIZ UDPゴシック" panose="020B0400000000000000" pitchFamily="50" charset="-128"/>
              <a:ea typeface="BIZ UDPゴシック" panose="020B0400000000000000" pitchFamily="50" charset="-128"/>
              <a:cs typeface="Meiryo UI" panose="020B0604030504040204" pitchFamily="50" charset="-128"/>
            </a:endParaRPr>
          </a:p>
        </p:txBody>
      </p:sp>
      <p:sp>
        <p:nvSpPr>
          <p:cNvPr id="19" name="Text Box 25">
            <a:extLst>
              <a:ext uri="{FF2B5EF4-FFF2-40B4-BE49-F238E27FC236}">
                <a16:creationId xmlns:a16="http://schemas.microsoft.com/office/drawing/2014/main" id="{433577D3-DEE0-AC4F-1570-F0D49E8E67BF}"/>
              </a:ext>
            </a:extLst>
          </p:cNvPr>
          <p:cNvSpPr txBox="1">
            <a:spLocks noChangeArrowheads="1"/>
          </p:cNvSpPr>
          <p:nvPr/>
        </p:nvSpPr>
        <p:spPr bwMode="auto">
          <a:xfrm>
            <a:off x="1299546" y="3588241"/>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20" name="Text Box 25">
            <a:extLst>
              <a:ext uri="{FF2B5EF4-FFF2-40B4-BE49-F238E27FC236}">
                <a16:creationId xmlns:a16="http://schemas.microsoft.com/office/drawing/2014/main" id="{19FFEE93-36C6-0D77-BEAA-8D9564EE743B}"/>
              </a:ext>
            </a:extLst>
          </p:cNvPr>
          <p:cNvSpPr txBox="1">
            <a:spLocks noChangeArrowheads="1"/>
          </p:cNvSpPr>
          <p:nvPr/>
        </p:nvSpPr>
        <p:spPr bwMode="auto">
          <a:xfrm>
            <a:off x="1307341" y="2464833"/>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21" name="Text Box 25">
            <a:extLst>
              <a:ext uri="{FF2B5EF4-FFF2-40B4-BE49-F238E27FC236}">
                <a16:creationId xmlns:a16="http://schemas.microsoft.com/office/drawing/2014/main" id="{B94132DF-3E8A-B31D-ECA8-B48CDD201A18}"/>
              </a:ext>
            </a:extLst>
          </p:cNvPr>
          <p:cNvSpPr txBox="1">
            <a:spLocks noChangeArrowheads="1"/>
          </p:cNvSpPr>
          <p:nvPr/>
        </p:nvSpPr>
        <p:spPr bwMode="auto">
          <a:xfrm>
            <a:off x="1323636" y="4787850"/>
            <a:ext cx="1037463" cy="44749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BIZ UDPゴシック" panose="020B0400000000000000" pitchFamily="50" charset="-128"/>
                <a:ea typeface="BIZ UDPゴシック" panose="020B0400000000000000" pitchFamily="50" charset="-128"/>
              </a:rPr>
              <a:t>山折り</a:t>
            </a:r>
            <a:endParaRPr lang="ja-JP" altLang="en-US" sz="1108" dirty="0">
              <a:latin typeface="BIZ UDPゴシック" panose="020B0400000000000000" pitchFamily="50" charset="-128"/>
              <a:ea typeface="BIZ UDPゴシック" panose="020B0400000000000000" pitchFamily="50" charset="-128"/>
            </a:endParaRPr>
          </a:p>
        </p:txBody>
      </p:sp>
      <p:sp>
        <p:nvSpPr>
          <p:cNvPr id="77" name="Text Box 25">
            <a:extLst>
              <a:ext uri="{FF2B5EF4-FFF2-40B4-BE49-F238E27FC236}">
                <a16:creationId xmlns:a16="http://schemas.microsoft.com/office/drawing/2014/main" id="{AB01FA94-3D85-8B96-3975-7E10D58038C5}"/>
              </a:ext>
            </a:extLst>
          </p:cNvPr>
          <p:cNvSpPr txBox="1">
            <a:spLocks noChangeArrowheads="1"/>
          </p:cNvSpPr>
          <p:nvPr/>
        </p:nvSpPr>
        <p:spPr bwMode="auto">
          <a:xfrm>
            <a:off x="8544272" y="4604973"/>
            <a:ext cx="2879314" cy="348109"/>
          </a:xfrm>
          <a:prstGeom prst="rect">
            <a:avLst/>
          </a:prstGeom>
          <a:solidFill>
            <a:srgbClr val="FFFF00"/>
          </a:solidFill>
          <a:ln w="9525">
            <a:noFill/>
            <a:miter lim="800000"/>
            <a:headEnd/>
            <a:tailEnd/>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2" dirty="0">
                <a:latin typeface="BIZ UDPゴシック" panose="020B0400000000000000" pitchFamily="50" charset="-128"/>
                <a:ea typeface="BIZ UDPゴシック" panose="020B0400000000000000" pitchFamily="50" charset="-128"/>
              </a:rPr>
              <a:t>開かないようテープで留める</a:t>
            </a:r>
            <a:endParaRPr lang="en-US" altLang="ja-JP" sz="1662" dirty="0">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E0799-55F0-FBED-DA81-94EF8329C3DC}"/>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7E70DFDC-5CAF-101A-EC91-944F796867BF}"/>
              </a:ext>
            </a:extLst>
          </p:cNvPr>
          <p:cNvGraphicFramePr>
            <a:graphicFrameLocks noGrp="1"/>
          </p:cNvGraphicFramePr>
          <p:nvPr>
            <p:extLst>
              <p:ext uri="{D42A27DB-BD31-4B8C-83A1-F6EECF244321}">
                <p14:modId xmlns:p14="http://schemas.microsoft.com/office/powerpoint/2010/main" val="936448273"/>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9:10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16">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gridSpan="2">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10:30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tc>
                <a:tc>
                  <a:txBody>
                    <a:bodyPr/>
                    <a:lstStyle/>
                    <a:p>
                      <a:pPr algn="ctr" fontAlgn="ct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11:30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12:00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14:50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14:50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15:00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rgbClr val="006600"/>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15:30</a:t>
                      </a:r>
                      <a:r>
                        <a:rPr lang="ja-JP" altLang="en-US" sz="1400" b="1" i="0" u="none" strike="noStrike" dirty="0">
                          <a:effectLst/>
                          <a:latin typeface="BIZ UDPゴシック" panose="020B0400000000000000" pitchFamily="50" charset="-128"/>
                          <a:ea typeface="BIZ UDPゴシック" panose="020B0400000000000000" pitchFamily="50" charset="-128"/>
                        </a:rPr>
                        <a:t>～</a:t>
                      </a:r>
                      <a:r>
                        <a:rPr lang="en-US" altLang="ja-JP" sz="1400" b="1" i="0" u="none" strike="noStrike" dirty="0">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dirty="0">
                          <a:effectLst/>
                          <a:latin typeface="BIZ UDPゴシック" panose="020B0400000000000000" pitchFamily="50" charset="-128"/>
                          <a:ea typeface="BIZ UDPゴシック" panose="020B0400000000000000" pitchFamily="50" charset="-128"/>
                        </a:rPr>
                        <a:t>16:30</a:t>
                      </a:r>
                      <a:r>
                        <a:rPr lang="ja-JP" altLang="en-US" sz="1400" b="1" i="0" u="none" strike="noStrike" dirty="0">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40562506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D7BED-F19B-F1F5-9922-3A9981DDF7BF}"/>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5C05EBA-4C21-47EC-753B-947AF942A2F4}"/>
              </a:ext>
            </a:extLst>
          </p:cNvPr>
          <p:cNvGraphicFramePr>
            <a:graphicFrameLocks noGrp="1"/>
          </p:cNvGraphicFramePr>
          <p:nvPr>
            <p:extLst>
              <p:ext uri="{D42A27DB-BD31-4B8C-83A1-F6EECF244321}">
                <p14:modId xmlns:p14="http://schemas.microsoft.com/office/powerpoint/2010/main" val="1417977757"/>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9:10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16">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15:40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5232774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FE5767B4-6534-0B92-63AF-0DDD888007A3}"/>
              </a:ext>
            </a:extLst>
          </p:cNvPr>
          <p:cNvPicPr>
            <a:picLocks noChangeAspect="1"/>
          </p:cNvPicPr>
          <p:nvPr/>
        </p:nvPicPr>
        <p:blipFill>
          <a:blip r:embed="rId2"/>
          <a:stretch>
            <a:fillRect/>
          </a:stretch>
        </p:blipFill>
        <p:spPr>
          <a:xfrm>
            <a:off x="351671" y="531568"/>
            <a:ext cx="9531350" cy="5829300"/>
          </a:xfrm>
          <a:prstGeom prst="rect">
            <a:avLst/>
          </a:prstGeom>
        </p:spPr>
      </p:pic>
      <p:sp>
        <p:nvSpPr>
          <p:cNvPr id="2" name="Text Box 183">
            <a:extLst>
              <a:ext uri="{FF2B5EF4-FFF2-40B4-BE49-F238E27FC236}">
                <a16:creationId xmlns:a16="http://schemas.microsoft.com/office/drawing/2014/main" id="{95064EA1-B4A8-6957-4717-5DC2FC7FFA53}"/>
              </a:ext>
            </a:extLst>
          </p:cNvPr>
          <p:cNvSpPr txBox="1">
            <a:spLocks noChangeArrowheads="1"/>
          </p:cNvSpPr>
          <p:nvPr/>
        </p:nvSpPr>
        <p:spPr bwMode="auto">
          <a:xfrm>
            <a:off x="335359" y="69903"/>
            <a:ext cx="115049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４．要因の解析 振り返り → ５．対策の検討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⑥</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9:10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10:30</a:t>
            </a:r>
          </a:p>
        </p:txBody>
      </p:sp>
      <p:pic>
        <p:nvPicPr>
          <p:cNvPr id="6" name="図 5">
            <a:extLst>
              <a:ext uri="{FF2B5EF4-FFF2-40B4-BE49-F238E27FC236}">
                <a16:creationId xmlns:a16="http://schemas.microsoft.com/office/drawing/2014/main" id="{ED8EF780-656D-B703-C6F7-B0FC0C6330F0}"/>
              </a:ext>
            </a:extLst>
          </p:cNvPr>
          <p:cNvPicPr>
            <a:picLocks noChangeAspect="1"/>
          </p:cNvPicPr>
          <p:nvPr/>
        </p:nvPicPr>
        <p:blipFill>
          <a:blip r:embed="rId3"/>
          <a:stretch>
            <a:fillRect/>
          </a:stretch>
        </p:blipFill>
        <p:spPr>
          <a:xfrm>
            <a:off x="3220386" y="1340768"/>
            <a:ext cx="8791706" cy="5344891"/>
          </a:xfrm>
          <a:prstGeom prst="rect">
            <a:avLst/>
          </a:prstGeom>
        </p:spPr>
      </p:pic>
    </p:spTree>
    <p:extLst>
      <p:ext uri="{BB962C8B-B14F-4D97-AF65-F5344CB8AC3E}">
        <p14:creationId xmlns:p14="http://schemas.microsoft.com/office/powerpoint/2010/main" val="8927843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D7BED-F19B-F1F5-9922-3A9981DDF7BF}"/>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5C05EBA-4C21-47EC-753B-947AF942A2F4}"/>
              </a:ext>
            </a:extLst>
          </p:cNvPr>
          <p:cNvGraphicFramePr>
            <a:graphicFrameLocks noGrp="1"/>
          </p:cNvGraphicFramePr>
          <p:nvPr>
            <p:extLst>
              <p:ext uri="{D42A27DB-BD31-4B8C-83A1-F6EECF244321}">
                <p14:modId xmlns:p14="http://schemas.microsoft.com/office/powerpoint/2010/main" val="1027394163"/>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1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tx1"/>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rowSpan="2" gridSpan="2">
                  <a:txBody>
                    <a:bodyPr/>
                    <a:lstStyle/>
                    <a:p>
                      <a:pPr algn="ctr"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10:30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15:40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8647645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D7BED-F19B-F1F5-9922-3A9981DDF7BF}"/>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5C05EBA-4C21-47EC-753B-947AF942A2F4}"/>
              </a:ext>
            </a:extLst>
          </p:cNvPr>
          <p:cNvGraphicFramePr>
            <a:graphicFrameLocks noGrp="1"/>
          </p:cNvGraphicFramePr>
          <p:nvPr>
            <p:extLst>
              <p:ext uri="{D42A27DB-BD31-4B8C-83A1-F6EECF244321}">
                <p14:modId xmlns:p14="http://schemas.microsoft.com/office/powerpoint/2010/main" val="2058016339"/>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6">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tc>
                <a:tc>
                  <a:txBody>
                    <a:bodyPr/>
                    <a:lstStyle/>
                    <a:p>
                      <a:pPr algn="ctr" fontAlgn="ct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11:30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19868186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3">
            <a:extLst>
              <a:ext uri="{FF2B5EF4-FFF2-40B4-BE49-F238E27FC236}">
                <a16:creationId xmlns:a16="http://schemas.microsoft.com/office/drawing/2014/main" id="{9644AFC0-3D8D-889B-A8B6-83202FE0F8DF}"/>
              </a:ext>
            </a:extLst>
          </p:cNvPr>
          <p:cNvSpPr txBox="1">
            <a:spLocks noChangeArrowheads="1"/>
          </p:cNvSpPr>
          <p:nvPr/>
        </p:nvSpPr>
        <p:spPr bwMode="auto">
          <a:xfrm>
            <a:off x="249758" y="69903"/>
            <a:ext cx="11678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６．対策の実施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矢を１本製作</a:t>
            </a:r>
            <a:r>
              <a:rPr lang="en-US" altLang="ja-JP" sz="2400" b="1" dirty="0">
                <a:solidFill>
                  <a:srgbClr val="0000FF"/>
                </a:solidFill>
                <a:latin typeface="BIZ UDPゴシック" panose="020B0400000000000000" pitchFamily="50" charset="-128"/>
                <a:ea typeface="BIZ UDPゴシック" panose="020B0400000000000000" pitchFamily="50" charset="-128"/>
              </a:rPr>
              <a:t>』 </a:t>
            </a:r>
            <a:r>
              <a:rPr lang="ja-JP" altLang="en-US" sz="2400" b="1" dirty="0">
                <a:solidFill>
                  <a:srgbClr val="0000FF"/>
                </a:solidFill>
                <a:latin typeface="BIZ UDPゴシック" panose="020B0400000000000000" pitchFamily="50" charset="-128"/>
                <a:ea typeface="BIZ UDPゴシック" panose="020B0400000000000000" pitchFamily="50" charset="-128"/>
              </a:rPr>
              <a:t>→ ７．効果の確認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⑦</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10:40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12:00</a:t>
            </a:r>
          </a:p>
        </p:txBody>
      </p:sp>
      <p:pic>
        <p:nvPicPr>
          <p:cNvPr id="3" name="図 2">
            <a:extLst>
              <a:ext uri="{FF2B5EF4-FFF2-40B4-BE49-F238E27FC236}">
                <a16:creationId xmlns:a16="http://schemas.microsoft.com/office/drawing/2014/main" id="{A847ED0D-92C5-C744-6A67-9B045A372D8E}"/>
              </a:ext>
            </a:extLst>
          </p:cNvPr>
          <p:cNvPicPr>
            <a:picLocks noChangeAspect="1"/>
          </p:cNvPicPr>
          <p:nvPr/>
        </p:nvPicPr>
        <p:blipFill>
          <a:blip r:embed="rId2"/>
          <a:stretch>
            <a:fillRect/>
          </a:stretch>
        </p:blipFill>
        <p:spPr>
          <a:xfrm>
            <a:off x="407368" y="548680"/>
            <a:ext cx="8791706" cy="5344891"/>
          </a:xfrm>
          <a:prstGeom prst="rect">
            <a:avLst/>
          </a:prstGeom>
        </p:spPr>
      </p:pic>
      <p:pic>
        <p:nvPicPr>
          <p:cNvPr id="4" name="図 3">
            <a:extLst>
              <a:ext uri="{FF2B5EF4-FFF2-40B4-BE49-F238E27FC236}">
                <a16:creationId xmlns:a16="http://schemas.microsoft.com/office/drawing/2014/main" id="{444FFAF5-1BEE-A751-DC3E-2CEA118DAC8B}"/>
              </a:ext>
            </a:extLst>
          </p:cNvPr>
          <p:cNvPicPr>
            <a:picLocks noChangeAspect="1"/>
          </p:cNvPicPr>
          <p:nvPr/>
        </p:nvPicPr>
        <p:blipFill>
          <a:blip r:embed="rId3"/>
          <a:stretch>
            <a:fillRect/>
          </a:stretch>
        </p:blipFill>
        <p:spPr>
          <a:xfrm>
            <a:off x="2992926" y="933778"/>
            <a:ext cx="9021324" cy="5807590"/>
          </a:xfrm>
          <a:prstGeom prst="rect">
            <a:avLst/>
          </a:prstGeom>
        </p:spPr>
      </p:pic>
    </p:spTree>
    <p:extLst>
      <p:ext uri="{BB962C8B-B14F-4D97-AF65-F5344CB8AC3E}">
        <p14:creationId xmlns:p14="http://schemas.microsoft.com/office/powerpoint/2010/main" val="2552461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D7BED-F19B-F1F5-9922-3A9981DDF7BF}"/>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5C05EBA-4C21-47EC-753B-947AF942A2F4}"/>
              </a:ext>
            </a:extLst>
          </p:cNvPr>
          <p:cNvGraphicFramePr>
            <a:graphicFrameLocks noGrp="1"/>
          </p:cNvGraphicFramePr>
          <p:nvPr>
            <p:extLst>
              <p:ext uri="{D42A27DB-BD31-4B8C-83A1-F6EECF244321}">
                <p14:modId xmlns:p14="http://schemas.microsoft.com/office/powerpoint/2010/main" val="1352906576"/>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12:00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14:30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15:10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15:40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32110472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D5DA68-6F98-22EB-680B-34D15AB9B76E}"/>
            </a:ext>
          </a:extLst>
        </p:cNvPr>
        <p:cNvGrpSpPr/>
        <p:nvPr/>
      </p:nvGrpSpPr>
      <p:grpSpPr>
        <a:xfrm>
          <a:off x="0" y="0"/>
          <a:ext cx="0" cy="0"/>
          <a:chOff x="0" y="0"/>
          <a:chExt cx="0" cy="0"/>
        </a:xfrm>
      </p:grpSpPr>
      <p:sp>
        <p:nvSpPr>
          <p:cNvPr id="12290" name="Text Box 2">
            <a:extLst>
              <a:ext uri="{FF2B5EF4-FFF2-40B4-BE49-F238E27FC236}">
                <a16:creationId xmlns:a16="http://schemas.microsoft.com/office/drawing/2014/main" id="{B013A151-6340-FA6B-0D35-ED6EAC8E81E7}"/>
              </a:ext>
            </a:extLst>
          </p:cNvPr>
          <p:cNvSpPr txBox="1">
            <a:spLocks noChangeArrowheads="1"/>
          </p:cNvSpPr>
          <p:nvPr/>
        </p:nvSpPr>
        <p:spPr bwMode="auto">
          <a:xfrm>
            <a:off x="2279576" y="548680"/>
            <a:ext cx="7813500" cy="594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BIZ UDPゴシック" panose="020B0400000000000000" pitchFamily="50" charset="-128"/>
                <a:ea typeface="BIZ UDPゴシック" panose="020B0400000000000000" pitchFamily="50" charset="-128"/>
              </a:rPr>
              <a:t>昼食</a:t>
            </a:r>
            <a:r>
              <a:rPr lang="en-US" altLang="ja-JP" b="1" dirty="0">
                <a:solidFill>
                  <a:schemeClr val="accent2"/>
                </a:solidFill>
                <a:latin typeface="BIZ UDPゴシック" panose="020B0400000000000000" pitchFamily="50" charset="-128"/>
                <a:ea typeface="BIZ UDPゴシック" panose="020B0400000000000000" pitchFamily="50" charset="-128"/>
              </a:rPr>
              <a:t>･</a:t>
            </a:r>
            <a:r>
              <a:rPr lang="ja-JP" altLang="en-US" b="1" dirty="0">
                <a:solidFill>
                  <a:schemeClr val="accent2"/>
                </a:solidFill>
                <a:latin typeface="BIZ UDPゴシック" panose="020B0400000000000000" pitchFamily="50" charset="-128"/>
                <a:ea typeface="BIZ UDPゴシック" panose="020B0400000000000000" pitchFamily="50" charset="-128"/>
              </a:rPr>
              <a:t>休憩　</a:t>
            </a:r>
            <a:r>
              <a:rPr lang="en-US" altLang="ja-JP" b="1" dirty="0">
                <a:solidFill>
                  <a:schemeClr val="accent2"/>
                </a:solidFill>
                <a:latin typeface="BIZ UDPゴシック" panose="020B0400000000000000" pitchFamily="50" charset="-128"/>
                <a:ea typeface="BIZ UDPゴシック" panose="020B0400000000000000" pitchFamily="50" charset="-128"/>
              </a:rPr>
              <a:t>12</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00</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13</a:t>
            </a:r>
            <a:r>
              <a:rPr lang="ja-JP" altLang="en-US" b="1" dirty="0">
                <a:solidFill>
                  <a:schemeClr val="accent2"/>
                </a:solidFill>
                <a:latin typeface="BIZ UDPゴシック" panose="020B0400000000000000" pitchFamily="50" charset="-128"/>
                <a:ea typeface="BIZ UDPゴシック" panose="020B0400000000000000" pitchFamily="50" charset="-128"/>
              </a:rPr>
              <a:t>：</a:t>
            </a:r>
            <a:r>
              <a:rPr lang="en-US" altLang="ja-JP" b="1" dirty="0">
                <a:solidFill>
                  <a:schemeClr val="accent2"/>
                </a:solidFill>
                <a:latin typeface="BIZ UDPゴシック" panose="020B0400000000000000" pitchFamily="50" charset="-128"/>
                <a:ea typeface="BIZ UDPゴシック" panose="020B0400000000000000" pitchFamily="50" charset="-128"/>
              </a:rPr>
              <a:t>00</a:t>
            </a:r>
            <a:r>
              <a:rPr lang="ja-JP" altLang="en-US" b="1" dirty="0">
                <a:solidFill>
                  <a:schemeClr val="accent2"/>
                </a:solidFill>
                <a:latin typeface="BIZ UDPゴシック" panose="020B0400000000000000" pitchFamily="50" charset="-128"/>
                <a:ea typeface="BIZ UDPゴシック" panose="020B0400000000000000" pitchFamily="50" charset="-128"/>
              </a:rPr>
              <a:t>　（</a:t>
            </a:r>
            <a:r>
              <a:rPr lang="en-US" altLang="ja-JP" b="1" dirty="0">
                <a:solidFill>
                  <a:schemeClr val="accent2"/>
                </a:solidFill>
                <a:latin typeface="BIZ UDPゴシック" panose="020B0400000000000000" pitchFamily="50" charset="-128"/>
                <a:ea typeface="BIZ UDPゴシック" panose="020B0400000000000000" pitchFamily="50" charset="-128"/>
              </a:rPr>
              <a:t>60</a:t>
            </a:r>
            <a:r>
              <a:rPr lang="ja-JP" altLang="en-US" b="1" dirty="0">
                <a:solidFill>
                  <a:schemeClr val="accent2"/>
                </a:solidFill>
                <a:latin typeface="BIZ UDPゴシック" panose="020B0400000000000000" pitchFamily="50" charset="-128"/>
                <a:ea typeface="BIZ UDPゴシック" panose="020B0400000000000000" pitchFamily="50" charset="-128"/>
              </a:rPr>
              <a:t>分）</a:t>
            </a:r>
            <a:endParaRPr lang="ja-JP" altLang="en-US" dirty="0">
              <a:latin typeface="BIZ UDPゴシック" panose="020B0400000000000000" pitchFamily="50" charset="-128"/>
              <a:ea typeface="BIZ UDPゴシック" panose="020B0400000000000000" pitchFamily="50" charset="-128"/>
            </a:endParaRPr>
          </a:p>
        </p:txBody>
      </p:sp>
      <p:sp>
        <p:nvSpPr>
          <p:cNvPr id="5" name="AutoShape 3">
            <a:extLst>
              <a:ext uri="{FF2B5EF4-FFF2-40B4-BE49-F238E27FC236}">
                <a16:creationId xmlns:a16="http://schemas.microsoft.com/office/drawing/2014/main" id="{3A34595A-A3FE-3337-236F-BF5BE0E5696D}"/>
              </a:ext>
            </a:extLst>
          </p:cNvPr>
          <p:cNvSpPr>
            <a:spLocks noChangeArrowheads="1"/>
          </p:cNvSpPr>
          <p:nvPr/>
        </p:nvSpPr>
        <p:spPr bwMode="auto">
          <a:xfrm>
            <a:off x="263352" y="1448780"/>
            <a:ext cx="11665295" cy="3960440"/>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昼食について</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・弁当の食べ残しは、弁当容器の中にそのままにし、他のゴミ袋に捨てないようにお願いします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2000" b="1" dirty="0">
                <a:solidFill>
                  <a:srgbClr val="FF6600"/>
                </a:solidFill>
                <a:latin typeface="BIZ UDPゴシック" panose="020B0400000000000000" pitchFamily="50" charset="-128"/>
                <a:ea typeface="BIZ UDPゴシック" panose="020B0400000000000000" pitchFamily="50" charset="-128"/>
              </a:rPr>
              <a:t>　　・</a:t>
            </a:r>
            <a:r>
              <a:rPr lang="ja-JP" altLang="en-US" sz="2000" b="1" u="sng" dirty="0">
                <a:solidFill>
                  <a:srgbClr val="FF66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en-US" altLang="ja-JP" sz="2000" b="1" u="sng" dirty="0">
              <a:solidFill>
                <a:srgbClr val="FF66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endParaRPr lang="en-US" altLang="ja-JP" sz="2000" b="1" u="sng" dirty="0">
              <a:solidFill>
                <a:srgbClr val="C00000"/>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◆車でお越しの方は ５階 ラウンジ に</a:t>
            </a:r>
            <a:r>
              <a:rPr lang="ja-JP" altLang="en-US" sz="20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20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・貴重品は各自で管理してください</a:t>
            </a:r>
            <a:endParaRPr lang="en-US" altLang="ja-JP" sz="20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2000" b="1" dirty="0">
                <a:latin typeface="BIZ UDPゴシック" panose="020B0400000000000000" pitchFamily="50" charset="-128"/>
                <a:ea typeface="BIZ UDPゴシック" panose="020B0400000000000000" pitchFamily="50" charset="-128"/>
              </a:rPr>
              <a:t>　　・会場内、敷地内は</a:t>
            </a:r>
            <a:r>
              <a:rPr lang="ja-JP" altLang="en-US" sz="2000" b="1" dirty="0">
                <a:solidFill>
                  <a:srgbClr val="FF0000"/>
                </a:solidFill>
                <a:latin typeface="BIZ UDPゴシック" panose="020B0400000000000000" pitchFamily="50" charset="-128"/>
                <a:ea typeface="BIZ UDPゴシック" panose="020B0400000000000000" pitchFamily="50" charset="-128"/>
              </a:rPr>
              <a:t>禁煙</a:t>
            </a:r>
            <a:r>
              <a:rPr lang="ja-JP" altLang="en-US" sz="2000" b="1" dirty="0">
                <a:latin typeface="BIZ UDPゴシック" panose="020B0400000000000000" pitchFamily="50" charset="-128"/>
                <a:ea typeface="BIZ UDPゴシック" panose="020B0400000000000000" pitchFamily="50" charset="-128"/>
              </a:rPr>
              <a:t>です　→</a:t>
            </a:r>
            <a:r>
              <a:rPr lang="ja-JP" altLang="en-US" sz="20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2000" b="1" dirty="0">
                <a:latin typeface="BIZ UDPゴシック" panose="020B0400000000000000" pitchFamily="50" charset="-128"/>
                <a:ea typeface="BIZ UDPゴシック" panose="020B0400000000000000" pitchFamily="50" charset="-128"/>
              </a:rPr>
              <a:t>をご利用ください　</a:t>
            </a:r>
          </a:p>
        </p:txBody>
      </p:sp>
    </p:spTree>
    <p:extLst>
      <p:ext uri="{BB962C8B-B14F-4D97-AF65-F5344CB8AC3E}">
        <p14:creationId xmlns:p14="http://schemas.microsoft.com/office/powerpoint/2010/main" val="25585483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D7BED-F19B-F1F5-9922-3A9981DDF7BF}"/>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5C05EBA-4C21-47EC-753B-947AF942A2F4}"/>
              </a:ext>
            </a:extLst>
          </p:cNvPr>
          <p:cNvGraphicFramePr>
            <a:graphicFrameLocks noGrp="1"/>
          </p:cNvGraphicFramePr>
          <p:nvPr>
            <p:extLst>
              <p:ext uri="{D42A27DB-BD31-4B8C-83A1-F6EECF244321}">
                <p14:modId xmlns:p14="http://schemas.microsoft.com/office/powerpoint/2010/main" val="3277128482"/>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14418">
                  <a:extLst>
                    <a:ext uri="{9D8B030D-6E8A-4147-A177-3AD203B41FA5}">
                      <a16:colId xmlns:a16="http://schemas.microsoft.com/office/drawing/2014/main" val="2855752763"/>
                    </a:ext>
                  </a:extLst>
                </a:gridCol>
                <a:gridCol w="484193">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6">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296195760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3">
            <a:extLst>
              <a:ext uri="{FF2B5EF4-FFF2-40B4-BE49-F238E27FC236}">
                <a16:creationId xmlns:a16="http://schemas.microsoft.com/office/drawing/2014/main" id="{9644AFC0-3D8D-889B-A8B6-83202FE0F8DF}"/>
              </a:ext>
            </a:extLst>
          </p:cNvPr>
          <p:cNvSpPr txBox="1">
            <a:spLocks noChangeArrowheads="1"/>
          </p:cNvSpPr>
          <p:nvPr/>
        </p:nvSpPr>
        <p:spPr bwMode="auto">
          <a:xfrm>
            <a:off x="335360" y="69903"/>
            <a:ext cx="10369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７．効果の確認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⑦</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13:50</a:t>
            </a:r>
          </a:p>
        </p:txBody>
      </p:sp>
      <p:pic>
        <p:nvPicPr>
          <p:cNvPr id="4" name="図 3">
            <a:extLst>
              <a:ext uri="{FF2B5EF4-FFF2-40B4-BE49-F238E27FC236}">
                <a16:creationId xmlns:a16="http://schemas.microsoft.com/office/drawing/2014/main" id="{444FFAF5-1BEE-A751-DC3E-2CEA118DAC8B}"/>
              </a:ext>
            </a:extLst>
          </p:cNvPr>
          <p:cNvPicPr>
            <a:picLocks noChangeAspect="1"/>
          </p:cNvPicPr>
          <p:nvPr/>
        </p:nvPicPr>
        <p:blipFill>
          <a:blip r:embed="rId2"/>
          <a:stretch>
            <a:fillRect/>
          </a:stretch>
        </p:blipFill>
        <p:spPr>
          <a:xfrm>
            <a:off x="335360" y="548680"/>
            <a:ext cx="9579170" cy="6166710"/>
          </a:xfrm>
          <a:prstGeom prst="rect">
            <a:avLst/>
          </a:prstGeom>
        </p:spPr>
      </p:pic>
      <p:pic>
        <p:nvPicPr>
          <p:cNvPr id="7" name="図 6">
            <a:extLst>
              <a:ext uri="{FF2B5EF4-FFF2-40B4-BE49-F238E27FC236}">
                <a16:creationId xmlns:a16="http://schemas.microsoft.com/office/drawing/2014/main" id="{90F27339-7FC7-83A6-5DFC-0116E82D9F28}"/>
              </a:ext>
            </a:extLst>
          </p:cNvPr>
          <p:cNvPicPr>
            <a:picLocks noChangeAspect="1"/>
          </p:cNvPicPr>
          <p:nvPr/>
        </p:nvPicPr>
        <p:blipFill>
          <a:blip r:embed="rId3"/>
          <a:stretch>
            <a:fillRect/>
          </a:stretch>
        </p:blipFill>
        <p:spPr>
          <a:xfrm>
            <a:off x="8184232" y="518402"/>
            <a:ext cx="3600400" cy="6263197"/>
          </a:xfrm>
          <a:prstGeom prst="rect">
            <a:avLst/>
          </a:prstGeom>
        </p:spPr>
      </p:pic>
      <p:sp>
        <p:nvSpPr>
          <p:cNvPr id="8" name="Text Box 183">
            <a:extLst>
              <a:ext uri="{FF2B5EF4-FFF2-40B4-BE49-F238E27FC236}">
                <a16:creationId xmlns:a16="http://schemas.microsoft.com/office/drawing/2014/main" id="{D57F105B-9CDD-9CB3-5EA7-BFA74D9ABF31}"/>
              </a:ext>
            </a:extLst>
          </p:cNvPr>
          <p:cNvSpPr txBox="1">
            <a:spLocks noChangeArrowheads="1"/>
          </p:cNvSpPr>
          <p:nvPr/>
        </p:nvSpPr>
        <p:spPr bwMode="auto">
          <a:xfrm>
            <a:off x="8112224" y="44624"/>
            <a:ext cx="25202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記録用紙 ⑧</a:t>
            </a:r>
            <a:r>
              <a:rPr lang="en-US" altLang="ja-JP" sz="2400" b="1" dirty="0">
                <a:solidFill>
                  <a:srgbClr val="0000FF"/>
                </a:solidFill>
                <a:latin typeface="BIZ UDPゴシック" panose="020B0400000000000000" pitchFamily="50" charset="-128"/>
                <a:ea typeface="BIZ UDPゴシック" panose="020B0400000000000000" pitchFamily="50" charset="-128"/>
              </a:rPr>
              <a:t>〕</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391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C86EFC8C-1F62-E053-2446-ED2C3F583DFD}"/>
              </a:ext>
            </a:extLst>
          </p:cNvPr>
          <p:cNvGraphicFramePr>
            <a:graphicFrameLocks noGrp="1"/>
          </p:cNvGraphicFramePr>
          <p:nvPr>
            <p:extLst>
              <p:ext uri="{D42A27DB-BD31-4B8C-83A1-F6EECF244321}">
                <p14:modId xmlns:p14="http://schemas.microsoft.com/office/powerpoint/2010/main" val="2462533015"/>
              </p:ext>
            </p:extLst>
          </p:nvPr>
        </p:nvGraphicFramePr>
        <p:xfrm>
          <a:off x="263352" y="188641"/>
          <a:ext cx="11593288" cy="6552722"/>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83985">
                <a:tc>
                  <a:txBody>
                    <a:bodyPr/>
                    <a:lstStyle/>
                    <a:p>
                      <a:pPr algn="l" fontAlgn="ctr"/>
                      <a:r>
                        <a:rPr lang="ja-JP" altLang="en-US" sz="14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0"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507857">
                <a:tc rowSpan="18">
                  <a:txBody>
                    <a:bodyPr/>
                    <a:lstStyle/>
                    <a:p>
                      <a:pPr algn="ctr" fontAlgn="ctr"/>
                      <a:r>
                        <a:rPr lang="ja-JP" altLang="en-US" sz="1800" b="0"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9:20</a:t>
                      </a: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rgbClr val="0000FF"/>
                          </a:solidFill>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開会挨拶</a:t>
                      </a:r>
                      <a:b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・会場世話人</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1915101603"/>
                  </a:ext>
                </a:extLst>
              </a:tr>
              <a:tr h="507857">
                <a:tc vMerge="1">
                  <a:txBody>
                    <a:bodyPr/>
                    <a:lstStyle/>
                    <a:p>
                      <a:endParaRPr kumimoji="1" lang="ja-JP" altLang="en-US"/>
                    </a:p>
                  </a:txBody>
                  <a:tcPr/>
                </a:tc>
                <a:tc>
                  <a:txBody>
                    <a:bodyPr/>
                    <a:lstStyle/>
                    <a:p>
                      <a:pPr algn="ctr"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リーダー中級</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・演習を通した</a:t>
                      </a: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974564063"/>
                  </a:ext>
                </a:extLst>
              </a:tr>
              <a:tr h="269474">
                <a:tc vMerge="1">
                  <a:txBody>
                    <a:bodyPr/>
                    <a:lstStyle/>
                    <a:p>
                      <a:endParaRPr kumimoji="1" lang="ja-JP" altLang="en-US"/>
                    </a:p>
                  </a:txBody>
                  <a:tcPr/>
                </a:tc>
                <a:tc>
                  <a:txBody>
                    <a:bodyPr/>
                    <a:lstStyle/>
                    <a:p>
                      <a:pPr algn="ctr" fontAlgn="ct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10:00</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6">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a:t>
                      </a:r>
                      <a:b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a:t>
                      </a:r>
                      <a:r>
                        <a:rPr lang="en-US" altLang="zh-TW"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3</a:t>
                      </a:r>
                      <a:r>
                        <a:rPr lang="zh-TW"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分</a:t>
                      </a:r>
                      <a:r>
                        <a:rPr lang="en-US" altLang="zh-TW"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zh-TW"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381697079"/>
                  </a:ext>
                </a:extLst>
              </a:tr>
              <a:tr h="269474">
                <a:tc vMerge="1">
                  <a:txBody>
                    <a:bodyPr/>
                    <a:lstStyle/>
                    <a:p>
                      <a:endParaRPr kumimoji="1" lang="ja-JP" altLang="en-US"/>
                    </a:p>
                  </a:txBody>
                  <a:tcPr/>
                </a:tc>
                <a:tc>
                  <a:txBody>
                    <a:bodyPr/>
                    <a:lstStyle/>
                    <a:p>
                      <a:pPr algn="ctr" fontAlgn="ct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10:20</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・「ジェスチャーゲーム」　</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27547212"/>
                  </a:ext>
                </a:extLst>
              </a:tr>
              <a:tr h="269474">
                <a:tc vMerge="1">
                  <a:txBody>
                    <a:bodyPr/>
                    <a:lstStyle/>
                    <a:p>
                      <a:endParaRPr kumimoji="1" lang="ja-JP" altLang="en-US"/>
                    </a:p>
                  </a:txBody>
                  <a:tcPr/>
                </a:tc>
                <a:tc>
                  <a:txBody>
                    <a:bodyPr/>
                    <a:lstStyle/>
                    <a:p>
                      <a:pPr algn="ctr" fontAlgn="ct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29426467"/>
                  </a:ext>
                </a:extLst>
              </a:tr>
              <a:tr h="269474">
                <a:tc vMerge="1">
                  <a:txBody>
                    <a:bodyPr/>
                    <a:lstStyle/>
                    <a:p>
                      <a:endParaRPr kumimoji="1" lang="ja-JP" altLang="en-US"/>
                    </a:p>
                  </a:txBody>
                  <a:tcPr/>
                </a:tc>
                <a:tc rowSpan="3">
                  <a:txBody>
                    <a:bodyPr/>
                    <a:lstStyle/>
                    <a:p>
                      <a:pPr algn="ctr" fontAlgn="ct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10:50</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2487215028"/>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3</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3980854575"/>
                  </a:ext>
                </a:extLst>
              </a:tr>
              <a:tr h="50382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・グループの特長を表す</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グループ名</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を決め、「シンボルマーク」を</a:t>
                      </a:r>
                      <a:b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描いてください　（</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2</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3074800"/>
                  </a:ext>
                </a:extLst>
              </a:tr>
              <a:tr h="507857">
                <a:tc vMerge="1">
                  <a:txBody>
                    <a:bodyPr/>
                    <a:lstStyle/>
                    <a:p>
                      <a:endParaRPr kumimoji="1" lang="ja-JP" altLang="en-US"/>
                    </a:p>
                  </a:txBody>
                  <a:tcPr/>
                </a:tc>
                <a:tc>
                  <a:txBody>
                    <a:bodyPr/>
                    <a:lstStyle/>
                    <a:p>
                      <a:pPr algn="ctr" fontAlgn="ct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11:20</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QC</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ストーリー（ステップ）</a:t>
                      </a:r>
                      <a:b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・ＱＣ手法 </a:t>
                      </a: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Q7</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846856299"/>
                  </a:ext>
                </a:extLst>
              </a:tr>
              <a:tr h="269474">
                <a:tc vMerge="1">
                  <a:txBody>
                    <a:bodyPr/>
                    <a:lstStyle/>
                    <a:p>
                      <a:endParaRPr kumimoji="1" lang="ja-JP" altLang="en-US"/>
                    </a:p>
                  </a:txBody>
                  <a:tcPr/>
                </a:tc>
                <a:tc>
                  <a:txBody>
                    <a:bodyPr/>
                    <a:lstStyle/>
                    <a:p>
                      <a:pPr algn="ctr" fontAlgn="ct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858218992"/>
                  </a:ext>
                </a:extLst>
              </a:tr>
              <a:tr h="269474">
                <a:tc vMerge="1">
                  <a:txBody>
                    <a:bodyPr/>
                    <a:lstStyle/>
                    <a:p>
                      <a:endParaRPr kumimoji="1" lang="ja-JP" altLang="en-US"/>
                    </a:p>
                  </a:txBody>
                  <a:tcPr/>
                </a:tc>
                <a:tc>
                  <a:txBody>
                    <a:bodyPr/>
                    <a:lstStyle/>
                    <a:p>
                      <a:pPr algn="ctr" fontAlgn="ct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7">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46222956"/>
                  </a:ext>
                </a:extLst>
              </a:tr>
              <a:tr h="503826">
                <a:tc vMerge="1">
                  <a:txBody>
                    <a:bodyPr/>
                    <a:lstStyle/>
                    <a:p>
                      <a:endParaRPr kumimoji="1" lang="ja-JP" altLang="en-US"/>
                    </a:p>
                  </a:txBody>
                  <a:tcPr/>
                </a:tc>
                <a:tc rowSpan="3">
                  <a:txBody>
                    <a:bodyPr/>
                    <a:lstStyle/>
                    <a:p>
                      <a:pPr algn="ctr" fontAlgn="ct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13:10</a:t>
                      </a: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3">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4146523518"/>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016268337"/>
                  </a:ext>
                </a:extLst>
              </a:tr>
              <a:tr h="269474">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21435384"/>
                  </a:ext>
                </a:extLst>
              </a:tr>
              <a:tr h="269474">
                <a:tc vMerge="1">
                  <a:txBody>
                    <a:bodyPr/>
                    <a:lstStyle/>
                    <a:p>
                      <a:endParaRPr kumimoji="1" lang="ja-JP" altLang="en-US"/>
                    </a:p>
                  </a:txBody>
                  <a:tcPr/>
                </a:tc>
                <a:tc>
                  <a:txBody>
                    <a:bodyPr/>
                    <a:lstStyle/>
                    <a:p>
                      <a:pPr algn="ctr" fontAlgn="ct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15:20</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000458835"/>
                  </a:ext>
                </a:extLst>
              </a:tr>
              <a:tr h="269474">
                <a:tc vMerge="1">
                  <a:txBody>
                    <a:bodyPr/>
                    <a:lstStyle/>
                    <a:p>
                      <a:endParaRPr kumimoji="1" lang="ja-JP" altLang="en-US"/>
                    </a:p>
                  </a:txBody>
                  <a:tcPr/>
                </a:tc>
                <a:tc>
                  <a:txBody>
                    <a:bodyPr/>
                    <a:lstStyle/>
                    <a:p>
                      <a:pPr algn="ctr" fontAlgn="ct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360783"/>
                  </a:ext>
                </a:extLst>
              </a:tr>
              <a:tr h="269474">
                <a:tc vMerge="1">
                  <a:txBody>
                    <a:bodyPr/>
                    <a:lstStyle/>
                    <a:p>
                      <a:endParaRPr kumimoji="1" lang="ja-JP" altLang="en-US"/>
                    </a:p>
                  </a:txBody>
                  <a:tcPr/>
                </a:tc>
                <a:tc>
                  <a:txBody>
                    <a:bodyPr/>
                    <a:lstStyle/>
                    <a:p>
                      <a:pPr algn="ctr" fontAlgn="ct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15:50</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203842760"/>
                  </a:ext>
                </a:extLst>
              </a:tr>
              <a:tr h="269474">
                <a:tc vMerge="1">
                  <a:txBody>
                    <a:bodyPr/>
                    <a:lstStyle/>
                    <a:p>
                      <a:endParaRPr kumimoji="1" lang="ja-JP" altLang="en-US"/>
                    </a:p>
                  </a:txBody>
                  <a:tcPr/>
                </a:tc>
                <a:tc>
                  <a:txBody>
                    <a:bodyPr/>
                    <a:lstStyle/>
                    <a:p>
                      <a:pPr algn="ctr" fontAlgn="ct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16:50</a:t>
                      </a: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0"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tc gridSpan="2">
                  <a:txBody>
                    <a:bodyPr/>
                    <a:lstStyle/>
                    <a:p>
                      <a:pPr algn="l" fontAlgn="ctr"/>
                      <a:r>
                        <a:rPr lang="ja-JP" altLang="en-US" sz="1400" b="0"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Tree>
    <p:extLst>
      <p:ext uri="{BB962C8B-B14F-4D97-AF65-F5344CB8AC3E}">
        <p14:creationId xmlns:p14="http://schemas.microsoft.com/office/powerpoint/2010/main" val="38881445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50F7D3-1176-8856-EA7F-F2179EE86F67}"/>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3397EDB9-58B9-EB95-DFFD-8743E39D4A40}"/>
              </a:ext>
            </a:extLst>
          </p:cNvPr>
          <p:cNvPicPr>
            <a:picLocks noChangeAspect="1"/>
          </p:cNvPicPr>
          <p:nvPr/>
        </p:nvPicPr>
        <p:blipFill>
          <a:blip r:embed="rId2"/>
          <a:stretch>
            <a:fillRect/>
          </a:stretch>
        </p:blipFill>
        <p:spPr>
          <a:xfrm>
            <a:off x="1116012" y="652174"/>
            <a:ext cx="10020548" cy="6111871"/>
          </a:xfrm>
          <a:prstGeom prst="rect">
            <a:avLst/>
          </a:prstGeom>
        </p:spPr>
      </p:pic>
      <p:sp>
        <p:nvSpPr>
          <p:cNvPr id="2" name="Text Box 183">
            <a:extLst>
              <a:ext uri="{FF2B5EF4-FFF2-40B4-BE49-F238E27FC236}">
                <a16:creationId xmlns:a16="http://schemas.microsoft.com/office/drawing/2014/main" id="{8F1D490F-A141-CADE-42D4-0C9C66595EA0}"/>
              </a:ext>
            </a:extLst>
          </p:cNvPr>
          <p:cNvSpPr txBox="1">
            <a:spLocks noChangeArrowheads="1"/>
          </p:cNvSpPr>
          <p:nvPr/>
        </p:nvSpPr>
        <p:spPr bwMode="auto">
          <a:xfrm>
            <a:off x="335360" y="69903"/>
            <a:ext cx="10369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７．効果の確認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⑨</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13:50</a:t>
            </a:r>
          </a:p>
        </p:txBody>
      </p:sp>
    </p:spTree>
    <p:extLst>
      <p:ext uri="{BB962C8B-B14F-4D97-AF65-F5344CB8AC3E}">
        <p14:creationId xmlns:p14="http://schemas.microsoft.com/office/powerpoint/2010/main" val="25212448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D7BED-F19B-F1F5-9922-3A9981DDF7BF}"/>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5C05EBA-4C21-47EC-753B-947AF942A2F4}"/>
              </a:ext>
            </a:extLst>
          </p:cNvPr>
          <p:cNvGraphicFramePr>
            <a:graphicFrameLocks noGrp="1"/>
          </p:cNvGraphicFramePr>
          <p:nvPr>
            <p:extLst>
              <p:ext uri="{D42A27DB-BD31-4B8C-83A1-F6EECF244321}">
                <p14:modId xmlns:p14="http://schemas.microsoft.com/office/powerpoint/2010/main" val="2596755440"/>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6">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solidFill>
                      <a:schemeClr val="bg1"/>
                    </a:solid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14:50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5197588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83">
            <a:extLst>
              <a:ext uri="{FF2B5EF4-FFF2-40B4-BE49-F238E27FC236}">
                <a16:creationId xmlns:a16="http://schemas.microsoft.com/office/drawing/2014/main" id="{B23D712F-ACDB-72A6-0558-E4C23299B63C}"/>
              </a:ext>
            </a:extLst>
          </p:cNvPr>
          <p:cNvSpPr txBox="1">
            <a:spLocks noChangeArrowheads="1"/>
          </p:cNvSpPr>
          <p:nvPr/>
        </p:nvSpPr>
        <p:spPr bwMode="auto">
          <a:xfrm>
            <a:off x="249758" y="260648"/>
            <a:ext cx="8510538" cy="78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0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８．標準化と管理の定着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⑩</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13:50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14:20</a:t>
            </a:r>
          </a:p>
          <a:p>
            <a:pPr eaLnBrk="1" hangingPunct="1">
              <a:lnSpc>
                <a:spcPts val="20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９．反省と今後の進め方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⑩</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14:20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14:50</a:t>
            </a:r>
          </a:p>
        </p:txBody>
      </p:sp>
      <p:pic>
        <p:nvPicPr>
          <p:cNvPr id="5" name="図 4">
            <a:extLst>
              <a:ext uri="{FF2B5EF4-FFF2-40B4-BE49-F238E27FC236}">
                <a16:creationId xmlns:a16="http://schemas.microsoft.com/office/drawing/2014/main" id="{CF4F7B89-B3E3-0779-A532-45EE4CA026DC}"/>
              </a:ext>
            </a:extLst>
          </p:cNvPr>
          <p:cNvPicPr>
            <a:picLocks noChangeAspect="1"/>
          </p:cNvPicPr>
          <p:nvPr/>
        </p:nvPicPr>
        <p:blipFill>
          <a:blip r:embed="rId2"/>
          <a:stretch>
            <a:fillRect/>
          </a:stretch>
        </p:blipFill>
        <p:spPr>
          <a:xfrm>
            <a:off x="1631504" y="1095166"/>
            <a:ext cx="9012436" cy="5646202"/>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D7BED-F19B-F1F5-9922-3A9981DDF7BF}"/>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5C05EBA-4C21-47EC-753B-947AF942A2F4}"/>
              </a:ext>
            </a:extLst>
          </p:cNvPr>
          <p:cNvGraphicFramePr>
            <a:graphicFrameLocks noGrp="1"/>
          </p:cNvGraphicFramePr>
          <p:nvPr>
            <p:extLst>
              <p:ext uri="{D42A27DB-BD31-4B8C-83A1-F6EECF244321}">
                <p14:modId xmlns:p14="http://schemas.microsoft.com/office/powerpoint/2010/main" val="3855857425"/>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15:00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FFFF99"/>
                    </a:solidFill>
                  </a:tcPr>
                </a:tc>
                <a:tc vMerge="1">
                  <a:txBody>
                    <a:bodyPr/>
                    <a:lstStyle/>
                    <a:p>
                      <a:endParaRPr kumimoji="1" lang="ja-JP" altLang="en-US"/>
                    </a:p>
                  </a:txBody>
                  <a:tcPr/>
                </a:tc>
                <a:tc>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8873443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D7BED-F19B-F1F5-9922-3A9981DDF7BF}"/>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5C05EBA-4C21-47EC-753B-947AF942A2F4}"/>
              </a:ext>
            </a:extLst>
          </p:cNvPr>
          <p:cNvGraphicFramePr>
            <a:graphicFrameLocks noGrp="1"/>
          </p:cNvGraphicFramePr>
          <p:nvPr>
            <p:extLst>
              <p:ext uri="{D42A27DB-BD31-4B8C-83A1-F6EECF244321}">
                <p14:modId xmlns:p14="http://schemas.microsoft.com/office/powerpoint/2010/main" val="2074620590"/>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6">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solidFill>
                      <a:srgbClr val="CCFFCC"/>
                    </a:solidFill>
                  </a:tcPr>
                </a:tc>
                <a:tc vMerge="1">
                  <a:txBody>
                    <a:bodyPr/>
                    <a:lstStyle/>
                    <a:p>
                      <a:endParaRPr kumimoji="1" lang="ja-JP" altLang="en-US"/>
                    </a:p>
                  </a:txBody>
                  <a:tcPr/>
                </a:tc>
                <a:tc rowSpan="2">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rgbClr val="006600"/>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12567568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ext Box 5"/>
          <p:cNvSpPr txBox="1">
            <a:spLocks noChangeArrowheads="1"/>
          </p:cNvSpPr>
          <p:nvPr/>
        </p:nvSpPr>
        <p:spPr bwMode="auto">
          <a:xfrm>
            <a:off x="815376" y="1097165"/>
            <a:ext cx="7286802"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全グループの討議結果を発表します</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en-US" altLang="ja-JP" sz="2000" b="1" dirty="0">
                <a:solidFill>
                  <a:srgbClr val="0000FF"/>
                </a:solidFill>
                <a:latin typeface="BIZ UDPゴシック" panose="020B0400000000000000" pitchFamily="50" charset="-128"/>
                <a:ea typeface="BIZ UDPゴシック" panose="020B0400000000000000" pitchFamily="50" charset="-128"/>
              </a:rPr>
              <a:t>(1)</a:t>
            </a:r>
            <a:r>
              <a:rPr lang="ja-JP" altLang="en-US" sz="2000" b="1" dirty="0">
                <a:solidFill>
                  <a:srgbClr val="0000FF"/>
                </a:solidFill>
                <a:latin typeface="BIZ UDPゴシック" panose="020B0400000000000000" pitchFamily="50" charset="-128"/>
                <a:ea typeface="BIZ UDPゴシック" panose="020B0400000000000000" pitchFamily="50" charset="-128"/>
              </a:rPr>
              <a:t> 発表は対面のグループ間で行います</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（２） 発表時はグループメンバー全員が前へ出て頂きます</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（３） 個人決意表明は会社名、名前を言って宣言してください</a:t>
            </a:r>
          </a:p>
        </p:txBody>
      </p:sp>
      <p:sp>
        <p:nvSpPr>
          <p:cNvPr id="24581" name="Text Box 7"/>
          <p:cNvSpPr txBox="1">
            <a:spLocks noChangeArrowheads="1"/>
          </p:cNvSpPr>
          <p:nvPr/>
        </p:nvSpPr>
        <p:spPr bwMode="auto">
          <a:xfrm>
            <a:off x="829292" y="3811904"/>
            <a:ext cx="5362575"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発表　　：</a:t>
            </a:r>
            <a:r>
              <a:rPr lang="ja-JP" altLang="en-US" sz="2000" b="1" dirty="0">
                <a:solidFill>
                  <a:srgbClr val="FF0000"/>
                </a:solidFill>
                <a:latin typeface="BIZ UDPゴシック" panose="020B0400000000000000" pitchFamily="50" charset="-128"/>
                <a:ea typeface="BIZ UDPゴシック" panose="020B0400000000000000" pitchFamily="50" charset="-128"/>
              </a:rPr>
              <a:t>７</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質疑応答：</a:t>
            </a:r>
            <a:r>
              <a:rPr lang="ja-JP" altLang="en-US" sz="2000" b="1" dirty="0">
                <a:solidFill>
                  <a:srgbClr val="FF0000"/>
                </a:solidFill>
                <a:latin typeface="BIZ UDPゴシック" panose="020B0400000000000000" pitchFamily="50" charset="-128"/>
                <a:ea typeface="BIZ UDPゴシック" panose="020B0400000000000000" pitchFamily="50" charset="-128"/>
              </a:rPr>
              <a:t>２</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アドバイザーコメント：</a:t>
            </a:r>
            <a:r>
              <a:rPr lang="ja-JP" altLang="en-US" sz="2000" b="1" dirty="0">
                <a:solidFill>
                  <a:srgbClr val="FF0000"/>
                </a:solidFill>
                <a:latin typeface="BIZ UDPゴシック" panose="020B0400000000000000" pitchFamily="50" charset="-128"/>
                <a:ea typeface="BIZ UDPゴシック" panose="020B0400000000000000" pitchFamily="50" charset="-128"/>
              </a:rPr>
              <a:t>１</a:t>
            </a:r>
            <a:r>
              <a:rPr lang="ja-JP" altLang="en-US" sz="2000" b="1" dirty="0">
                <a:latin typeface="BIZ UDPゴシック" panose="020B0400000000000000" pitchFamily="50" charset="-128"/>
                <a:ea typeface="BIZ UDPゴシック" panose="020B0400000000000000" pitchFamily="50" charset="-128"/>
              </a:rPr>
              <a:t>分</a:t>
            </a: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計　　　</a:t>
            </a:r>
            <a:r>
              <a:rPr lang="ja-JP" altLang="en-US" sz="2000" b="1" dirty="0">
                <a:solidFill>
                  <a:srgbClr val="FF0000"/>
                </a:solidFill>
                <a:latin typeface="BIZ UDPゴシック" panose="020B0400000000000000" pitchFamily="50" charset="-128"/>
                <a:ea typeface="BIZ UDPゴシック" panose="020B0400000000000000" pitchFamily="50" charset="-128"/>
              </a:rPr>
              <a:t>約１０</a:t>
            </a:r>
            <a:r>
              <a:rPr lang="ja-JP" altLang="en-US" sz="2000" b="1" dirty="0">
                <a:latin typeface="BIZ UDPゴシック" panose="020B0400000000000000" pitchFamily="50" charset="-128"/>
                <a:ea typeface="BIZ UDPゴシック" panose="020B0400000000000000" pitchFamily="50" charset="-128"/>
              </a:rPr>
              <a:t>分</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１グループ</a:t>
            </a:r>
            <a:endParaRPr lang="en-US" altLang="ja-JP" sz="2000" b="1" dirty="0">
              <a:latin typeface="BIZ UDPゴシック" panose="020B0400000000000000" pitchFamily="50" charset="-128"/>
              <a:ea typeface="BIZ UDPゴシック" panose="020B0400000000000000" pitchFamily="50" charset="-128"/>
            </a:endParaRPr>
          </a:p>
          <a:p>
            <a:pPr eaLnBrk="1" hangingPunct="1">
              <a:spcBef>
                <a:spcPct val="35000"/>
              </a:spcBef>
              <a:buFontTx/>
              <a:buNone/>
            </a:pPr>
            <a:r>
              <a:rPr lang="ja-JP" altLang="en-US" sz="2000" b="1" dirty="0">
                <a:latin typeface="BIZ UDPゴシック" panose="020B0400000000000000" pitchFamily="50" charset="-128"/>
                <a:ea typeface="BIZ UDPゴシック" panose="020B0400000000000000" pitchFamily="50" charset="-128"/>
              </a:rPr>
              <a:t>総合講評　：会場世話人　</a:t>
            </a:r>
            <a:r>
              <a:rPr lang="en-US" altLang="ja-JP" sz="2000" b="1" dirty="0">
                <a:latin typeface="BIZ UDPゴシック" panose="020B0400000000000000" pitchFamily="50" charset="-128"/>
                <a:ea typeface="BIZ UDPゴシック" panose="020B0400000000000000" pitchFamily="50" charset="-128"/>
              </a:rPr>
              <a:t>3</a:t>
            </a:r>
            <a:r>
              <a:rPr lang="ja-JP" altLang="en-US" sz="2000" b="1" dirty="0">
                <a:latin typeface="BIZ UDPゴシック" panose="020B0400000000000000" pitchFamily="50" charset="-128"/>
                <a:ea typeface="BIZ UDPゴシック" panose="020B0400000000000000" pitchFamily="50" charset="-128"/>
              </a:rPr>
              <a:t>分</a:t>
            </a:r>
          </a:p>
        </p:txBody>
      </p:sp>
      <p:grpSp>
        <p:nvGrpSpPr>
          <p:cNvPr id="30" name="グループ化 29">
            <a:extLst>
              <a:ext uri="{FF2B5EF4-FFF2-40B4-BE49-F238E27FC236}">
                <a16:creationId xmlns:a16="http://schemas.microsoft.com/office/drawing/2014/main" id="{32D84CC5-711E-68DC-BB0A-21A492409552}"/>
              </a:ext>
            </a:extLst>
          </p:cNvPr>
          <p:cNvGrpSpPr/>
          <p:nvPr/>
        </p:nvGrpSpPr>
        <p:grpSpPr>
          <a:xfrm>
            <a:off x="6095594" y="2922865"/>
            <a:ext cx="5669655" cy="3592314"/>
            <a:chOff x="4511824" y="2881429"/>
            <a:chExt cx="5669655" cy="3592314"/>
          </a:xfrm>
        </p:grpSpPr>
        <p:grpSp>
          <p:nvGrpSpPr>
            <p:cNvPr id="3" name="グループ化 2">
              <a:extLst>
                <a:ext uri="{FF2B5EF4-FFF2-40B4-BE49-F238E27FC236}">
                  <a16:creationId xmlns:a16="http://schemas.microsoft.com/office/drawing/2014/main" id="{598ADE4A-CC3D-56F0-ABB8-FB145C10B0B5}"/>
                </a:ext>
              </a:extLst>
            </p:cNvPr>
            <p:cNvGrpSpPr/>
            <p:nvPr/>
          </p:nvGrpSpPr>
          <p:grpSpPr>
            <a:xfrm>
              <a:off x="4511824" y="2881429"/>
              <a:ext cx="5669655" cy="3004967"/>
              <a:chOff x="367812" y="263769"/>
              <a:chExt cx="5669655" cy="3004967"/>
            </a:xfrm>
          </p:grpSpPr>
          <p:sp>
            <p:nvSpPr>
              <p:cNvPr id="4" name="テキスト ボックス 3">
                <a:extLst>
                  <a:ext uri="{FF2B5EF4-FFF2-40B4-BE49-F238E27FC236}">
                    <a16:creationId xmlns:a16="http://schemas.microsoft.com/office/drawing/2014/main" id="{078885A7-6F81-E818-2FC0-DEAC8C881090}"/>
                  </a:ext>
                </a:extLst>
              </p:cNvPr>
              <p:cNvSpPr txBox="1"/>
              <p:nvPr/>
            </p:nvSpPr>
            <p:spPr>
              <a:xfrm>
                <a:off x="387886" y="1033440"/>
                <a:ext cx="2178803" cy="707886"/>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ボードに発表資料</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a:p>
                <a:pPr algn="ctr" eaLnBrk="1" fontAlgn="auto" hangingPunct="1">
                  <a:spcBef>
                    <a:spcPts val="0"/>
                  </a:spcBef>
                  <a:spcAft>
                    <a:spcPts val="0"/>
                  </a:spcAft>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貼り付け</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p:txBody>
          </p:sp>
          <p:sp>
            <p:nvSpPr>
              <p:cNvPr id="5" name="AutoShape 4" descr="フリー素材 イラスト 無料棒人間 に対する画像結果">
                <a:extLst>
                  <a:ext uri="{FF2B5EF4-FFF2-40B4-BE49-F238E27FC236}">
                    <a16:creationId xmlns:a16="http://schemas.microsoft.com/office/drawing/2014/main" id="{D7DAC43D-E365-87ED-537B-0D7012C7764A}"/>
                  </a:ext>
                </a:extLst>
              </p:cNvPr>
              <p:cNvSpPr>
                <a:spLocks noChangeAspect="1" noChangeArrowheads="1"/>
              </p:cNvSpPr>
              <p:nvPr/>
            </p:nvSpPr>
            <p:spPr bwMode="auto">
              <a:xfrm>
                <a:off x="367812" y="263769"/>
                <a:ext cx="165588" cy="159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endParaRPr lang="ja-JP" altLang="en-US" sz="2000">
                  <a:latin typeface="BIZ UDPゴシック" panose="020B0400000000000000" pitchFamily="50" charset="-128"/>
                  <a:ea typeface="BIZ UDPゴシック" panose="020B0400000000000000" pitchFamily="50" charset="-128"/>
                </a:endParaRPr>
              </a:p>
            </p:txBody>
          </p:sp>
          <p:pic>
            <p:nvPicPr>
              <p:cNvPr id="6" name="Picture 8" descr="フリー素材 イラスト 無料棒人間 に対する画像結果">
                <a:extLst>
                  <a:ext uri="{FF2B5EF4-FFF2-40B4-BE49-F238E27FC236}">
                    <a16:creationId xmlns:a16="http://schemas.microsoft.com/office/drawing/2014/main" id="{2CB2ED66-F505-7C7B-92B2-A53045B152A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4099" y="623122"/>
                <a:ext cx="671188" cy="108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案内をしている人のイラスト（棒人間） | かわいいフリー素材集 いらすとや">
                <a:extLst>
                  <a:ext uri="{FF2B5EF4-FFF2-40B4-BE49-F238E27FC236}">
                    <a16:creationId xmlns:a16="http://schemas.microsoft.com/office/drawing/2014/main" id="{6B2B3A9D-268E-3E02-8FBC-1010545A02FB}"/>
                  </a:ext>
                </a:extLst>
              </p:cNvPr>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719488" y="596248"/>
                <a:ext cx="842450" cy="99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フリー素材 イラスト 無料棒人間 に対する画像結果">
                <a:extLst>
                  <a:ext uri="{FF2B5EF4-FFF2-40B4-BE49-F238E27FC236}">
                    <a16:creationId xmlns:a16="http://schemas.microsoft.com/office/drawing/2014/main" id="{CF613D4C-4826-E308-F0BA-C430407608A9}"/>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1525449" y="1970718"/>
                <a:ext cx="616302" cy="996458"/>
              </a:xfrm>
              <a:prstGeom prst="rect">
                <a:avLst/>
              </a:prstGeom>
              <a:noFill/>
              <a:scene3d>
                <a:camera prst="orthographicFront">
                  <a:rot lat="0" lon="10799999" rev="0"/>
                </a:camera>
                <a:lightRig rig="threePt" dir="t"/>
              </a:scene3d>
            </p:spPr>
          </p:pic>
          <p:pic>
            <p:nvPicPr>
              <p:cNvPr id="9" name="Picture 8" descr="フリー素材 イラスト 無料棒人間 に対する画像結果">
                <a:extLst>
                  <a:ext uri="{FF2B5EF4-FFF2-40B4-BE49-F238E27FC236}">
                    <a16:creationId xmlns:a16="http://schemas.microsoft.com/office/drawing/2014/main" id="{508A046A-FFBA-1495-6759-C46900746AF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17571" y="1706925"/>
                <a:ext cx="619896" cy="100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4">
                <a:extLst>
                  <a:ext uri="{FF2B5EF4-FFF2-40B4-BE49-F238E27FC236}">
                    <a16:creationId xmlns:a16="http://schemas.microsoft.com/office/drawing/2014/main" id="{63ABF028-9024-448A-98B7-23027DCDB8B8}"/>
                  </a:ext>
                </a:extLst>
              </p:cNvPr>
              <p:cNvSpPr>
                <a:spLocks noChangeArrowheads="1"/>
              </p:cNvSpPr>
              <p:nvPr/>
            </p:nvSpPr>
            <p:spPr bwMode="auto">
              <a:xfrm rot="17745229">
                <a:off x="1985597" y="1459523"/>
                <a:ext cx="1085850" cy="42496"/>
              </a:xfrm>
              <a:prstGeom prst="rect">
                <a:avLst/>
              </a:prstGeom>
              <a:solidFill>
                <a:srgbClr val="C00000"/>
              </a:solidFill>
              <a:ln w="9525">
                <a:solidFill>
                  <a:srgbClr val="0000CC"/>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2000">
                  <a:solidFill>
                    <a:schemeClr val="bg1"/>
                  </a:solidFill>
                  <a:latin typeface="BIZ UDPゴシック" panose="020B0400000000000000" pitchFamily="50" charset="-128"/>
                  <a:ea typeface="BIZ UDPゴシック" panose="020B0400000000000000" pitchFamily="50" charset="-128"/>
                </a:endParaRPr>
              </a:p>
            </p:txBody>
          </p:sp>
          <p:pic>
            <p:nvPicPr>
              <p:cNvPr id="11" name="Picture 8" descr="フリー素材 イラスト 無料棒人間 に対する画像結果">
                <a:extLst>
                  <a:ext uri="{FF2B5EF4-FFF2-40B4-BE49-F238E27FC236}">
                    <a16:creationId xmlns:a16="http://schemas.microsoft.com/office/drawing/2014/main" id="{616307E2-4C2C-7D01-8E91-0B4628D61C9D}"/>
                  </a:ext>
                </a:extLst>
              </p:cNvPr>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2001798" y="2064916"/>
                <a:ext cx="616302" cy="996458"/>
              </a:xfrm>
              <a:prstGeom prst="rect">
                <a:avLst/>
              </a:prstGeom>
              <a:noFill/>
              <a:scene3d>
                <a:camera prst="orthographicFront">
                  <a:rot lat="0" lon="10799999" rev="0"/>
                </a:camera>
                <a:lightRig rig="threePt" dir="t"/>
              </a:scene3d>
            </p:spPr>
          </p:pic>
          <p:pic>
            <p:nvPicPr>
              <p:cNvPr id="12" name="Picture 8" descr="フリー素材 イラスト 無料棒人間 に対する画像結果">
                <a:extLst>
                  <a:ext uri="{FF2B5EF4-FFF2-40B4-BE49-F238E27FC236}">
                    <a16:creationId xmlns:a16="http://schemas.microsoft.com/office/drawing/2014/main" id="{028CC597-887A-4ABA-7987-D457DBB84BD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44271" y="886915"/>
                <a:ext cx="670507" cy="108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テキスト ボックス 12">
                <a:extLst>
                  <a:ext uri="{FF2B5EF4-FFF2-40B4-BE49-F238E27FC236}">
                    <a16:creationId xmlns:a16="http://schemas.microsoft.com/office/drawing/2014/main" id="{74A4E8C7-38DB-FCB2-9CDC-DD3CAB5F5E75}"/>
                  </a:ext>
                </a:extLst>
              </p:cNvPr>
              <p:cNvSpPr txBox="1"/>
              <p:nvPr/>
            </p:nvSpPr>
            <p:spPr>
              <a:xfrm>
                <a:off x="492370" y="339970"/>
                <a:ext cx="1210588" cy="40011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2000" b="1" kern="0" dirty="0">
                    <a:solidFill>
                      <a:sysClr val="windowText" lastClr="000000"/>
                    </a:solidFill>
                    <a:latin typeface="BIZ UDPゴシック" panose="020B0400000000000000" pitchFamily="50" charset="-128"/>
                    <a:ea typeface="BIZ UDPゴシック" panose="020B0400000000000000" pitchFamily="50" charset="-128"/>
                  </a:rPr>
                  <a:t>発表方法</a:t>
                </a:r>
                <a:endParaRPr lang="en-US" altLang="ja-JP" sz="2000" b="1" kern="0" dirty="0">
                  <a:solidFill>
                    <a:sysClr val="windowText" lastClr="000000"/>
                  </a:solidFill>
                  <a:latin typeface="BIZ UDPゴシック" panose="020B0400000000000000" pitchFamily="50" charset="-128"/>
                  <a:ea typeface="BIZ UDPゴシック" panose="020B0400000000000000" pitchFamily="50" charset="-128"/>
                </a:endParaRPr>
              </a:p>
            </p:txBody>
          </p:sp>
          <p:pic>
            <p:nvPicPr>
              <p:cNvPr id="14" name="Picture 8" descr="フリー素材 イラスト 無料棒人間 に対する画像結果">
                <a:extLst>
                  <a:ext uri="{FF2B5EF4-FFF2-40B4-BE49-F238E27FC236}">
                    <a16:creationId xmlns:a16="http://schemas.microsoft.com/office/drawing/2014/main" id="{5568BD28-3E30-31DA-6203-816957F3961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1355" y="2164878"/>
                <a:ext cx="670508" cy="108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8" descr="フリー素材 イラスト 無料棒人間 に対する画像結果">
                <a:extLst>
                  <a:ext uri="{FF2B5EF4-FFF2-40B4-BE49-F238E27FC236}">
                    <a16:creationId xmlns:a16="http://schemas.microsoft.com/office/drawing/2014/main" id="{1F777EC1-1A37-896D-1509-9F0E92264AB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8159" y="1675884"/>
                <a:ext cx="596847" cy="964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descr="フリー素材 イラスト 無料棒人間 に対する画像結果">
                <a:extLst>
                  <a:ext uri="{FF2B5EF4-FFF2-40B4-BE49-F238E27FC236}">
                    <a16:creationId xmlns:a16="http://schemas.microsoft.com/office/drawing/2014/main" id="{33EA1CCD-4790-1ADA-AC76-47F6177A53C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6812" y="2324100"/>
                <a:ext cx="584410" cy="944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 descr="フリー素材 イラスト 無料棒人間 に対する画像結果">
                <a:extLst>
                  <a:ext uri="{FF2B5EF4-FFF2-40B4-BE49-F238E27FC236}">
                    <a16:creationId xmlns:a16="http://schemas.microsoft.com/office/drawing/2014/main" id="{B2844EE7-012E-4F5E-8C02-81109C81C5BA}"/>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1068673" y="1992299"/>
                <a:ext cx="665906" cy="1076661"/>
              </a:xfrm>
              <a:prstGeom prst="rect">
                <a:avLst/>
              </a:prstGeom>
              <a:noFill/>
              <a:scene3d>
                <a:camera prst="orthographicFront">
                  <a:rot lat="0" lon="10799999" rev="0"/>
                </a:camera>
                <a:lightRig rig="threePt" dir="t"/>
              </a:scene3d>
            </p:spPr>
          </p:pic>
          <p:pic>
            <p:nvPicPr>
              <p:cNvPr id="18" name="Picture 8" descr="フリー素材 イラスト 無料棒人間 に対する画像結果">
                <a:extLst>
                  <a:ext uri="{FF2B5EF4-FFF2-40B4-BE49-F238E27FC236}">
                    <a16:creationId xmlns:a16="http://schemas.microsoft.com/office/drawing/2014/main" id="{C8331371-42DB-1184-F3D5-970172E19C1E}"/>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554676" y="2048449"/>
                <a:ext cx="564781" cy="913157"/>
              </a:xfrm>
              <a:prstGeom prst="rect">
                <a:avLst/>
              </a:prstGeom>
              <a:noFill/>
              <a:scene3d>
                <a:camera prst="orthographicFront">
                  <a:rot lat="0" lon="10799999" rev="0"/>
                </a:camera>
                <a:lightRig rig="threePt" dir="t"/>
              </a:scene3d>
            </p:spPr>
          </p:pic>
        </p:grpSp>
        <p:sp>
          <p:nvSpPr>
            <p:cNvPr id="19" name="楕円 18">
              <a:extLst>
                <a:ext uri="{FF2B5EF4-FFF2-40B4-BE49-F238E27FC236}">
                  <a16:creationId xmlns:a16="http://schemas.microsoft.com/office/drawing/2014/main" id="{16E91D3D-4965-43D3-5283-839D25A8E818}"/>
                </a:ext>
              </a:extLst>
            </p:cNvPr>
            <p:cNvSpPr/>
            <p:nvPr/>
          </p:nvSpPr>
          <p:spPr bwMode="auto">
            <a:xfrm rot="2281595">
              <a:off x="4952811" y="4013850"/>
              <a:ext cx="2381868" cy="476071"/>
            </a:xfrm>
            <a:prstGeom prst="ellipse">
              <a:avLst/>
            </a:prstGeom>
            <a:noFill/>
            <a:ln w="1587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1" hangingPunct="1"/>
              <a:endParaRPr lang="ja-JP" altLang="en-US" dirty="0">
                <a:latin typeface="BIZ UDPゴシック" panose="020B0400000000000000" pitchFamily="50" charset="-128"/>
                <a:ea typeface="BIZ UDPゴシック" panose="020B0400000000000000" pitchFamily="50" charset="-128"/>
              </a:endParaRPr>
            </a:p>
          </p:txBody>
        </p:sp>
        <p:sp>
          <p:nvSpPr>
            <p:cNvPr id="20" name="楕円 19">
              <a:extLst>
                <a:ext uri="{FF2B5EF4-FFF2-40B4-BE49-F238E27FC236}">
                  <a16:creationId xmlns:a16="http://schemas.microsoft.com/office/drawing/2014/main" id="{9D853131-BC64-8BF4-BDF4-931E3D22D3C9}"/>
                </a:ext>
              </a:extLst>
            </p:cNvPr>
            <p:cNvSpPr/>
            <p:nvPr/>
          </p:nvSpPr>
          <p:spPr bwMode="auto">
            <a:xfrm rot="2281595">
              <a:off x="7746172" y="4307825"/>
              <a:ext cx="2381868" cy="476071"/>
            </a:xfrm>
            <a:prstGeom prst="ellipse">
              <a:avLst/>
            </a:prstGeom>
            <a:noFill/>
            <a:ln w="15875" cap="flat" cmpd="sng" algn="ctr">
              <a:solidFill>
                <a:srgbClr val="0000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algn="ctr" eaLnBrk="1" hangingPunct="1"/>
              <a:endParaRPr lang="ja-JP" altLang="en-US" dirty="0">
                <a:latin typeface="BIZ UDPゴシック" panose="020B0400000000000000" pitchFamily="50" charset="-128"/>
                <a:ea typeface="BIZ UDPゴシック" panose="020B0400000000000000" pitchFamily="50" charset="-128"/>
              </a:endParaRPr>
            </a:p>
          </p:txBody>
        </p:sp>
        <p:sp>
          <p:nvSpPr>
            <p:cNvPr id="21" name="テキスト ボックス 3">
              <a:extLst>
                <a:ext uri="{FF2B5EF4-FFF2-40B4-BE49-F238E27FC236}">
                  <a16:creationId xmlns:a16="http://schemas.microsoft.com/office/drawing/2014/main" id="{7373ED5D-570A-DA74-32DD-A2540B62BC23}"/>
                </a:ext>
              </a:extLst>
            </p:cNvPr>
            <p:cNvSpPr txBox="1"/>
            <p:nvPr/>
          </p:nvSpPr>
          <p:spPr>
            <a:xfrm>
              <a:off x="8151607" y="6073633"/>
              <a:ext cx="1952779" cy="400110"/>
            </a:xfrm>
            <a:prstGeom prst="rect">
              <a:avLst/>
            </a:prstGeom>
            <a:solidFill>
              <a:srgbClr val="0000FF"/>
            </a:solid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chemeClr val="bg1"/>
                  </a:solidFill>
                  <a:latin typeface="BIZ UDPゴシック" panose="020B0400000000000000" pitchFamily="50" charset="-128"/>
                  <a:ea typeface="BIZ UDPゴシック" panose="020B0400000000000000" pitchFamily="50" charset="-128"/>
                </a:rPr>
                <a:t>聴講グループ側</a:t>
              </a:r>
              <a:endParaRPr lang="en-US" altLang="ja-JP" sz="2000" kern="0" dirty="0">
                <a:solidFill>
                  <a:schemeClr val="bg1"/>
                </a:solidFill>
                <a:latin typeface="BIZ UDPゴシック" panose="020B0400000000000000" pitchFamily="50" charset="-128"/>
                <a:ea typeface="BIZ UDPゴシック" panose="020B0400000000000000" pitchFamily="50" charset="-128"/>
              </a:endParaRPr>
            </a:p>
          </p:txBody>
        </p:sp>
        <p:sp>
          <p:nvSpPr>
            <p:cNvPr id="22" name="テキスト ボックス 3">
              <a:extLst>
                <a:ext uri="{FF2B5EF4-FFF2-40B4-BE49-F238E27FC236}">
                  <a16:creationId xmlns:a16="http://schemas.microsoft.com/office/drawing/2014/main" id="{ED28B948-6F56-C98F-B8DA-ED3DD615B64D}"/>
                </a:ext>
              </a:extLst>
            </p:cNvPr>
            <p:cNvSpPr txBox="1"/>
            <p:nvPr/>
          </p:nvSpPr>
          <p:spPr>
            <a:xfrm>
              <a:off x="5058980" y="6062132"/>
              <a:ext cx="1952779" cy="400110"/>
            </a:xfrm>
            <a:prstGeom prst="rect">
              <a:avLst/>
            </a:prstGeom>
            <a:solidFill>
              <a:srgbClr val="0000FF"/>
            </a:solid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chemeClr val="bg1"/>
                  </a:solidFill>
                  <a:latin typeface="BIZ UDPゴシック" panose="020B0400000000000000" pitchFamily="50" charset="-128"/>
                  <a:ea typeface="BIZ UDPゴシック" panose="020B0400000000000000" pitchFamily="50" charset="-128"/>
                </a:rPr>
                <a:t>発表グループ側</a:t>
              </a:r>
              <a:endParaRPr lang="en-US" altLang="ja-JP" sz="2000" kern="0" dirty="0">
                <a:solidFill>
                  <a:schemeClr val="bg1"/>
                </a:solidFill>
                <a:latin typeface="BIZ UDPゴシック" panose="020B0400000000000000" pitchFamily="50" charset="-128"/>
                <a:ea typeface="BIZ UDPゴシック" panose="020B0400000000000000" pitchFamily="50" charset="-128"/>
              </a:endParaRPr>
            </a:p>
          </p:txBody>
        </p:sp>
      </p:grpSp>
      <p:sp>
        <p:nvSpPr>
          <p:cNvPr id="23" name="Rectangle 4">
            <a:extLst>
              <a:ext uri="{FF2B5EF4-FFF2-40B4-BE49-F238E27FC236}">
                <a16:creationId xmlns:a16="http://schemas.microsoft.com/office/drawing/2014/main" id="{860D7679-2332-77D3-B849-8AEA058E805A}"/>
              </a:ext>
            </a:extLst>
          </p:cNvPr>
          <p:cNvSpPr>
            <a:spLocks noChangeArrowheads="1"/>
          </p:cNvSpPr>
          <p:nvPr/>
        </p:nvSpPr>
        <p:spPr bwMode="auto">
          <a:xfrm>
            <a:off x="808681" y="3046096"/>
            <a:ext cx="47876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389" tIns="45426" rIns="89389" bIns="45426"/>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・①→②③　②→③①　③→➀②</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p:txBody>
      </p:sp>
      <p:sp>
        <p:nvSpPr>
          <p:cNvPr id="24" name="テキスト ボックス 18">
            <a:extLst>
              <a:ext uri="{FF2B5EF4-FFF2-40B4-BE49-F238E27FC236}">
                <a16:creationId xmlns:a16="http://schemas.microsoft.com/office/drawing/2014/main" id="{5B8474A2-A3DC-019F-504E-467510A7D9F9}"/>
              </a:ext>
            </a:extLst>
          </p:cNvPr>
          <p:cNvSpPr txBox="1">
            <a:spLocks noChangeArrowheads="1"/>
          </p:cNvSpPr>
          <p:nvPr/>
        </p:nvSpPr>
        <p:spPr bwMode="auto">
          <a:xfrm>
            <a:off x="407368" y="656703"/>
            <a:ext cx="6282003" cy="400110"/>
          </a:xfrm>
          <a:prstGeom prst="rect">
            <a:avLst/>
          </a:prstGeom>
          <a:solidFill>
            <a:srgbClr val="FFFFFF"/>
          </a:solidFill>
          <a:ln>
            <a:noFill/>
          </a:ln>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000" b="1" dirty="0">
                <a:latin typeface="BIZ UDPゴシック" panose="020B0400000000000000" pitchFamily="50" charset="-128"/>
                <a:ea typeface="BIZ UDPゴシック" panose="020B0400000000000000" pitchFamily="50" charset="-128"/>
              </a:rPr>
              <a:t>・２グループの対面方式　　　・発表資料</a:t>
            </a:r>
            <a:r>
              <a:rPr lang="en-US" altLang="ja-JP" sz="2000" b="1" dirty="0">
                <a:latin typeface="BIZ UDPゴシック" panose="020B0400000000000000" pitchFamily="50" charset="-128"/>
                <a:ea typeface="BIZ UDPゴシック" panose="020B0400000000000000" pitchFamily="50" charset="-128"/>
              </a:rPr>
              <a:t>…A</a:t>
            </a:r>
            <a:r>
              <a:rPr lang="ja-JP" altLang="en-US" sz="2000" b="1" dirty="0">
                <a:latin typeface="BIZ UDPゴシック" panose="020B0400000000000000" pitchFamily="50" charset="-128"/>
                <a:ea typeface="BIZ UDPゴシック" panose="020B0400000000000000" pitchFamily="50" charset="-128"/>
              </a:rPr>
              <a:t>３を使用</a:t>
            </a:r>
            <a:endParaRPr lang="en-US" altLang="ja-JP" sz="2000" b="1" dirty="0">
              <a:latin typeface="BIZ UDPゴシック" panose="020B0400000000000000" pitchFamily="50" charset="-128"/>
              <a:ea typeface="BIZ UDPゴシック" panose="020B0400000000000000" pitchFamily="50" charset="-128"/>
            </a:endParaRPr>
          </a:p>
        </p:txBody>
      </p:sp>
      <p:grpSp>
        <p:nvGrpSpPr>
          <p:cNvPr id="25" name="グループ化 24">
            <a:extLst>
              <a:ext uri="{FF2B5EF4-FFF2-40B4-BE49-F238E27FC236}">
                <a16:creationId xmlns:a16="http://schemas.microsoft.com/office/drawing/2014/main" id="{1C565335-4634-A975-6BE3-DD08EA5B9491}"/>
              </a:ext>
            </a:extLst>
          </p:cNvPr>
          <p:cNvGrpSpPr/>
          <p:nvPr/>
        </p:nvGrpSpPr>
        <p:grpSpPr>
          <a:xfrm>
            <a:off x="9202206" y="568009"/>
            <a:ext cx="2310035" cy="1917384"/>
            <a:chOff x="0" y="0"/>
            <a:chExt cx="2818130" cy="2233230"/>
          </a:xfrm>
        </p:grpSpPr>
        <p:pic>
          <p:nvPicPr>
            <p:cNvPr id="26" name="図 25">
              <a:extLst>
                <a:ext uri="{FF2B5EF4-FFF2-40B4-BE49-F238E27FC236}">
                  <a16:creationId xmlns:a16="http://schemas.microsoft.com/office/drawing/2014/main" id="{00000000-0008-0000-1100-0000180000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026" y="307080"/>
              <a:ext cx="2491104" cy="1926150"/>
            </a:xfrm>
            <a:prstGeom prst="rect">
              <a:avLst/>
            </a:prstGeom>
          </p:spPr>
        </p:pic>
        <p:sp>
          <p:nvSpPr>
            <p:cNvPr id="27" name="テキスト ボックス 10">
              <a:extLst>
                <a:ext uri="{FF2B5EF4-FFF2-40B4-BE49-F238E27FC236}">
                  <a16:creationId xmlns:a16="http://schemas.microsoft.com/office/drawing/2014/main" id="{00000000-0008-0000-1100-000019000000}"/>
                </a:ext>
              </a:extLst>
            </p:cNvPr>
            <p:cNvSpPr txBox="1"/>
            <p:nvPr/>
          </p:nvSpPr>
          <p:spPr>
            <a:xfrm>
              <a:off x="0" y="0"/>
              <a:ext cx="694624" cy="286780"/>
            </a:xfrm>
            <a:prstGeom prst="rect">
              <a:avLst/>
            </a:prstGeom>
            <a:solidFill>
              <a:schemeClr val="bg1"/>
            </a:solidFill>
            <a:ln w="6350" cmpd="sng">
              <a:solidFill>
                <a:sysClr val="windowText" lastClr="000000"/>
              </a:solidFill>
            </a:ln>
            <a:effectLst/>
          </p:spPr>
          <p:txBody>
            <a:bodyPr wrap="none" rtlCol="0" anchor="t">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lvl="0">
                <a:defRPr/>
              </a:pPr>
              <a:r>
                <a:rPr lang="ja-JP" altLang="en-US" sz="1000" b="1" kern="0">
                  <a:solidFill>
                    <a:sysClr val="windowText" lastClr="000000"/>
                  </a:solidFill>
                  <a:latin typeface="BIZ UDPゴシック" panose="020B0400000000000000" pitchFamily="50" charset="-128"/>
                  <a:ea typeface="BIZ UDPゴシック" panose="020B0400000000000000" pitchFamily="50" charset="-128"/>
                </a:rPr>
                <a:t>（参考）</a:t>
              </a:r>
              <a:endParaRPr lang="en-US" altLang="ja-JP" sz="1000" b="1" kern="0">
                <a:solidFill>
                  <a:sysClr val="windowText" lastClr="000000"/>
                </a:solidFill>
                <a:latin typeface="BIZ UDPゴシック" panose="020B0400000000000000" pitchFamily="50" charset="-128"/>
                <a:ea typeface="BIZ UDPゴシック" panose="020B0400000000000000" pitchFamily="50" charset="-128"/>
              </a:endParaRPr>
            </a:p>
          </p:txBody>
        </p:sp>
        <p:sp>
          <p:nvSpPr>
            <p:cNvPr id="28" name="テキスト ボックス 11">
              <a:extLst>
                <a:ext uri="{FF2B5EF4-FFF2-40B4-BE49-F238E27FC236}">
                  <a16:creationId xmlns:a16="http://schemas.microsoft.com/office/drawing/2014/main" id="{00000000-0008-0000-1100-00001A000000}"/>
                </a:ext>
              </a:extLst>
            </p:cNvPr>
            <p:cNvSpPr txBox="1"/>
            <p:nvPr/>
          </p:nvSpPr>
          <p:spPr>
            <a:xfrm>
              <a:off x="369772" y="1719688"/>
              <a:ext cx="2427272" cy="466019"/>
            </a:xfrm>
            <a:prstGeom prst="rect">
              <a:avLst/>
            </a:prstGeom>
            <a:solidFill>
              <a:schemeClr val="bg1"/>
            </a:solid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000" dirty="0">
                  <a:solidFill>
                    <a:srgbClr val="FF0000"/>
                  </a:solidFill>
                  <a:latin typeface="BIZ UDPゴシック" panose="020B0400000000000000" pitchFamily="50" charset="-128"/>
                  <a:ea typeface="BIZ UDPゴシック" panose="020B0400000000000000" pitchFamily="50" charset="-128"/>
                </a:rPr>
                <a:t>・机をたたんでボード立てに利用</a:t>
              </a:r>
              <a:endParaRPr lang="en-US" altLang="ja-JP" sz="1000" dirty="0">
                <a:solidFill>
                  <a:srgbClr val="FF0000"/>
                </a:solidFill>
                <a:latin typeface="BIZ UDPゴシック" panose="020B0400000000000000" pitchFamily="50" charset="-128"/>
                <a:ea typeface="BIZ UDPゴシック" panose="020B0400000000000000" pitchFamily="50" charset="-128"/>
              </a:endParaRPr>
            </a:p>
            <a:p>
              <a:r>
                <a:rPr lang="ja-JP" altLang="en-US" sz="1000" dirty="0">
                  <a:solidFill>
                    <a:srgbClr val="FF0000"/>
                  </a:solidFill>
                  <a:latin typeface="BIZ UDPゴシック" panose="020B0400000000000000" pitchFamily="50" charset="-128"/>
                  <a:ea typeface="BIZ UDPゴシック" panose="020B0400000000000000" pitchFamily="50" charset="-128"/>
                </a:rPr>
                <a:t>・椅子上でもよい</a:t>
              </a:r>
              <a:endParaRPr lang="en-US" altLang="ja-JP" sz="1000" dirty="0">
                <a:solidFill>
                  <a:srgbClr val="FF0000"/>
                </a:solidFill>
                <a:latin typeface="BIZ UDPゴシック" panose="020B0400000000000000" pitchFamily="50" charset="-128"/>
                <a:ea typeface="BIZ UDPゴシック" panose="020B0400000000000000" pitchFamily="50" charset="-128"/>
              </a:endParaRPr>
            </a:p>
          </p:txBody>
        </p:sp>
      </p:grpSp>
      <p:sp>
        <p:nvSpPr>
          <p:cNvPr id="29" name="Text Box 183">
            <a:extLst>
              <a:ext uri="{FF2B5EF4-FFF2-40B4-BE49-F238E27FC236}">
                <a16:creationId xmlns:a16="http://schemas.microsoft.com/office/drawing/2014/main" id="{16B1DA3D-4F05-FCBF-FECC-D682BBB702D0}"/>
              </a:ext>
            </a:extLst>
          </p:cNvPr>
          <p:cNvSpPr txBox="1">
            <a:spLocks noChangeArrowheads="1"/>
          </p:cNvSpPr>
          <p:nvPr/>
        </p:nvSpPr>
        <p:spPr bwMode="auto">
          <a:xfrm>
            <a:off x="119336" y="188640"/>
            <a:ext cx="11952516"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en-US" altLang="ja-JP" sz="2400" b="1" dirty="0">
                <a:solidFill>
                  <a:srgbClr val="0000FF"/>
                </a:solidFill>
                <a:latin typeface="BIZ UDPゴシック" panose="020B0400000000000000" pitchFamily="50" charset="-128"/>
                <a:ea typeface="BIZ UDPゴシック" panose="020B0400000000000000" pitchFamily="50" charset="-128"/>
              </a:rPr>
              <a:t>8</a:t>
            </a:r>
            <a:r>
              <a:rPr lang="ja-JP" altLang="en-US" sz="2400" b="1" dirty="0">
                <a:solidFill>
                  <a:srgbClr val="0000FF"/>
                </a:solidFill>
                <a:latin typeface="BIZ UDPゴシック" panose="020B0400000000000000" pitchFamily="50" charset="-128"/>
                <a:ea typeface="BIZ UDPゴシック" panose="020B0400000000000000" pitchFamily="50" charset="-128"/>
              </a:rPr>
              <a:t>．結果の発表と講評　</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発表資料 ①～⑩</a:t>
            </a:r>
            <a:r>
              <a:rPr lang="en-US" altLang="ja-JP" sz="2400" b="1" dirty="0">
                <a:solidFill>
                  <a:srgbClr val="0000FF"/>
                </a:solidFill>
                <a:latin typeface="BIZ UDPゴシック" panose="020B0400000000000000" pitchFamily="50" charset="-128"/>
                <a:ea typeface="BIZ UDPゴシック" panose="020B0400000000000000" pitchFamily="50" charset="-128"/>
              </a:rPr>
              <a:t>〕</a:t>
            </a:r>
            <a:r>
              <a:rPr lang="ja-JP" altLang="en-US" sz="2400" b="1" dirty="0">
                <a:solidFill>
                  <a:srgbClr val="0000FF"/>
                </a:solidFill>
                <a:latin typeface="BIZ UDPゴシック" panose="020B0400000000000000" pitchFamily="50" charset="-128"/>
                <a:ea typeface="BIZ UDPゴシック" panose="020B0400000000000000" pitchFamily="50" charset="-128"/>
              </a:rPr>
              <a:t>　</a:t>
            </a:r>
            <a:r>
              <a:rPr lang="en-US" altLang="ja-JP" sz="2400" b="1" dirty="0">
                <a:solidFill>
                  <a:srgbClr val="0000FF"/>
                </a:solidFill>
                <a:latin typeface="BIZ UDPゴシック" panose="020B0400000000000000" pitchFamily="50" charset="-128"/>
                <a:ea typeface="BIZ UDPゴシック" panose="020B0400000000000000" pitchFamily="50" charset="-128"/>
              </a:rPr>
              <a:t>15:00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15:30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sp>
        <p:nvSpPr>
          <p:cNvPr id="24582" name="Text Box 8"/>
          <p:cNvSpPr txBox="1">
            <a:spLocks noChangeArrowheads="1"/>
          </p:cNvSpPr>
          <p:nvPr/>
        </p:nvSpPr>
        <p:spPr bwMode="auto">
          <a:xfrm>
            <a:off x="531520" y="5994243"/>
            <a:ext cx="5688632" cy="61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1500"/>
              </a:lnSpc>
              <a:spcBef>
                <a:spcPct val="50000"/>
              </a:spcBef>
              <a:buFontTx/>
              <a:buNone/>
            </a:pPr>
            <a:r>
              <a:rPr lang="ja-JP" altLang="en-US" sz="1800" b="1" dirty="0">
                <a:solidFill>
                  <a:srgbClr val="FF0000"/>
                </a:solidFill>
                <a:ea typeface="HG丸ｺﾞｼｯｸM-PRO" panose="020F0600000000000000" pitchFamily="50" charset="-128"/>
              </a:rPr>
              <a:t>発表時間が短く設定してあります</a:t>
            </a:r>
            <a:endParaRPr lang="en-US" altLang="ja-JP" sz="1800" b="1" dirty="0">
              <a:solidFill>
                <a:srgbClr val="FF0000"/>
              </a:solidFill>
              <a:ea typeface="HG丸ｺﾞｼｯｸM-PRO" panose="020F0600000000000000" pitchFamily="50" charset="-128"/>
            </a:endParaRPr>
          </a:p>
          <a:p>
            <a:pPr eaLnBrk="1" hangingPunct="1">
              <a:lnSpc>
                <a:spcPts val="1500"/>
              </a:lnSpc>
              <a:spcBef>
                <a:spcPct val="50000"/>
              </a:spcBef>
              <a:buFontTx/>
              <a:buNone/>
            </a:pPr>
            <a:r>
              <a:rPr lang="ja-JP" altLang="en-US" sz="1800" b="1" dirty="0">
                <a:solidFill>
                  <a:srgbClr val="FF0000"/>
                </a:solidFill>
                <a:ea typeface="HG丸ｺﾞｼｯｸM-PRO" panose="020F0600000000000000" pitchFamily="50" charset="-128"/>
              </a:rPr>
              <a:t>要点を絞り時間内に報告する体験をして頂きます</a:t>
            </a:r>
            <a:endParaRPr lang="en-US" altLang="ja-JP" sz="1800" b="1" dirty="0">
              <a:solidFill>
                <a:srgbClr val="FF0000"/>
              </a:solidFill>
              <a:ea typeface="HG丸ｺﾞｼｯｸM-PRO" panose="020F0600000000000000" pitchFamily="50" charset="-128"/>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472BA-FB5D-467B-5F81-3E9F25DA3283}"/>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753C318-DBF6-9009-0020-9A2A30A96717}"/>
              </a:ext>
            </a:extLst>
          </p:cNvPr>
          <p:cNvGraphicFramePr>
            <a:graphicFrameLocks noGrp="1"/>
          </p:cNvGraphicFramePr>
          <p:nvPr>
            <p:extLst>
              <p:ext uri="{D42A27DB-BD31-4B8C-83A1-F6EECF244321}">
                <p14:modId xmlns:p14="http://schemas.microsoft.com/office/powerpoint/2010/main" val="2927342092"/>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1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solidFill>
                      <a:schemeClr val="bg1"/>
                    </a:solid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solidFill>
                      <a:schemeClr val="bg1"/>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solidFill>
                      <a:schemeClr val="bg1"/>
                    </a:solid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chemeClr val="bg1"/>
                    </a:solid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solidFill>
                      <a:srgbClr val="CCFF99"/>
                    </a:solid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effectLst/>
                          <a:latin typeface="BIZ UDPゴシック" panose="020B0400000000000000" pitchFamily="50" charset="-128"/>
                          <a:ea typeface="BIZ UDPゴシック" panose="020B0400000000000000" pitchFamily="50" charset="-128"/>
                        </a:rPr>
                      </a:br>
                      <a:r>
                        <a:rPr lang="ja-JP" altLang="en-US" sz="1400" b="1" i="0" u="none" strike="noStrike" dirty="0">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99"/>
                    </a:solid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16:30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6523142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4"/>
          <p:cNvSpPr txBox="1">
            <a:spLocks noChangeArrowheads="1"/>
          </p:cNvSpPr>
          <p:nvPr/>
        </p:nvSpPr>
        <p:spPr bwMode="auto">
          <a:xfrm>
            <a:off x="551384" y="679410"/>
            <a:ext cx="11233248"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（１） 参加者の皆様から頂いております相談内容に、世話人</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アドバイザーから回答いたします</a:t>
            </a:r>
          </a:p>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（２） 事前相談内容以外にも、小集団改善活動を通しての質問</a:t>
            </a:r>
            <a:r>
              <a:rPr lang="en-US" altLang="ja-JP" sz="2000" b="1" dirty="0">
                <a:latin typeface="BIZ UDPゴシック" panose="020B0400000000000000" pitchFamily="50" charset="-128"/>
                <a:ea typeface="BIZ UDPゴシック" panose="020B0400000000000000" pitchFamily="50" charset="-128"/>
              </a:rPr>
              <a:t>･</a:t>
            </a:r>
            <a:r>
              <a:rPr lang="ja-JP" altLang="en-US" sz="2000" b="1" dirty="0">
                <a:latin typeface="BIZ UDPゴシック" panose="020B0400000000000000" pitchFamily="50" charset="-128"/>
                <a:ea typeface="BIZ UDPゴシック" panose="020B0400000000000000" pitchFamily="50" charset="-128"/>
              </a:rPr>
              <a:t>相談をお受けします</a:t>
            </a:r>
          </a:p>
          <a:p>
            <a:pPr eaLnBrk="1" hangingPunct="1">
              <a:spcBef>
                <a:spcPct val="25000"/>
              </a:spcBef>
              <a:buFontTx/>
              <a:buNone/>
            </a:pPr>
            <a:r>
              <a:rPr lang="ja-JP" altLang="en-US" sz="2000" b="1" dirty="0">
                <a:latin typeface="BIZ UDPゴシック" panose="020B0400000000000000" pitchFamily="50" charset="-128"/>
                <a:ea typeface="BIZ UDPゴシック" panose="020B0400000000000000" pitchFamily="50" charset="-128"/>
              </a:rPr>
              <a:t>　　　</a:t>
            </a:r>
            <a:r>
              <a:rPr lang="en-US" altLang="ja-JP" sz="1800" b="1" dirty="0">
                <a:latin typeface="BIZ UDPゴシック" panose="020B0400000000000000" pitchFamily="50" charset="-128"/>
                <a:ea typeface="BIZ UDPゴシック" panose="020B0400000000000000" pitchFamily="50" charset="-128"/>
              </a:rPr>
              <a:t>※</a:t>
            </a:r>
            <a:r>
              <a:rPr lang="ja-JP" altLang="en-US" sz="1800" b="1" dirty="0">
                <a:latin typeface="BIZ UDPゴシック" panose="020B0400000000000000" pitchFamily="50" charset="-128"/>
                <a:ea typeface="BIZ UDPゴシック" panose="020B0400000000000000" pitchFamily="50" charset="-128"/>
              </a:rPr>
              <a:t>相談内容に対し、納得いく回答でない場合もあります事をご承知ください</a:t>
            </a:r>
            <a:endParaRPr lang="en-US" altLang="ja-JP" sz="1800" b="1" dirty="0">
              <a:latin typeface="BIZ UDPゴシック" panose="020B0400000000000000" pitchFamily="50" charset="-128"/>
              <a:ea typeface="BIZ UDPゴシック" panose="020B0400000000000000" pitchFamily="50" charset="-128"/>
            </a:endParaRPr>
          </a:p>
          <a:p>
            <a:pPr eaLnBrk="1" hangingPunct="1">
              <a:spcBef>
                <a:spcPct val="25000"/>
              </a:spcBef>
              <a:buFontTx/>
              <a:buNone/>
            </a:pPr>
            <a:r>
              <a:rPr lang="ja-JP" altLang="en-US" sz="1800" b="1" dirty="0">
                <a:latin typeface="BIZ UDPゴシック" panose="020B0400000000000000" pitchFamily="50" charset="-128"/>
                <a:ea typeface="BIZ UDPゴシック" panose="020B0400000000000000" pitchFamily="50" charset="-128"/>
              </a:rPr>
              <a:t>　　　　　また内政干渉に関わる内容は、ご容赦願います</a:t>
            </a:r>
          </a:p>
        </p:txBody>
      </p:sp>
      <p:sp>
        <p:nvSpPr>
          <p:cNvPr id="5" name="Text Box 183">
            <a:extLst>
              <a:ext uri="{FF2B5EF4-FFF2-40B4-BE49-F238E27FC236}">
                <a16:creationId xmlns:a16="http://schemas.microsoft.com/office/drawing/2014/main" id="{1689B7E9-1AF2-92B6-2E9E-9ECDFE88E187}"/>
              </a:ext>
            </a:extLst>
          </p:cNvPr>
          <p:cNvSpPr txBox="1">
            <a:spLocks noChangeArrowheads="1"/>
          </p:cNvSpPr>
          <p:nvPr/>
        </p:nvSpPr>
        <p:spPr bwMode="auto">
          <a:xfrm>
            <a:off x="119336" y="188640"/>
            <a:ext cx="5472609"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 なんでも相談会　</a:t>
            </a:r>
            <a:r>
              <a:rPr lang="en-US" altLang="ja-JP" sz="2400" b="1" dirty="0">
                <a:solidFill>
                  <a:srgbClr val="0000FF"/>
                </a:solidFill>
                <a:latin typeface="BIZ UDPゴシック" panose="020B0400000000000000" pitchFamily="50" charset="-128"/>
                <a:ea typeface="BIZ UDPゴシック" panose="020B0400000000000000" pitchFamily="50" charset="-128"/>
              </a:rPr>
              <a:t>15:30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16:00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sp>
        <p:nvSpPr>
          <p:cNvPr id="6" name="Text Box 183">
            <a:extLst>
              <a:ext uri="{FF2B5EF4-FFF2-40B4-BE49-F238E27FC236}">
                <a16:creationId xmlns:a16="http://schemas.microsoft.com/office/drawing/2014/main" id="{B064381E-8D5A-307F-8B87-23666A92F509}"/>
              </a:ext>
            </a:extLst>
          </p:cNvPr>
          <p:cNvSpPr txBox="1">
            <a:spLocks noChangeArrowheads="1"/>
          </p:cNvSpPr>
          <p:nvPr/>
        </p:nvSpPr>
        <p:spPr bwMode="auto">
          <a:xfrm>
            <a:off x="273931" y="3140968"/>
            <a:ext cx="5358012"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ご自身のサークル自慢など共有してください</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積極的に話す・聴くを心がけてましょう</a:t>
            </a:r>
          </a:p>
        </p:txBody>
      </p:sp>
      <p:sp>
        <p:nvSpPr>
          <p:cNvPr id="7" name="Text Box 183">
            <a:extLst>
              <a:ext uri="{FF2B5EF4-FFF2-40B4-BE49-F238E27FC236}">
                <a16:creationId xmlns:a16="http://schemas.microsoft.com/office/drawing/2014/main" id="{B9942626-5FE1-9A0D-83A5-C41BFC1F98B4}"/>
              </a:ext>
            </a:extLst>
          </p:cNvPr>
          <p:cNvSpPr txBox="1">
            <a:spLocks noChangeArrowheads="1"/>
          </p:cNvSpPr>
          <p:nvPr/>
        </p:nvSpPr>
        <p:spPr bwMode="auto">
          <a:xfrm>
            <a:off x="119336" y="2682507"/>
            <a:ext cx="5040560" cy="41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5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 情報交換会　</a:t>
            </a:r>
            <a:r>
              <a:rPr lang="en-US" altLang="ja-JP" sz="2400" b="1" dirty="0">
                <a:solidFill>
                  <a:srgbClr val="0000FF"/>
                </a:solidFill>
                <a:latin typeface="BIZ UDPゴシック" panose="020B0400000000000000" pitchFamily="50" charset="-128"/>
                <a:ea typeface="BIZ UDPゴシック" panose="020B0400000000000000" pitchFamily="50" charset="-128"/>
              </a:rPr>
              <a:t>16:00</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16:30</a:t>
            </a:r>
            <a:endParaRPr lang="ja-JP" altLang="en-US" sz="1800" b="1" dirty="0">
              <a:solidFill>
                <a:srgbClr val="0000FF"/>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77A67F4F-2C2D-3CDD-35B8-CA66FAFC659E}"/>
              </a:ext>
            </a:extLst>
          </p:cNvPr>
          <p:cNvGrpSpPr/>
          <p:nvPr/>
        </p:nvGrpSpPr>
        <p:grpSpPr>
          <a:xfrm>
            <a:off x="1518015" y="4315192"/>
            <a:ext cx="2243201" cy="2090546"/>
            <a:chOff x="533400" y="328612"/>
            <a:chExt cx="4038600" cy="3786187"/>
          </a:xfrm>
        </p:grpSpPr>
        <p:sp>
          <p:nvSpPr>
            <p:cNvPr id="9" name="AutoShape 78">
              <a:extLst>
                <a:ext uri="{FF2B5EF4-FFF2-40B4-BE49-F238E27FC236}">
                  <a16:creationId xmlns:a16="http://schemas.microsoft.com/office/drawing/2014/main" id="{FEC02657-9DFB-8839-865B-D777C63084BD}"/>
                </a:ext>
              </a:extLst>
            </p:cNvPr>
            <p:cNvSpPr>
              <a:spLocks noChangeAspect="1" noChangeArrowheads="1" noTextEdit="1"/>
            </p:cNvSpPr>
            <p:nvPr/>
          </p:nvSpPr>
          <p:spPr bwMode="auto">
            <a:xfrm>
              <a:off x="533400" y="462001"/>
              <a:ext cx="4038600" cy="3652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 name="Rectangle 80">
              <a:extLst>
                <a:ext uri="{FF2B5EF4-FFF2-40B4-BE49-F238E27FC236}">
                  <a16:creationId xmlns:a16="http://schemas.microsoft.com/office/drawing/2014/main" id="{A29822F7-311C-EB88-3445-E3F6A034AA44}"/>
                </a:ext>
              </a:extLst>
            </p:cNvPr>
            <p:cNvSpPr>
              <a:spLocks noChangeArrowheads="1"/>
            </p:cNvSpPr>
            <p:nvPr/>
          </p:nvSpPr>
          <p:spPr bwMode="auto">
            <a:xfrm>
              <a:off x="1567578" y="328612"/>
              <a:ext cx="2244121" cy="1201819"/>
            </a:xfrm>
            <a:prstGeom prst="rect">
              <a:avLst/>
            </a:prstGeom>
            <a:solidFill>
              <a:srgbClr val="CC9966"/>
            </a:solidFill>
            <a:ln w="9">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1" name="Rectangle 81">
              <a:extLst>
                <a:ext uri="{FF2B5EF4-FFF2-40B4-BE49-F238E27FC236}">
                  <a16:creationId xmlns:a16="http://schemas.microsoft.com/office/drawing/2014/main" id="{AD3DC615-09BE-FD24-0009-454AC8D294BE}"/>
                </a:ext>
              </a:extLst>
            </p:cNvPr>
            <p:cNvSpPr>
              <a:spLocks noChangeArrowheads="1"/>
            </p:cNvSpPr>
            <p:nvPr/>
          </p:nvSpPr>
          <p:spPr bwMode="auto">
            <a:xfrm>
              <a:off x="1763786" y="618629"/>
              <a:ext cx="833882" cy="774751"/>
            </a:xfrm>
            <a:prstGeom prst="rect">
              <a:avLst/>
            </a:prstGeom>
            <a:solidFill>
              <a:srgbClr val="FFFFFF"/>
            </a:solidFill>
            <a:ln w="7">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2" name="Freeform 82">
              <a:extLst>
                <a:ext uri="{FF2B5EF4-FFF2-40B4-BE49-F238E27FC236}">
                  <a16:creationId xmlns:a16="http://schemas.microsoft.com/office/drawing/2014/main" id="{EBAA97D8-33C8-EFA2-810F-F52E61D8723D}"/>
                </a:ext>
              </a:extLst>
            </p:cNvPr>
            <p:cNvSpPr>
              <a:spLocks/>
            </p:cNvSpPr>
            <p:nvPr/>
          </p:nvSpPr>
          <p:spPr bwMode="auto">
            <a:xfrm>
              <a:off x="1833275"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3" y="14"/>
                  </a:lnTo>
                  <a:lnTo>
                    <a:pt x="8" y="16"/>
                  </a:lnTo>
                  <a:lnTo>
                    <a:pt x="2" y="14"/>
                  </a:lnTo>
                  <a:lnTo>
                    <a:pt x="0" y="8"/>
                  </a:lnTo>
                  <a:lnTo>
                    <a:pt x="2" y="2"/>
                  </a:lnTo>
                  <a:lnTo>
                    <a:pt x="8" y="0"/>
                  </a:lnTo>
                  <a:lnTo>
                    <a:pt x="13"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Rectangle 83">
              <a:extLst>
                <a:ext uri="{FF2B5EF4-FFF2-40B4-BE49-F238E27FC236}">
                  <a16:creationId xmlns:a16="http://schemas.microsoft.com/office/drawing/2014/main" id="{36E10641-8ED2-17E9-5B27-A8DBAE3A8588}"/>
                </a:ext>
              </a:extLst>
            </p:cNvPr>
            <p:cNvSpPr>
              <a:spLocks noChangeArrowheads="1"/>
            </p:cNvSpPr>
            <p:nvPr/>
          </p:nvSpPr>
          <p:spPr bwMode="auto">
            <a:xfrm>
              <a:off x="2777521" y="618629"/>
              <a:ext cx="837970" cy="774751"/>
            </a:xfrm>
            <a:prstGeom prst="rect">
              <a:avLst/>
            </a:prstGeom>
            <a:solidFill>
              <a:srgbClr val="FFFFFF"/>
            </a:solidFill>
            <a:ln w="7">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14" name="Freeform 84">
              <a:extLst>
                <a:ext uri="{FF2B5EF4-FFF2-40B4-BE49-F238E27FC236}">
                  <a16:creationId xmlns:a16="http://schemas.microsoft.com/office/drawing/2014/main" id="{00DD92B7-6386-9896-171D-9772C7895AA7}"/>
                </a:ext>
              </a:extLst>
            </p:cNvPr>
            <p:cNvSpPr>
              <a:spLocks/>
            </p:cNvSpPr>
            <p:nvPr/>
          </p:nvSpPr>
          <p:spPr bwMode="auto">
            <a:xfrm>
              <a:off x="2479122" y="649397"/>
              <a:ext cx="61315" cy="44751"/>
            </a:xfrm>
            <a:custGeom>
              <a:avLst/>
              <a:gdLst>
                <a:gd name="T0" fmla="*/ 2147483646 w 15"/>
                <a:gd name="T1" fmla="*/ 2147483646 h 16"/>
                <a:gd name="T2" fmla="*/ 2147483646 w 15"/>
                <a:gd name="T3" fmla="*/ 2147483646 h 16"/>
                <a:gd name="T4" fmla="*/ 2147483646 w 15"/>
                <a:gd name="T5" fmla="*/ 2147483646 h 16"/>
                <a:gd name="T6" fmla="*/ 2147483646 w 15"/>
                <a:gd name="T7" fmla="*/ 2147483646 h 16"/>
                <a:gd name="T8" fmla="*/ 0 w 15"/>
                <a:gd name="T9" fmla="*/ 2147483646 h 16"/>
                <a:gd name="T10" fmla="*/ 2147483646 w 15"/>
                <a:gd name="T11" fmla="*/ 2147483646 h 16"/>
                <a:gd name="T12" fmla="*/ 2147483646 w 15"/>
                <a:gd name="T13" fmla="*/ 0 h 16"/>
                <a:gd name="T14" fmla="*/ 2147483646 w 15"/>
                <a:gd name="T15" fmla="*/ 2147483646 h 16"/>
                <a:gd name="T16" fmla="*/ 2147483646 w 15"/>
                <a:gd name="T17" fmla="*/ 2147483646 h 16"/>
                <a:gd name="T18" fmla="*/ 2147483646 w 15"/>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6">
                  <a:moveTo>
                    <a:pt x="15" y="8"/>
                  </a:moveTo>
                  <a:lnTo>
                    <a:pt x="13" y="14"/>
                  </a:lnTo>
                  <a:lnTo>
                    <a:pt x="7" y="16"/>
                  </a:lnTo>
                  <a:lnTo>
                    <a:pt x="1" y="14"/>
                  </a:lnTo>
                  <a:lnTo>
                    <a:pt x="0" y="8"/>
                  </a:lnTo>
                  <a:lnTo>
                    <a:pt x="1" y="2"/>
                  </a:lnTo>
                  <a:lnTo>
                    <a:pt x="7" y="0"/>
                  </a:lnTo>
                  <a:lnTo>
                    <a:pt x="13" y="2"/>
                  </a:lnTo>
                  <a:lnTo>
                    <a:pt x="15"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85">
              <a:extLst>
                <a:ext uri="{FF2B5EF4-FFF2-40B4-BE49-F238E27FC236}">
                  <a16:creationId xmlns:a16="http://schemas.microsoft.com/office/drawing/2014/main" id="{07D6DCE2-B3B8-A6BF-82FF-8958FF9DBCD1}"/>
                </a:ext>
              </a:extLst>
            </p:cNvPr>
            <p:cNvSpPr>
              <a:spLocks/>
            </p:cNvSpPr>
            <p:nvPr/>
          </p:nvSpPr>
          <p:spPr bwMode="auto">
            <a:xfrm>
              <a:off x="2847010"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5" y="14"/>
                  </a:lnTo>
                  <a:lnTo>
                    <a:pt x="8" y="16"/>
                  </a:lnTo>
                  <a:lnTo>
                    <a:pt x="3" y="14"/>
                  </a:lnTo>
                  <a:lnTo>
                    <a:pt x="0" y="8"/>
                  </a:lnTo>
                  <a:lnTo>
                    <a:pt x="3" y="2"/>
                  </a:lnTo>
                  <a:lnTo>
                    <a:pt x="8" y="0"/>
                  </a:lnTo>
                  <a:lnTo>
                    <a:pt x="15"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86">
              <a:extLst>
                <a:ext uri="{FF2B5EF4-FFF2-40B4-BE49-F238E27FC236}">
                  <a16:creationId xmlns:a16="http://schemas.microsoft.com/office/drawing/2014/main" id="{108EBAB5-F6C2-572B-0A13-8E41599D43F1}"/>
                </a:ext>
              </a:extLst>
            </p:cNvPr>
            <p:cNvSpPr>
              <a:spLocks/>
            </p:cNvSpPr>
            <p:nvPr/>
          </p:nvSpPr>
          <p:spPr bwMode="auto">
            <a:xfrm>
              <a:off x="3488774" y="649397"/>
              <a:ext cx="65404" cy="44751"/>
            </a:xfrm>
            <a:custGeom>
              <a:avLst/>
              <a:gdLst>
                <a:gd name="T0" fmla="*/ 2147483646 w 16"/>
                <a:gd name="T1" fmla="*/ 2147483646 h 16"/>
                <a:gd name="T2" fmla="*/ 2147483646 w 16"/>
                <a:gd name="T3" fmla="*/ 2147483646 h 16"/>
                <a:gd name="T4" fmla="*/ 2147483646 w 16"/>
                <a:gd name="T5" fmla="*/ 2147483646 h 16"/>
                <a:gd name="T6" fmla="*/ 2147483646 w 16"/>
                <a:gd name="T7" fmla="*/ 2147483646 h 16"/>
                <a:gd name="T8" fmla="*/ 0 w 16"/>
                <a:gd name="T9" fmla="*/ 2147483646 h 16"/>
                <a:gd name="T10" fmla="*/ 2147483646 w 16"/>
                <a:gd name="T11" fmla="*/ 2147483646 h 16"/>
                <a:gd name="T12" fmla="*/ 2147483646 w 16"/>
                <a:gd name="T13" fmla="*/ 0 h 16"/>
                <a:gd name="T14" fmla="*/ 2147483646 w 16"/>
                <a:gd name="T15" fmla="*/ 2147483646 h 16"/>
                <a:gd name="T16" fmla="*/ 2147483646 w 16"/>
                <a:gd name="T17" fmla="*/ 2147483646 h 16"/>
                <a:gd name="T18" fmla="*/ 2147483646 w 16"/>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8"/>
                  </a:moveTo>
                  <a:lnTo>
                    <a:pt x="15" y="14"/>
                  </a:lnTo>
                  <a:lnTo>
                    <a:pt x="8" y="16"/>
                  </a:lnTo>
                  <a:lnTo>
                    <a:pt x="3" y="14"/>
                  </a:lnTo>
                  <a:lnTo>
                    <a:pt x="0" y="8"/>
                  </a:lnTo>
                  <a:lnTo>
                    <a:pt x="3" y="2"/>
                  </a:lnTo>
                  <a:lnTo>
                    <a:pt x="8" y="0"/>
                  </a:lnTo>
                  <a:lnTo>
                    <a:pt x="15" y="2"/>
                  </a:lnTo>
                  <a:lnTo>
                    <a:pt x="1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87">
              <a:extLst>
                <a:ext uri="{FF2B5EF4-FFF2-40B4-BE49-F238E27FC236}">
                  <a16:creationId xmlns:a16="http://schemas.microsoft.com/office/drawing/2014/main" id="{4301239A-158C-0B67-0EF1-7A85F40EB599}"/>
                </a:ext>
              </a:extLst>
            </p:cNvPr>
            <p:cNvSpPr>
              <a:spLocks/>
            </p:cNvSpPr>
            <p:nvPr/>
          </p:nvSpPr>
          <p:spPr bwMode="auto">
            <a:xfrm>
              <a:off x="1616630" y="1530431"/>
              <a:ext cx="114454" cy="777549"/>
            </a:xfrm>
            <a:custGeom>
              <a:avLst/>
              <a:gdLst>
                <a:gd name="T0" fmla="*/ 0 w 28"/>
                <a:gd name="T1" fmla="*/ 0 h 278"/>
                <a:gd name="T2" fmla="*/ 0 w 28"/>
                <a:gd name="T3" fmla="*/ 2147483646 h 278"/>
                <a:gd name="T4" fmla="*/ 2147483646 w 28"/>
                <a:gd name="T5" fmla="*/ 2147483646 h 278"/>
                <a:gd name="T6" fmla="*/ 2147483646 w 28"/>
                <a:gd name="T7" fmla="*/ 0 h 278"/>
                <a:gd name="T8" fmla="*/ 0 w 28"/>
                <a:gd name="T9" fmla="*/ 0 h 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78">
                  <a:moveTo>
                    <a:pt x="0" y="0"/>
                  </a:moveTo>
                  <a:lnTo>
                    <a:pt x="0" y="278"/>
                  </a:lnTo>
                  <a:lnTo>
                    <a:pt x="16" y="278"/>
                  </a:lnTo>
                  <a:lnTo>
                    <a:pt x="28" y="0"/>
                  </a:lnTo>
                  <a:lnTo>
                    <a:pt x="0" y="0"/>
                  </a:lnTo>
                  <a:close/>
                </a:path>
              </a:pathLst>
            </a:custGeom>
            <a:solidFill>
              <a:srgbClr val="3D3D3D"/>
            </a:solidFill>
            <a:ln w="9">
              <a:solidFill>
                <a:srgbClr val="000000"/>
              </a:solidFill>
              <a:prstDash val="solid"/>
              <a:round/>
              <a:headEnd/>
              <a:tailEnd/>
            </a:ln>
          </p:spPr>
          <p:txBody>
            <a:bodyPr/>
            <a:lstStyle/>
            <a:p>
              <a:endParaRPr lang="ja-JP" altLang="en-US"/>
            </a:p>
          </p:txBody>
        </p:sp>
        <p:sp>
          <p:nvSpPr>
            <p:cNvPr id="18" name="Freeform 88">
              <a:extLst>
                <a:ext uri="{FF2B5EF4-FFF2-40B4-BE49-F238E27FC236}">
                  <a16:creationId xmlns:a16="http://schemas.microsoft.com/office/drawing/2014/main" id="{E68FF364-4FCF-B4CC-59D5-1C74E9D12F58}"/>
                </a:ext>
              </a:extLst>
            </p:cNvPr>
            <p:cNvSpPr>
              <a:spLocks/>
            </p:cNvSpPr>
            <p:nvPr/>
          </p:nvSpPr>
          <p:spPr bwMode="auto">
            <a:xfrm>
              <a:off x="3648191" y="1530431"/>
              <a:ext cx="114454" cy="777549"/>
            </a:xfrm>
            <a:custGeom>
              <a:avLst/>
              <a:gdLst>
                <a:gd name="T0" fmla="*/ 2147483646 w 28"/>
                <a:gd name="T1" fmla="*/ 0 h 278"/>
                <a:gd name="T2" fmla="*/ 2147483646 w 28"/>
                <a:gd name="T3" fmla="*/ 2147483646 h 278"/>
                <a:gd name="T4" fmla="*/ 2147483646 w 28"/>
                <a:gd name="T5" fmla="*/ 2147483646 h 278"/>
                <a:gd name="T6" fmla="*/ 0 w 28"/>
                <a:gd name="T7" fmla="*/ 0 h 278"/>
                <a:gd name="T8" fmla="*/ 2147483646 w 28"/>
                <a:gd name="T9" fmla="*/ 0 h 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78">
                  <a:moveTo>
                    <a:pt x="28" y="0"/>
                  </a:moveTo>
                  <a:lnTo>
                    <a:pt x="28" y="278"/>
                  </a:lnTo>
                  <a:lnTo>
                    <a:pt x="12" y="278"/>
                  </a:lnTo>
                  <a:lnTo>
                    <a:pt x="0" y="0"/>
                  </a:lnTo>
                  <a:lnTo>
                    <a:pt x="28" y="0"/>
                  </a:lnTo>
                  <a:close/>
                </a:path>
              </a:pathLst>
            </a:custGeom>
            <a:solidFill>
              <a:srgbClr val="3D3D3D"/>
            </a:solidFill>
            <a:ln w="9">
              <a:solidFill>
                <a:srgbClr val="000000"/>
              </a:solidFill>
              <a:prstDash val="solid"/>
              <a:round/>
              <a:headEnd/>
              <a:tailEnd/>
            </a:ln>
          </p:spPr>
          <p:txBody>
            <a:bodyPr/>
            <a:lstStyle/>
            <a:p>
              <a:endParaRPr lang="ja-JP" altLang="en-US"/>
            </a:p>
          </p:txBody>
        </p:sp>
        <p:sp>
          <p:nvSpPr>
            <p:cNvPr id="19" name="Freeform 89">
              <a:extLst>
                <a:ext uri="{FF2B5EF4-FFF2-40B4-BE49-F238E27FC236}">
                  <a16:creationId xmlns:a16="http://schemas.microsoft.com/office/drawing/2014/main" id="{62427373-821D-810D-4FD1-1F259EE95E7D}"/>
                </a:ext>
              </a:extLst>
            </p:cNvPr>
            <p:cNvSpPr>
              <a:spLocks/>
            </p:cNvSpPr>
            <p:nvPr/>
          </p:nvSpPr>
          <p:spPr bwMode="auto">
            <a:xfrm>
              <a:off x="1011657" y="2017099"/>
              <a:ext cx="3225159" cy="1750881"/>
            </a:xfrm>
            <a:custGeom>
              <a:avLst/>
              <a:gdLst>
                <a:gd name="T0" fmla="*/ 2147483646 w 789"/>
                <a:gd name="T1" fmla="*/ 0 h 626"/>
                <a:gd name="T2" fmla="*/ 2147483646 w 789"/>
                <a:gd name="T3" fmla="*/ 0 h 626"/>
                <a:gd name="T4" fmla="*/ 2147483646 w 789"/>
                <a:gd name="T5" fmla="*/ 2147483646 h 626"/>
                <a:gd name="T6" fmla="*/ 0 w 789"/>
                <a:gd name="T7" fmla="*/ 2147483646 h 626"/>
                <a:gd name="T8" fmla="*/ 2147483646 w 789"/>
                <a:gd name="T9" fmla="*/ 0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89" h="626">
                  <a:moveTo>
                    <a:pt x="120" y="0"/>
                  </a:moveTo>
                  <a:lnTo>
                    <a:pt x="681" y="0"/>
                  </a:lnTo>
                  <a:lnTo>
                    <a:pt x="789" y="626"/>
                  </a:lnTo>
                  <a:lnTo>
                    <a:pt x="0" y="626"/>
                  </a:lnTo>
                  <a:lnTo>
                    <a:pt x="120" y="0"/>
                  </a:lnTo>
                  <a:close/>
                </a:path>
              </a:pathLst>
            </a:custGeom>
            <a:solidFill>
              <a:srgbClr val="CCCCCC"/>
            </a:solidFill>
            <a:ln w="12">
              <a:solidFill>
                <a:srgbClr val="000000"/>
              </a:solidFill>
              <a:prstDash val="solid"/>
              <a:round/>
              <a:headEnd/>
              <a:tailEnd/>
            </a:ln>
          </p:spPr>
          <p:txBody>
            <a:bodyPr/>
            <a:lstStyle/>
            <a:p>
              <a:endParaRPr lang="ja-JP" altLang="en-US"/>
            </a:p>
          </p:txBody>
        </p:sp>
        <p:sp>
          <p:nvSpPr>
            <p:cNvPr id="20" name="Rectangle 90">
              <a:extLst>
                <a:ext uri="{FF2B5EF4-FFF2-40B4-BE49-F238E27FC236}">
                  <a16:creationId xmlns:a16="http://schemas.microsoft.com/office/drawing/2014/main" id="{54C8D255-6AF2-D9F5-6AF6-CBE7D6B508FA}"/>
                </a:ext>
              </a:extLst>
            </p:cNvPr>
            <p:cNvSpPr>
              <a:spLocks noChangeArrowheads="1"/>
            </p:cNvSpPr>
            <p:nvPr/>
          </p:nvSpPr>
          <p:spPr bwMode="auto">
            <a:xfrm>
              <a:off x="1011657" y="3767980"/>
              <a:ext cx="3225159" cy="64330"/>
            </a:xfrm>
            <a:prstGeom prst="rect">
              <a:avLst/>
            </a:prstGeom>
            <a:solidFill>
              <a:srgbClr val="999999"/>
            </a:solidFill>
            <a:ln w="12">
              <a:solidFill>
                <a:srgbClr val="000000"/>
              </a:solidFill>
              <a:miter lim="800000"/>
              <a:headEnd/>
              <a:tailEnd/>
            </a:ln>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endParaRPr lang="ja-JP" altLang="en-US" sz="1100"/>
            </a:p>
          </p:txBody>
        </p:sp>
        <p:sp>
          <p:nvSpPr>
            <p:cNvPr id="21" name="Freeform 91">
              <a:extLst>
                <a:ext uri="{FF2B5EF4-FFF2-40B4-BE49-F238E27FC236}">
                  <a16:creationId xmlns:a16="http://schemas.microsoft.com/office/drawing/2014/main" id="{8D709DAF-2E88-6BBE-7E3B-D80AD19D6992}"/>
                </a:ext>
              </a:extLst>
            </p:cNvPr>
            <p:cNvSpPr>
              <a:spLocks/>
            </p:cNvSpPr>
            <p:nvPr/>
          </p:nvSpPr>
          <p:spPr bwMode="auto">
            <a:xfrm>
              <a:off x="1502174" y="2187713"/>
              <a:ext cx="711251" cy="377588"/>
            </a:xfrm>
            <a:custGeom>
              <a:avLst/>
              <a:gdLst>
                <a:gd name="T0" fmla="*/ 2147483646 w 174"/>
                <a:gd name="T1" fmla="*/ 2147483646 h 135"/>
                <a:gd name="T2" fmla="*/ 0 w 174"/>
                <a:gd name="T3" fmla="*/ 2147483646 h 135"/>
                <a:gd name="T4" fmla="*/ 2147483646 w 174"/>
                <a:gd name="T5" fmla="*/ 0 h 135"/>
                <a:gd name="T6" fmla="*/ 2147483646 w 174"/>
                <a:gd name="T7" fmla="*/ 0 h 135"/>
                <a:gd name="T8" fmla="*/ 2147483646 w 174"/>
                <a:gd name="T9" fmla="*/ 2147483646 h 1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 h="135">
                  <a:moveTo>
                    <a:pt x="131" y="135"/>
                  </a:moveTo>
                  <a:lnTo>
                    <a:pt x="0" y="135"/>
                  </a:lnTo>
                  <a:lnTo>
                    <a:pt x="49" y="0"/>
                  </a:lnTo>
                  <a:lnTo>
                    <a:pt x="174" y="0"/>
                  </a:lnTo>
                  <a:lnTo>
                    <a:pt x="131" y="13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2" name="Freeform 92">
              <a:extLst>
                <a:ext uri="{FF2B5EF4-FFF2-40B4-BE49-F238E27FC236}">
                  <a16:creationId xmlns:a16="http://schemas.microsoft.com/office/drawing/2014/main" id="{D4214250-03DF-DB6E-3F41-F0E166832FAB}"/>
                </a:ext>
              </a:extLst>
            </p:cNvPr>
            <p:cNvSpPr>
              <a:spLocks/>
            </p:cNvSpPr>
            <p:nvPr/>
          </p:nvSpPr>
          <p:spPr bwMode="auto">
            <a:xfrm>
              <a:off x="1220127" y="2671580"/>
              <a:ext cx="764393" cy="453102"/>
            </a:xfrm>
            <a:custGeom>
              <a:avLst/>
              <a:gdLst>
                <a:gd name="T0" fmla="*/ 2147483646 w 187"/>
                <a:gd name="T1" fmla="*/ 2147483646 h 162"/>
                <a:gd name="T2" fmla="*/ 0 w 187"/>
                <a:gd name="T3" fmla="*/ 2147483646 h 162"/>
                <a:gd name="T4" fmla="*/ 2147483646 w 187"/>
                <a:gd name="T5" fmla="*/ 0 h 162"/>
                <a:gd name="T6" fmla="*/ 2147483646 w 187"/>
                <a:gd name="T7" fmla="*/ 0 h 162"/>
                <a:gd name="T8" fmla="*/ 2147483646 w 187"/>
                <a:gd name="T9" fmla="*/ 2147483646 h 1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7" h="162">
                  <a:moveTo>
                    <a:pt x="142" y="162"/>
                  </a:moveTo>
                  <a:lnTo>
                    <a:pt x="0" y="162"/>
                  </a:lnTo>
                  <a:lnTo>
                    <a:pt x="59" y="0"/>
                  </a:lnTo>
                  <a:lnTo>
                    <a:pt x="187" y="0"/>
                  </a:lnTo>
                  <a:lnTo>
                    <a:pt x="142" y="162"/>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3" name="Freeform 93">
              <a:extLst>
                <a:ext uri="{FF2B5EF4-FFF2-40B4-BE49-F238E27FC236}">
                  <a16:creationId xmlns:a16="http://schemas.microsoft.com/office/drawing/2014/main" id="{DEA059BB-1BBD-4DA6-71D4-47140BF498AA}"/>
                </a:ext>
              </a:extLst>
            </p:cNvPr>
            <p:cNvSpPr>
              <a:spLocks/>
            </p:cNvSpPr>
            <p:nvPr/>
          </p:nvSpPr>
          <p:spPr bwMode="auto">
            <a:xfrm>
              <a:off x="2961464" y="2196101"/>
              <a:ext cx="551834" cy="436323"/>
            </a:xfrm>
            <a:custGeom>
              <a:avLst/>
              <a:gdLst>
                <a:gd name="T0" fmla="*/ 2147483646 w 135"/>
                <a:gd name="T1" fmla="*/ 2147483646 h 156"/>
                <a:gd name="T2" fmla="*/ 0 w 135"/>
                <a:gd name="T3" fmla="*/ 2147483646 h 156"/>
                <a:gd name="T4" fmla="*/ 2147483646 w 135"/>
                <a:gd name="T5" fmla="*/ 0 h 156"/>
                <a:gd name="T6" fmla="*/ 2147483646 w 135"/>
                <a:gd name="T7" fmla="*/ 0 h 156"/>
                <a:gd name="T8" fmla="*/ 2147483646 w 135"/>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 h="156">
                  <a:moveTo>
                    <a:pt x="132" y="156"/>
                  </a:moveTo>
                  <a:lnTo>
                    <a:pt x="0" y="156"/>
                  </a:lnTo>
                  <a:lnTo>
                    <a:pt x="23" y="0"/>
                  </a:lnTo>
                  <a:lnTo>
                    <a:pt x="135" y="0"/>
                  </a:lnTo>
                  <a:lnTo>
                    <a:pt x="132" y="156"/>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4" name="Freeform 94">
              <a:extLst>
                <a:ext uri="{FF2B5EF4-FFF2-40B4-BE49-F238E27FC236}">
                  <a16:creationId xmlns:a16="http://schemas.microsoft.com/office/drawing/2014/main" id="{35CC61EF-02F5-8997-1387-91F932076942}"/>
                </a:ext>
              </a:extLst>
            </p:cNvPr>
            <p:cNvSpPr>
              <a:spLocks/>
            </p:cNvSpPr>
            <p:nvPr/>
          </p:nvSpPr>
          <p:spPr bwMode="auto">
            <a:xfrm>
              <a:off x="2879713" y="2688362"/>
              <a:ext cx="633587" cy="436323"/>
            </a:xfrm>
            <a:custGeom>
              <a:avLst/>
              <a:gdLst>
                <a:gd name="T0" fmla="*/ 2147483646 w 155"/>
                <a:gd name="T1" fmla="*/ 2147483646 h 156"/>
                <a:gd name="T2" fmla="*/ 0 w 155"/>
                <a:gd name="T3" fmla="*/ 2147483646 h 156"/>
                <a:gd name="T4" fmla="*/ 2147483646 w 155"/>
                <a:gd name="T5" fmla="*/ 0 h 156"/>
                <a:gd name="T6" fmla="*/ 2147483646 w 155"/>
                <a:gd name="T7" fmla="*/ 0 h 156"/>
                <a:gd name="T8" fmla="*/ 2147483646 w 155"/>
                <a:gd name="T9" fmla="*/ 2147483646 h 1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5" h="156">
                  <a:moveTo>
                    <a:pt x="151" y="156"/>
                  </a:moveTo>
                  <a:lnTo>
                    <a:pt x="0" y="156"/>
                  </a:lnTo>
                  <a:lnTo>
                    <a:pt x="27" y="0"/>
                  </a:lnTo>
                  <a:lnTo>
                    <a:pt x="155" y="0"/>
                  </a:lnTo>
                  <a:lnTo>
                    <a:pt x="151" y="156"/>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5" name="Freeform 95">
              <a:extLst>
                <a:ext uri="{FF2B5EF4-FFF2-40B4-BE49-F238E27FC236}">
                  <a16:creationId xmlns:a16="http://schemas.microsoft.com/office/drawing/2014/main" id="{D50F236D-E00B-ABB4-C509-8F88C4ABD2DC}"/>
                </a:ext>
              </a:extLst>
            </p:cNvPr>
            <p:cNvSpPr>
              <a:spLocks/>
            </p:cNvSpPr>
            <p:nvPr/>
          </p:nvSpPr>
          <p:spPr bwMode="auto">
            <a:xfrm>
              <a:off x="1604364" y="3298092"/>
              <a:ext cx="976951" cy="349618"/>
            </a:xfrm>
            <a:custGeom>
              <a:avLst/>
              <a:gdLst>
                <a:gd name="T0" fmla="*/ 2147483646 w 239"/>
                <a:gd name="T1" fmla="*/ 2147483646 h 125"/>
                <a:gd name="T2" fmla="*/ 0 w 239"/>
                <a:gd name="T3" fmla="*/ 2147483646 h 125"/>
                <a:gd name="T4" fmla="*/ 2147483646 w 239"/>
                <a:gd name="T5" fmla="*/ 0 h 125"/>
                <a:gd name="T6" fmla="*/ 2147483646 w 239"/>
                <a:gd name="T7" fmla="*/ 0 h 125"/>
                <a:gd name="T8" fmla="*/ 2147483646 w 239"/>
                <a:gd name="T9" fmla="*/ 2147483646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9" h="125">
                  <a:moveTo>
                    <a:pt x="210" y="125"/>
                  </a:moveTo>
                  <a:lnTo>
                    <a:pt x="0" y="125"/>
                  </a:lnTo>
                  <a:lnTo>
                    <a:pt x="49" y="0"/>
                  </a:lnTo>
                  <a:lnTo>
                    <a:pt x="239" y="0"/>
                  </a:lnTo>
                  <a:lnTo>
                    <a:pt x="210" y="12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6" name="Freeform 96">
              <a:extLst>
                <a:ext uri="{FF2B5EF4-FFF2-40B4-BE49-F238E27FC236}">
                  <a16:creationId xmlns:a16="http://schemas.microsoft.com/office/drawing/2014/main" id="{B507CEDD-656A-6827-7ABD-83F3EB18B660}"/>
                </a:ext>
              </a:extLst>
            </p:cNvPr>
            <p:cNvSpPr>
              <a:spLocks/>
            </p:cNvSpPr>
            <p:nvPr/>
          </p:nvSpPr>
          <p:spPr bwMode="auto">
            <a:xfrm>
              <a:off x="2736645" y="3298092"/>
              <a:ext cx="858407" cy="349618"/>
            </a:xfrm>
            <a:custGeom>
              <a:avLst/>
              <a:gdLst>
                <a:gd name="T0" fmla="*/ 2147483646 w 210"/>
                <a:gd name="T1" fmla="*/ 2147483646 h 125"/>
                <a:gd name="T2" fmla="*/ 0 w 210"/>
                <a:gd name="T3" fmla="*/ 2147483646 h 125"/>
                <a:gd name="T4" fmla="*/ 2147483646 w 210"/>
                <a:gd name="T5" fmla="*/ 0 h 125"/>
                <a:gd name="T6" fmla="*/ 2147483646 w 210"/>
                <a:gd name="T7" fmla="*/ 0 h 125"/>
                <a:gd name="T8" fmla="*/ 2147483646 w 210"/>
                <a:gd name="T9" fmla="*/ 2147483646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25">
                  <a:moveTo>
                    <a:pt x="208" y="125"/>
                  </a:moveTo>
                  <a:lnTo>
                    <a:pt x="0" y="125"/>
                  </a:lnTo>
                  <a:lnTo>
                    <a:pt x="19" y="0"/>
                  </a:lnTo>
                  <a:lnTo>
                    <a:pt x="210" y="0"/>
                  </a:lnTo>
                  <a:lnTo>
                    <a:pt x="208" y="125"/>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7" name="Freeform 103">
              <a:extLst>
                <a:ext uri="{FF2B5EF4-FFF2-40B4-BE49-F238E27FC236}">
                  <a16:creationId xmlns:a16="http://schemas.microsoft.com/office/drawing/2014/main" id="{DDA33B7D-6353-DFE0-71D8-00596E21CB26}"/>
                </a:ext>
              </a:extLst>
            </p:cNvPr>
            <p:cNvSpPr>
              <a:spLocks/>
            </p:cNvSpPr>
            <p:nvPr/>
          </p:nvSpPr>
          <p:spPr bwMode="auto">
            <a:xfrm>
              <a:off x="3296653" y="3373613"/>
              <a:ext cx="249348" cy="296474"/>
            </a:xfrm>
            <a:custGeom>
              <a:avLst/>
              <a:gdLst>
                <a:gd name="T0" fmla="*/ 2147483646 w 61"/>
                <a:gd name="T1" fmla="*/ 2147483646 h 106"/>
                <a:gd name="T2" fmla="*/ 2147483646 w 61"/>
                <a:gd name="T3" fmla="*/ 2147483646 h 106"/>
                <a:gd name="T4" fmla="*/ 2147483646 w 61"/>
                <a:gd name="T5" fmla="*/ 2147483646 h 106"/>
                <a:gd name="T6" fmla="*/ 2147483646 w 61"/>
                <a:gd name="T7" fmla="*/ 2147483646 h 106"/>
                <a:gd name="T8" fmla="*/ 2147483646 w 61"/>
                <a:gd name="T9" fmla="*/ 2147483646 h 106"/>
                <a:gd name="T10" fmla="*/ 2147483646 w 61"/>
                <a:gd name="T11" fmla="*/ 2147483646 h 106"/>
                <a:gd name="T12" fmla="*/ 2147483646 w 61"/>
                <a:gd name="T13" fmla="*/ 2147483646 h 106"/>
                <a:gd name="T14" fmla="*/ 2147483646 w 61"/>
                <a:gd name="T15" fmla="*/ 2147483646 h 106"/>
                <a:gd name="T16" fmla="*/ 2147483646 w 61"/>
                <a:gd name="T17" fmla="*/ 2147483646 h 106"/>
                <a:gd name="T18" fmla="*/ 2147483646 w 61"/>
                <a:gd name="T19" fmla="*/ 0 h 106"/>
                <a:gd name="T20" fmla="*/ 2147483646 w 61"/>
                <a:gd name="T21" fmla="*/ 2147483646 h 106"/>
                <a:gd name="T22" fmla="*/ 2147483646 w 61"/>
                <a:gd name="T23" fmla="*/ 2147483646 h 106"/>
                <a:gd name="T24" fmla="*/ 2147483646 w 61"/>
                <a:gd name="T25" fmla="*/ 2147483646 h 106"/>
                <a:gd name="T26" fmla="*/ 2147483646 w 61"/>
                <a:gd name="T27" fmla="*/ 2147483646 h 106"/>
                <a:gd name="T28" fmla="*/ 2147483646 w 61"/>
                <a:gd name="T29" fmla="*/ 2147483646 h 106"/>
                <a:gd name="T30" fmla="*/ 2147483646 w 61"/>
                <a:gd name="T31" fmla="*/ 2147483646 h 106"/>
                <a:gd name="T32" fmla="*/ 2147483646 w 61"/>
                <a:gd name="T33" fmla="*/ 2147483646 h 106"/>
                <a:gd name="T34" fmla="*/ 2147483646 w 61"/>
                <a:gd name="T35" fmla="*/ 2147483646 h 106"/>
                <a:gd name="T36" fmla="*/ 2147483646 w 61"/>
                <a:gd name="T37" fmla="*/ 2147483646 h 106"/>
                <a:gd name="T38" fmla="*/ 2147483646 w 61"/>
                <a:gd name="T39" fmla="*/ 2147483646 h 106"/>
                <a:gd name="T40" fmla="*/ 2147483646 w 61"/>
                <a:gd name="T41" fmla="*/ 2147483646 h 106"/>
                <a:gd name="T42" fmla="*/ 2147483646 w 61"/>
                <a:gd name="T43" fmla="*/ 2147483646 h 106"/>
                <a:gd name="T44" fmla="*/ 0 w 61"/>
                <a:gd name="T45" fmla="*/ 2147483646 h 106"/>
                <a:gd name="T46" fmla="*/ 2147483646 w 61"/>
                <a:gd name="T47" fmla="*/ 2147483646 h 106"/>
                <a:gd name="T48" fmla="*/ 2147483646 w 61"/>
                <a:gd name="T49" fmla="*/ 2147483646 h 106"/>
                <a:gd name="T50" fmla="*/ 2147483646 w 61"/>
                <a:gd name="T51" fmla="*/ 2147483646 h 106"/>
                <a:gd name="T52" fmla="*/ 2147483646 w 61"/>
                <a:gd name="T53" fmla="*/ 2147483646 h 106"/>
                <a:gd name="T54" fmla="*/ 2147483646 w 61"/>
                <a:gd name="T55" fmla="*/ 2147483646 h 106"/>
                <a:gd name="T56" fmla="*/ 2147483646 w 61"/>
                <a:gd name="T57" fmla="*/ 2147483646 h 106"/>
                <a:gd name="T58" fmla="*/ 2147483646 w 61"/>
                <a:gd name="T59" fmla="*/ 2147483646 h 106"/>
                <a:gd name="T60" fmla="*/ 2147483646 w 61"/>
                <a:gd name="T61" fmla="*/ 2147483646 h 106"/>
                <a:gd name="T62" fmla="*/ 2147483646 w 61"/>
                <a:gd name="T63" fmla="*/ 2147483646 h 106"/>
                <a:gd name="T64" fmla="*/ 2147483646 w 61"/>
                <a:gd name="T65" fmla="*/ 2147483646 h 106"/>
                <a:gd name="T66" fmla="*/ 2147483646 w 61"/>
                <a:gd name="T67" fmla="*/ 2147483646 h 106"/>
                <a:gd name="T68" fmla="*/ 2147483646 w 61"/>
                <a:gd name="T69" fmla="*/ 2147483646 h 106"/>
                <a:gd name="T70" fmla="*/ 2147483646 w 61"/>
                <a:gd name="T71" fmla="*/ 2147483646 h 106"/>
                <a:gd name="T72" fmla="*/ 2147483646 w 61"/>
                <a:gd name="T73" fmla="*/ 2147483646 h 106"/>
                <a:gd name="T74" fmla="*/ 2147483646 w 61"/>
                <a:gd name="T75" fmla="*/ 2147483646 h 106"/>
                <a:gd name="T76" fmla="*/ 2147483646 w 61"/>
                <a:gd name="T77" fmla="*/ 2147483646 h 106"/>
                <a:gd name="T78" fmla="*/ 2147483646 w 61"/>
                <a:gd name="T79" fmla="*/ 2147483646 h 106"/>
                <a:gd name="T80" fmla="*/ 2147483646 w 61"/>
                <a:gd name="T81" fmla="*/ 2147483646 h 106"/>
                <a:gd name="T82" fmla="*/ 2147483646 w 61"/>
                <a:gd name="T83" fmla="*/ 2147483646 h 106"/>
                <a:gd name="T84" fmla="*/ 2147483646 w 61"/>
                <a:gd name="T85" fmla="*/ 2147483646 h 106"/>
                <a:gd name="T86" fmla="*/ 2147483646 w 61"/>
                <a:gd name="T87" fmla="*/ 2147483646 h 1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1" h="106">
                  <a:moveTo>
                    <a:pt x="61" y="76"/>
                  </a:moveTo>
                  <a:lnTo>
                    <a:pt x="61" y="74"/>
                  </a:lnTo>
                  <a:lnTo>
                    <a:pt x="61" y="69"/>
                  </a:lnTo>
                  <a:lnTo>
                    <a:pt x="59" y="64"/>
                  </a:lnTo>
                  <a:lnTo>
                    <a:pt x="58" y="56"/>
                  </a:lnTo>
                  <a:lnTo>
                    <a:pt x="55" y="38"/>
                  </a:lnTo>
                  <a:lnTo>
                    <a:pt x="50" y="21"/>
                  </a:lnTo>
                  <a:lnTo>
                    <a:pt x="43" y="10"/>
                  </a:lnTo>
                  <a:lnTo>
                    <a:pt x="33" y="2"/>
                  </a:lnTo>
                  <a:lnTo>
                    <a:pt x="22" y="0"/>
                  </a:lnTo>
                  <a:lnTo>
                    <a:pt x="18" y="2"/>
                  </a:lnTo>
                  <a:lnTo>
                    <a:pt x="15" y="5"/>
                  </a:lnTo>
                  <a:lnTo>
                    <a:pt x="13" y="8"/>
                  </a:lnTo>
                  <a:lnTo>
                    <a:pt x="13" y="12"/>
                  </a:lnTo>
                  <a:lnTo>
                    <a:pt x="17" y="17"/>
                  </a:lnTo>
                  <a:lnTo>
                    <a:pt x="22" y="21"/>
                  </a:lnTo>
                  <a:lnTo>
                    <a:pt x="25" y="28"/>
                  </a:lnTo>
                  <a:lnTo>
                    <a:pt x="22" y="28"/>
                  </a:lnTo>
                  <a:lnTo>
                    <a:pt x="14" y="30"/>
                  </a:lnTo>
                  <a:lnTo>
                    <a:pt x="7" y="34"/>
                  </a:lnTo>
                  <a:lnTo>
                    <a:pt x="2" y="42"/>
                  </a:lnTo>
                  <a:lnTo>
                    <a:pt x="0" y="49"/>
                  </a:lnTo>
                  <a:lnTo>
                    <a:pt x="2" y="52"/>
                  </a:lnTo>
                  <a:lnTo>
                    <a:pt x="3" y="53"/>
                  </a:lnTo>
                  <a:lnTo>
                    <a:pt x="5" y="53"/>
                  </a:lnTo>
                  <a:lnTo>
                    <a:pt x="3" y="54"/>
                  </a:lnTo>
                  <a:lnTo>
                    <a:pt x="2" y="57"/>
                  </a:lnTo>
                  <a:lnTo>
                    <a:pt x="1" y="62"/>
                  </a:lnTo>
                  <a:lnTo>
                    <a:pt x="2" y="65"/>
                  </a:lnTo>
                  <a:lnTo>
                    <a:pt x="5" y="68"/>
                  </a:lnTo>
                  <a:lnTo>
                    <a:pt x="3" y="69"/>
                  </a:lnTo>
                  <a:lnTo>
                    <a:pt x="2" y="72"/>
                  </a:lnTo>
                  <a:lnTo>
                    <a:pt x="2" y="76"/>
                  </a:lnTo>
                  <a:lnTo>
                    <a:pt x="7" y="81"/>
                  </a:lnTo>
                  <a:lnTo>
                    <a:pt x="11" y="85"/>
                  </a:lnTo>
                  <a:lnTo>
                    <a:pt x="17" y="86"/>
                  </a:lnTo>
                  <a:lnTo>
                    <a:pt x="19" y="88"/>
                  </a:lnTo>
                  <a:lnTo>
                    <a:pt x="21" y="88"/>
                  </a:lnTo>
                  <a:lnTo>
                    <a:pt x="21" y="89"/>
                  </a:lnTo>
                  <a:lnTo>
                    <a:pt x="21" y="93"/>
                  </a:lnTo>
                  <a:lnTo>
                    <a:pt x="22" y="98"/>
                  </a:lnTo>
                  <a:lnTo>
                    <a:pt x="25" y="106"/>
                  </a:lnTo>
                  <a:lnTo>
                    <a:pt x="61" y="76"/>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8" name="Freeform 104">
              <a:extLst>
                <a:ext uri="{FF2B5EF4-FFF2-40B4-BE49-F238E27FC236}">
                  <a16:creationId xmlns:a16="http://schemas.microsoft.com/office/drawing/2014/main" id="{1E0B4084-344B-46C6-A600-5F69EC996973}"/>
                </a:ext>
              </a:extLst>
            </p:cNvPr>
            <p:cNvSpPr>
              <a:spLocks/>
            </p:cNvSpPr>
            <p:nvPr/>
          </p:nvSpPr>
          <p:spPr bwMode="auto">
            <a:xfrm>
              <a:off x="3513298" y="2934492"/>
              <a:ext cx="662199" cy="542605"/>
            </a:xfrm>
            <a:custGeom>
              <a:avLst/>
              <a:gdLst>
                <a:gd name="T0" fmla="*/ 2147483646 w 162"/>
                <a:gd name="T1" fmla="*/ 0 h 194"/>
                <a:gd name="T2" fmla="*/ 2147483646 w 162"/>
                <a:gd name="T3" fmla="*/ 2147483646 h 194"/>
                <a:gd name="T4" fmla="*/ 2147483646 w 162"/>
                <a:gd name="T5" fmla="*/ 2147483646 h 194"/>
                <a:gd name="T6" fmla="*/ 2147483646 w 162"/>
                <a:gd name="T7" fmla="*/ 2147483646 h 194"/>
                <a:gd name="T8" fmla="*/ 2147483646 w 162"/>
                <a:gd name="T9" fmla="*/ 2147483646 h 194"/>
                <a:gd name="T10" fmla="*/ 2147483646 w 162"/>
                <a:gd name="T11" fmla="*/ 2147483646 h 194"/>
                <a:gd name="T12" fmla="*/ 2147483646 w 162"/>
                <a:gd name="T13" fmla="*/ 2147483646 h 194"/>
                <a:gd name="T14" fmla="*/ 2147483646 w 162"/>
                <a:gd name="T15" fmla="*/ 2147483646 h 194"/>
                <a:gd name="T16" fmla="*/ 2147483646 w 162"/>
                <a:gd name="T17" fmla="*/ 2147483646 h 194"/>
                <a:gd name="T18" fmla="*/ 2147483646 w 162"/>
                <a:gd name="T19" fmla="*/ 2147483646 h 194"/>
                <a:gd name="T20" fmla="*/ 2147483646 w 162"/>
                <a:gd name="T21" fmla="*/ 2147483646 h 194"/>
                <a:gd name="T22" fmla="*/ 2147483646 w 162"/>
                <a:gd name="T23" fmla="*/ 2147483646 h 194"/>
                <a:gd name="T24" fmla="*/ 2147483646 w 162"/>
                <a:gd name="T25" fmla="*/ 2147483646 h 194"/>
                <a:gd name="T26" fmla="*/ 2147483646 w 162"/>
                <a:gd name="T27" fmla="*/ 2147483646 h 194"/>
                <a:gd name="T28" fmla="*/ 2147483646 w 162"/>
                <a:gd name="T29" fmla="*/ 2147483646 h 194"/>
                <a:gd name="T30" fmla="*/ 0 w 162"/>
                <a:gd name="T31" fmla="*/ 2147483646 h 194"/>
                <a:gd name="T32" fmla="*/ 2147483646 w 162"/>
                <a:gd name="T33" fmla="*/ 2147483646 h 194"/>
                <a:gd name="T34" fmla="*/ 2147483646 w 162"/>
                <a:gd name="T35" fmla="*/ 2147483646 h 194"/>
                <a:gd name="T36" fmla="*/ 2147483646 w 162"/>
                <a:gd name="T37" fmla="*/ 2147483646 h 194"/>
                <a:gd name="T38" fmla="*/ 2147483646 w 162"/>
                <a:gd name="T39" fmla="*/ 2147483646 h 194"/>
                <a:gd name="T40" fmla="*/ 2147483646 w 162"/>
                <a:gd name="T41" fmla="*/ 2147483646 h 194"/>
                <a:gd name="T42" fmla="*/ 2147483646 w 162"/>
                <a:gd name="T43" fmla="*/ 2147483646 h 194"/>
                <a:gd name="T44" fmla="*/ 2147483646 w 162"/>
                <a:gd name="T45" fmla="*/ 2147483646 h 194"/>
                <a:gd name="T46" fmla="*/ 2147483646 w 162"/>
                <a:gd name="T47" fmla="*/ 2147483646 h 194"/>
                <a:gd name="T48" fmla="*/ 2147483646 w 162"/>
                <a:gd name="T49" fmla="*/ 2147483646 h 194"/>
                <a:gd name="T50" fmla="*/ 2147483646 w 162"/>
                <a:gd name="T51" fmla="*/ 2147483646 h 194"/>
                <a:gd name="T52" fmla="*/ 2147483646 w 162"/>
                <a:gd name="T53" fmla="*/ 2147483646 h 194"/>
                <a:gd name="T54" fmla="*/ 2147483646 w 162"/>
                <a:gd name="T55" fmla="*/ 2147483646 h 194"/>
                <a:gd name="T56" fmla="*/ 2147483646 w 162"/>
                <a:gd name="T57" fmla="*/ 2147483646 h 194"/>
                <a:gd name="T58" fmla="*/ 2147483646 w 162"/>
                <a:gd name="T59" fmla="*/ 2147483646 h 194"/>
                <a:gd name="T60" fmla="*/ 2147483646 w 162"/>
                <a:gd name="T61" fmla="*/ 2147483646 h 194"/>
                <a:gd name="T62" fmla="*/ 2147483646 w 162"/>
                <a:gd name="T63" fmla="*/ 2147483646 h 194"/>
                <a:gd name="T64" fmla="*/ 2147483646 w 162"/>
                <a:gd name="T65" fmla="*/ 2147483646 h 194"/>
                <a:gd name="T66" fmla="*/ 2147483646 w 162"/>
                <a:gd name="T67" fmla="*/ 2147483646 h 194"/>
                <a:gd name="T68" fmla="*/ 2147483646 w 162"/>
                <a:gd name="T69" fmla="*/ 2147483646 h 194"/>
                <a:gd name="T70" fmla="*/ 2147483646 w 162"/>
                <a:gd name="T71" fmla="*/ 2147483646 h 194"/>
                <a:gd name="T72" fmla="*/ 2147483646 w 162"/>
                <a:gd name="T73" fmla="*/ 2147483646 h 194"/>
                <a:gd name="T74" fmla="*/ 2147483646 w 162"/>
                <a:gd name="T75" fmla="*/ 2147483646 h 194"/>
                <a:gd name="T76" fmla="*/ 2147483646 w 162"/>
                <a:gd name="T77" fmla="*/ 2147483646 h 194"/>
                <a:gd name="T78" fmla="*/ 2147483646 w 162"/>
                <a:gd name="T79" fmla="*/ 2147483646 h 194"/>
                <a:gd name="T80" fmla="*/ 2147483646 w 162"/>
                <a:gd name="T81" fmla="*/ 2147483646 h 194"/>
                <a:gd name="T82" fmla="*/ 2147483646 w 162"/>
                <a:gd name="T83" fmla="*/ 2147483646 h 194"/>
                <a:gd name="T84" fmla="*/ 2147483646 w 162"/>
                <a:gd name="T85" fmla="*/ 2147483646 h 194"/>
                <a:gd name="T86" fmla="*/ 2147483646 w 162"/>
                <a:gd name="T87" fmla="*/ 2147483646 h 194"/>
                <a:gd name="T88" fmla="*/ 2147483646 w 162"/>
                <a:gd name="T89" fmla="*/ 2147483646 h 194"/>
                <a:gd name="T90" fmla="*/ 2147483646 w 162"/>
                <a:gd name="T91" fmla="*/ 2147483646 h 194"/>
                <a:gd name="T92" fmla="*/ 2147483646 w 162"/>
                <a:gd name="T93" fmla="*/ 2147483646 h 194"/>
                <a:gd name="T94" fmla="*/ 2147483646 w 162"/>
                <a:gd name="T95" fmla="*/ 2147483646 h 194"/>
                <a:gd name="T96" fmla="*/ 2147483646 w 162"/>
                <a:gd name="T97" fmla="*/ 2147483646 h 194"/>
                <a:gd name="T98" fmla="*/ 2147483646 w 162"/>
                <a:gd name="T99" fmla="*/ 2147483646 h 194"/>
                <a:gd name="T100" fmla="*/ 2147483646 w 162"/>
                <a:gd name="T101" fmla="*/ 2147483646 h 194"/>
                <a:gd name="T102" fmla="*/ 2147483646 w 162"/>
                <a:gd name="T103" fmla="*/ 2147483646 h 194"/>
                <a:gd name="T104" fmla="*/ 2147483646 w 162"/>
                <a:gd name="T105" fmla="*/ 0 h 19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2" h="194">
                  <a:moveTo>
                    <a:pt x="68" y="0"/>
                  </a:moveTo>
                  <a:lnTo>
                    <a:pt x="66" y="1"/>
                  </a:lnTo>
                  <a:lnTo>
                    <a:pt x="62" y="4"/>
                  </a:lnTo>
                  <a:lnTo>
                    <a:pt x="58" y="9"/>
                  </a:lnTo>
                  <a:lnTo>
                    <a:pt x="52" y="16"/>
                  </a:lnTo>
                  <a:lnTo>
                    <a:pt x="45" y="26"/>
                  </a:lnTo>
                  <a:lnTo>
                    <a:pt x="40" y="38"/>
                  </a:lnTo>
                  <a:lnTo>
                    <a:pt x="33" y="53"/>
                  </a:lnTo>
                  <a:lnTo>
                    <a:pt x="29" y="69"/>
                  </a:lnTo>
                  <a:lnTo>
                    <a:pt x="28" y="69"/>
                  </a:lnTo>
                  <a:lnTo>
                    <a:pt x="25" y="70"/>
                  </a:lnTo>
                  <a:lnTo>
                    <a:pt x="14" y="74"/>
                  </a:lnTo>
                  <a:lnTo>
                    <a:pt x="9" y="78"/>
                  </a:lnTo>
                  <a:lnTo>
                    <a:pt x="4" y="82"/>
                  </a:lnTo>
                  <a:lnTo>
                    <a:pt x="1" y="90"/>
                  </a:lnTo>
                  <a:lnTo>
                    <a:pt x="0" y="98"/>
                  </a:lnTo>
                  <a:lnTo>
                    <a:pt x="1" y="107"/>
                  </a:lnTo>
                  <a:lnTo>
                    <a:pt x="4" y="115"/>
                  </a:lnTo>
                  <a:lnTo>
                    <a:pt x="9" y="119"/>
                  </a:lnTo>
                  <a:lnTo>
                    <a:pt x="16" y="123"/>
                  </a:lnTo>
                  <a:lnTo>
                    <a:pt x="26" y="127"/>
                  </a:lnTo>
                  <a:lnTo>
                    <a:pt x="29" y="129"/>
                  </a:lnTo>
                  <a:lnTo>
                    <a:pt x="30" y="129"/>
                  </a:lnTo>
                  <a:lnTo>
                    <a:pt x="30" y="131"/>
                  </a:lnTo>
                  <a:lnTo>
                    <a:pt x="32" y="137"/>
                  </a:lnTo>
                  <a:lnTo>
                    <a:pt x="34" y="147"/>
                  </a:lnTo>
                  <a:lnTo>
                    <a:pt x="38" y="158"/>
                  </a:lnTo>
                  <a:lnTo>
                    <a:pt x="46" y="170"/>
                  </a:lnTo>
                  <a:lnTo>
                    <a:pt x="57" y="179"/>
                  </a:lnTo>
                  <a:lnTo>
                    <a:pt x="72" y="189"/>
                  </a:lnTo>
                  <a:lnTo>
                    <a:pt x="91" y="194"/>
                  </a:lnTo>
                  <a:lnTo>
                    <a:pt x="105" y="187"/>
                  </a:lnTo>
                  <a:lnTo>
                    <a:pt x="115" y="182"/>
                  </a:lnTo>
                  <a:lnTo>
                    <a:pt x="133" y="174"/>
                  </a:lnTo>
                  <a:lnTo>
                    <a:pt x="145" y="167"/>
                  </a:lnTo>
                  <a:lnTo>
                    <a:pt x="154" y="163"/>
                  </a:lnTo>
                  <a:lnTo>
                    <a:pt x="159" y="161"/>
                  </a:lnTo>
                  <a:lnTo>
                    <a:pt x="162" y="159"/>
                  </a:lnTo>
                  <a:lnTo>
                    <a:pt x="162" y="137"/>
                  </a:lnTo>
                  <a:lnTo>
                    <a:pt x="161" y="117"/>
                  </a:lnTo>
                  <a:lnTo>
                    <a:pt x="159" y="99"/>
                  </a:lnTo>
                  <a:lnTo>
                    <a:pt x="159" y="85"/>
                  </a:lnTo>
                  <a:lnTo>
                    <a:pt x="159" y="73"/>
                  </a:lnTo>
                  <a:lnTo>
                    <a:pt x="158" y="62"/>
                  </a:lnTo>
                  <a:lnTo>
                    <a:pt x="158" y="53"/>
                  </a:lnTo>
                  <a:lnTo>
                    <a:pt x="157" y="46"/>
                  </a:lnTo>
                  <a:lnTo>
                    <a:pt x="157" y="37"/>
                  </a:lnTo>
                  <a:lnTo>
                    <a:pt x="157" y="33"/>
                  </a:lnTo>
                  <a:lnTo>
                    <a:pt x="157" y="30"/>
                  </a:lnTo>
                  <a:lnTo>
                    <a:pt x="68"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9" name="Freeform 105">
              <a:extLst>
                <a:ext uri="{FF2B5EF4-FFF2-40B4-BE49-F238E27FC236}">
                  <a16:creationId xmlns:a16="http://schemas.microsoft.com/office/drawing/2014/main" id="{3DC6E914-B0AB-70E7-26E7-2AFD59B98273}"/>
                </a:ext>
              </a:extLst>
            </p:cNvPr>
            <p:cNvSpPr>
              <a:spLocks/>
            </p:cNvSpPr>
            <p:nvPr/>
          </p:nvSpPr>
          <p:spPr bwMode="auto">
            <a:xfrm>
              <a:off x="1870064" y="3342845"/>
              <a:ext cx="359715" cy="237740"/>
            </a:xfrm>
            <a:custGeom>
              <a:avLst/>
              <a:gdLst>
                <a:gd name="T0" fmla="*/ 2147483646 w 88"/>
                <a:gd name="T1" fmla="*/ 2147483646 h 85"/>
                <a:gd name="T2" fmla="*/ 2147483646 w 88"/>
                <a:gd name="T3" fmla="*/ 2147483646 h 85"/>
                <a:gd name="T4" fmla="*/ 2147483646 w 88"/>
                <a:gd name="T5" fmla="*/ 2147483646 h 85"/>
                <a:gd name="T6" fmla="*/ 2147483646 w 88"/>
                <a:gd name="T7" fmla="*/ 2147483646 h 85"/>
                <a:gd name="T8" fmla="*/ 2147483646 w 88"/>
                <a:gd name="T9" fmla="*/ 2147483646 h 85"/>
                <a:gd name="T10" fmla="*/ 2147483646 w 88"/>
                <a:gd name="T11" fmla="*/ 2147483646 h 85"/>
                <a:gd name="T12" fmla="*/ 2147483646 w 88"/>
                <a:gd name="T13" fmla="*/ 2147483646 h 85"/>
                <a:gd name="T14" fmla="*/ 2147483646 w 88"/>
                <a:gd name="T15" fmla="*/ 2147483646 h 85"/>
                <a:gd name="T16" fmla="*/ 2147483646 w 88"/>
                <a:gd name="T17" fmla="*/ 2147483646 h 85"/>
                <a:gd name="T18" fmla="*/ 2147483646 w 88"/>
                <a:gd name="T19" fmla="*/ 2147483646 h 85"/>
                <a:gd name="T20" fmla="*/ 2147483646 w 88"/>
                <a:gd name="T21" fmla="*/ 2147483646 h 85"/>
                <a:gd name="T22" fmla="*/ 2147483646 w 88"/>
                <a:gd name="T23" fmla="*/ 0 h 85"/>
                <a:gd name="T24" fmla="*/ 2147483646 w 88"/>
                <a:gd name="T25" fmla="*/ 0 h 85"/>
                <a:gd name="T26" fmla="*/ 2147483646 w 88"/>
                <a:gd name="T27" fmla="*/ 2147483646 h 85"/>
                <a:gd name="T28" fmla="*/ 0 w 88"/>
                <a:gd name="T29" fmla="*/ 2147483646 h 85"/>
                <a:gd name="T30" fmla="*/ 0 w 88"/>
                <a:gd name="T31" fmla="*/ 2147483646 h 85"/>
                <a:gd name="T32" fmla="*/ 2147483646 w 88"/>
                <a:gd name="T33" fmla="*/ 2147483646 h 85"/>
                <a:gd name="T34" fmla="*/ 2147483646 w 88"/>
                <a:gd name="T35" fmla="*/ 2147483646 h 85"/>
                <a:gd name="T36" fmla="*/ 2147483646 w 88"/>
                <a:gd name="T37" fmla="*/ 2147483646 h 85"/>
                <a:gd name="T38" fmla="*/ 2147483646 w 88"/>
                <a:gd name="T39" fmla="*/ 2147483646 h 85"/>
                <a:gd name="T40" fmla="*/ 2147483646 w 88"/>
                <a:gd name="T41" fmla="*/ 2147483646 h 85"/>
                <a:gd name="T42" fmla="*/ 2147483646 w 88"/>
                <a:gd name="T43" fmla="*/ 2147483646 h 85"/>
                <a:gd name="T44" fmla="*/ 2147483646 w 88"/>
                <a:gd name="T45" fmla="*/ 2147483646 h 85"/>
                <a:gd name="T46" fmla="*/ 2147483646 w 88"/>
                <a:gd name="T47" fmla="*/ 2147483646 h 85"/>
                <a:gd name="T48" fmla="*/ 2147483646 w 88"/>
                <a:gd name="T49" fmla="*/ 2147483646 h 85"/>
                <a:gd name="T50" fmla="*/ 2147483646 w 88"/>
                <a:gd name="T51" fmla="*/ 2147483646 h 85"/>
                <a:gd name="T52" fmla="*/ 2147483646 w 88"/>
                <a:gd name="T53" fmla="*/ 2147483646 h 85"/>
                <a:gd name="T54" fmla="*/ 2147483646 w 88"/>
                <a:gd name="T55" fmla="*/ 2147483646 h 8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8" h="85">
                  <a:moveTo>
                    <a:pt x="88" y="77"/>
                  </a:moveTo>
                  <a:lnTo>
                    <a:pt x="75" y="64"/>
                  </a:lnTo>
                  <a:lnTo>
                    <a:pt x="63" y="52"/>
                  </a:lnTo>
                  <a:lnTo>
                    <a:pt x="44" y="33"/>
                  </a:lnTo>
                  <a:lnTo>
                    <a:pt x="31" y="20"/>
                  </a:lnTo>
                  <a:lnTo>
                    <a:pt x="23" y="11"/>
                  </a:lnTo>
                  <a:lnTo>
                    <a:pt x="17" y="5"/>
                  </a:lnTo>
                  <a:lnTo>
                    <a:pt x="13" y="3"/>
                  </a:lnTo>
                  <a:lnTo>
                    <a:pt x="13" y="1"/>
                  </a:lnTo>
                  <a:lnTo>
                    <a:pt x="12" y="1"/>
                  </a:lnTo>
                  <a:lnTo>
                    <a:pt x="9" y="0"/>
                  </a:lnTo>
                  <a:lnTo>
                    <a:pt x="5" y="0"/>
                  </a:lnTo>
                  <a:lnTo>
                    <a:pt x="3" y="1"/>
                  </a:lnTo>
                  <a:lnTo>
                    <a:pt x="0" y="5"/>
                  </a:lnTo>
                  <a:lnTo>
                    <a:pt x="0" y="8"/>
                  </a:lnTo>
                  <a:lnTo>
                    <a:pt x="1" y="11"/>
                  </a:lnTo>
                  <a:lnTo>
                    <a:pt x="3" y="12"/>
                  </a:lnTo>
                  <a:lnTo>
                    <a:pt x="16" y="24"/>
                  </a:lnTo>
                  <a:lnTo>
                    <a:pt x="27" y="36"/>
                  </a:lnTo>
                  <a:lnTo>
                    <a:pt x="44" y="53"/>
                  </a:lnTo>
                  <a:lnTo>
                    <a:pt x="57" y="67"/>
                  </a:lnTo>
                  <a:lnTo>
                    <a:pt x="67" y="76"/>
                  </a:lnTo>
                  <a:lnTo>
                    <a:pt x="72" y="81"/>
                  </a:lnTo>
                  <a:lnTo>
                    <a:pt x="75" y="84"/>
                  </a:lnTo>
                  <a:lnTo>
                    <a:pt x="76" y="85"/>
                  </a:lnTo>
                  <a:lnTo>
                    <a:pt x="88" y="77"/>
                  </a:lnTo>
                  <a:close/>
                </a:path>
              </a:pathLst>
            </a:custGeom>
            <a:solidFill>
              <a:srgbClr val="809CC9"/>
            </a:solidFill>
            <a:ln w="9">
              <a:solidFill>
                <a:srgbClr val="000000"/>
              </a:solidFill>
              <a:prstDash val="solid"/>
              <a:round/>
              <a:headEnd/>
              <a:tailEnd/>
            </a:ln>
          </p:spPr>
          <p:txBody>
            <a:bodyPr/>
            <a:lstStyle/>
            <a:p>
              <a:endParaRPr lang="ja-JP" altLang="en-US"/>
            </a:p>
          </p:txBody>
        </p:sp>
        <p:sp>
          <p:nvSpPr>
            <p:cNvPr id="30" name="Freeform 106">
              <a:extLst>
                <a:ext uri="{FF2B5EF4-FFF2-40B4-BE49-F238E27FC236}">
                  <a16:creationId xmlns:a16="http://schemas.microsoft.com/office/drawing/2014/main" id="{CE542081-71BE-DD65-83D0-FDBC0DF0F58D}"/>
                </a:ext>
              </a:extLst>
            </p:cNvPr>
            <p:cNvSpPr>
              <a:spLocks/>
            </p:cNvSpPr>
            <p:nvPr/>
          </p:nvSpPr>
          <p:spPr bwMode="auto">
            <a:xfrm>
              <a:off x="1874149" y="945871"/>
              <a:ext cx="931985" cy="749579"/>
            </a:xfrm>
            <a:custGeom>
              <a:avLst/>
              <a:gdLst>
                <a:gd name="T0" fmla="*/ 2147483646 w 228"/>
                <a:gd name="T1" fmla="*/ 2147483646 h 268"/>
                <a:gd name="T2" fmla="*/ 2147483646 w 228"/>
                <a:gd name="T3" fmla="*/ 2147483646 h 268"/>
                <a:gd name="T4" fmla="*/ 2147483646 w 228"/>
                <a:gd name="T5" fmla="*/ 2147483646 h 268"/>
                <a:gd name="T6" fmla="*/ 2147483646 w 228"/>
                <a:gd name="T7" fmla="*/ 2147483646 h 268"/>
                <a:gd name="T8" fmla="*/ 2147483646 w 228"/>
                <a:gd name="T9" fmla="*/ 2147483646 h 268"/>
                <a:gd name="T10" fmla="*/ 2147483646 w 228"/>
                <a:gd name="T11" fmla="*/ 2147483646 h 268"/>
                <a:gd name="T12" fmla="*/ 2147483646 w 228"/>
                <a:gd name="T13" fmla="*/ 2147483646 h 268"/>
                <a:gd name="T14" fmla="*/ 2147483646 w 228"/>
                <a:gd name="T15" fmla="*/ 2147483646 h 268"/>
                <a:gd name="T16" fmla="*/ 2147483646 w 228"/>
                <a:gd name="T17" fmla="*/ 2147483646 h 268"/>
                <a:gd name="T18" fmla="*/ 2147483646 w 228"/>
                <a:gd name="T19" fmla="*/ 2147483646 h 268"/>
                <a:gd name="T20" fmla="*/ 2147483646 w 228"/>
                <a:gd name="T21" fmla="*/ 2147483646 h 268"/>
                <a:gd name="T22" fmla="*/ 2147483646 w 228"/>
                <a:gd name="T23" fmla="*/ 2147483646 h 268"/>
                <a:gd name="T24" fmla="*/ 2147483646 w 228"/>
                <a:gd name="T25" fmla="*/ 2147483646 h 268"/>
                <a:gd name="T26" fmla="*/ 2147483646 w 228"/>
                <a:gd name="T27" fmla="*/ 2147483646 h 268"/>
                <a:gd name="T28" fmla="*/ 2147483646 w 228"/>
                <a:gd name="T29" fmla="*/ 2147483646 h 268"/>
                <a:gd name="T30" fmla="*/ 2147483646 w 228"/>
                <a:gd name="T31" fmla="*/ 2147483646 h 268"/>
                <a:gd name="T32" fmla="*/ 2147483646 w 228"/>
                <a:gd name="T33" fmla="*/ 2147483646 h 268"/>
                <a:gd name="T34" fmla="*/ 2147483646 w 228"/>
                <a:gd name="T35" fmla="*/ 2147483646 h 268"/>
                <a:gd name="T36" fmla="*/ 2147483646 w 228"/>
                <a:gd name="T37" fmla="*/ 2147483646 h 268"/>
                <a:gd name="T38" fmla="*/ 2147483646 w 228"/>
                <a:gd name="T39" fmla="*/ 2147483646 h 268"/>
                <a:gd name="T40" fmla="*/ 2147483646 w 228"/>
                <a:gd name="T41" fmla="*/ 2147483646 h 268"/>
                <a:gd name="T42" fmla="*/ 2147483646 w 228"/>
                <a:gd name="T43" fmla="*/ 2147483646 h 268"/>
                <a:gd name="T44" fmla="*/ 2147483646 w 228"/>
                <a:gd name="T45" fmla="*/ 2147483646 h 268"/>
                <a:gd name="T46" fmla="*/ 2147483646 w 228"/>
                <a:gd name="T47" fmla="*/ 2147483646 h 268"/>
                <a:gd name="T48" fmla="*/ 2147483646 w 228"/>
                <a:gd name="T49" fmla="*/ 2147483646 h 268"/>
                <a:gd name="T50" fmla="*/ 2147483646 w 228"/>
                <a:gd name="T51" fmla="*/ 2147483646 h 268"/>
                <a:gd name="T52" fmla="*/ 2147483646 w 228"/>
                <a:gd name="T53" fmla="*/ 2147483646 h 268"/>
                <a:gd name="T54" fmla="*/ 2147483646 w 228"/>
                <a:gd name="T55" fmla="*/ 2147483646 h 268"/>
                <a:gd name="T56" fmla="*/ 2147483646 w 228"/>
                <a:gd name="T57" fmla="*/ 2147483646 h 268"/>
                <a:gd name="T58" fmla="*/ 2147483646 w 228"/>
                <a:gd name="T59" fmla="*/ 2147483646 h 268"/>
                <a:gd name="T60" fmla="*/ 2147483646 w 228"/>
                <a:gd name="T61" fmla="*/ 2147483646 h 268"/>
                <a:gd name="T62" fmla="*/ 2147483646 w 228"/>
                <a:gd name="T63" fmla="*/ 0 h 268"/>
                <a:gd name="T64" fmla="*/ 2147483646 w 228"/>
                <a:gd name="T65" fmla="*/ 2147483646 h 268"/>
                <a:gd name="T66" fmla="*/ 2147483646 w 228"/>
                <a:gd name="T67" fmla="*/ 2147483646 h 268"/>
                <a:gd name="T68" fmla="*/ 2147483646 w 228"/>
                <a:gd name="T69" fmla="*/ 2147483646 h 268"/>
                <a:gd name="T70" fmla="*/ 2147483646 w 228"/>
                <a:gd name="T71" fmla="*/ 2147483646 h 268"/>
                <a:gd name="T72" fmla="*/ 2147483646 w 228"/>
                <a:gd name="T73" fmla="*/ 2147483646 h 268"/>
                <a:gd name="T74" fmla="*/ 2147483646 w 228"/>
                <a:gd name="T75" fmla="*/ 2147483646 h 268"/>
                <a:gd name="T76" fmla="*/ 2147483646 w 228"/>
                <a:gd name="T77" fmla="*/ 2147483646 h 268"/>
                <a:gd name="T78" fmla="*/ 2147483646 w 228"/>
                <a:gd name="T79" fmla="*/ 2147483646 h 2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28" h="268">
                  <a:moveTo>
                    <a:pt x="204" y="151"/>
                  </a:moveTo>
                  <a:lnTo>
                    <a:pt x="212" y="156"/>
                  </a:lnTo>
                  <a:lnTo>
                    <a:pt x="215" y="161"/>
                  </a:lnTo>
                  <a:lnTo>
                    <a:pt x="215" y="167"/>
                  </a:lnTo>
                  <a:lnTo>
                    <a:pt x="215" y="172"/>
                  </a:lnTo>
                  <a:lnTo>
                    <a:pt x="219" y="179"/>
                  </a:lnTo>
                  <a:lnTo>
                    <a:pt x="220" y="187"/>
                  </a:lnTo>
                  <a:lnTo>
                    <a:pt x="220" y="188"/>
                  </a:lnTo>
                  <a:lnTo>
                    <a:pt x="225" y="195"/>
                  </a:lnTo>
                  <a:lnTo>
                    <a:pt x="227" y="203"/>
                  </a:lnTo>
                  <a:lnTo>
                    <a:pt x="225" y="211"/>
                  </a:lnTo>
                  <a:lnTo>
                    <a:pt x="221" y="216"/>
                  </a:lnTo>
                  <a:lnTo>
                    <a:pt x="216" y="220"/>
                  </a:lnTo>
                  <a:lnTo>
                    <a:pt x="209" y="221"/>
                  </a:lnTo>
                  <a:lnTo>
                    <a:pt x="177" y="229"/>
                  </a:lnTo>
                  <a:lnTo>
                    <a:pt x="148" y="236"/>
                  </a:lnTo>
                  <a:lnTo>
                    <a:pt x="124" y="243"/>
                  </a:lnTo>
                  <a:lnTo>
                    <a:pt x="103" y="248"/>
                  </a:lnTo>
                  <a:lnTo>
                    <a:pt x="84" y="253"/>
                  </a:lnTo>
                  <a:lnTo>
                    <a:pt x="70" y="256"/>
                  </a:lnTo>
                  <a:lnTo>
                    <a:pt x="58" y="260"/>
                  </a:lnTo>
                  <a:lnTo>
                    <a:pt x="47" y="263"/>
                  </a:lnTo>
                  <a:lnTo>
                    <a:pt x="40" y="264"/>
                  </a:lnTo>
                  <a:lnTo>
                    <a:pt x="35" y="265"/>
                  </a:lnTo>
                  <a:lnTo>
                    <a:pt x="30" y="267"/>
                  </a:lnTo>
                  <a:lnTo>
                    <a:pt x="27" y="268"/>
                  </a:lnTo>
                  <a:lnTo>
                    <a:pt x="24" y="268"/>
                  </a:lnTo>
                  <a:lnTo>
                    <a:pt x="18" y="267"/>
                  </a:lnTo>
                  <a:lnTo>
                    <a:pt x="12" y="263"/>
                  </a:lnTo>
                  <a:lnTo>
                    <a:pt x="10" y="257"/>
                  </a:lnTo>
                  <a:lnTo>
                    <a:pt x="7" y="249"/>
                  </a:lnTo>
                  <a:lnTo>
                    <a:pt x="7" y="248"/>
                  </a:lnTo>
                  <a:lnTo>
                    <a:pt x="2" y="243"/>
                  </a:lnTo>
                  <a:lnTo>
                    <a:pt x="0" y="233"/>
                  </a:lnTo>
                  <a:lnTo>
                    <a:pt x="2" y="224"/>
                  </a:lnTo>
                  <a:lnTo>
                    <a:pt x="0" y="215"/>
                  </a:lnTo>
                  <a:lnTo>
                    <a:pt x="2" y="205"/>
                  </a:lnTo>
                  <a:lnTo>
                    <a:pt x="8" y="199"/>
                  </a:lnTo>
                  <a:lnTo>
                    <a:pt x="7" y="189"/>
                  </a:lnTo>
                  <a:lnTo>
                    <a:pt x="8" y="181"/>
                  </a:lnTo>
                  <a:lnTo>
                    <a:pt x="11" y="175"/>
                  </a:lnTo>
                  <a:lnTo>
                    <a:pt x="16" y="169"/>
                  </a:lnTo>
                  <a:lnTo>
                    <a:pt x="23" y="168"/>
                  </a:lnTo>
                  <a:lnTo>
                    <a:pt x="22" y="161"/>
                  </a:lnTo>
                  <a:lnTo>
                    <a:pt x="24" y="154"/>
                  </a:lnTo>
                  <a:lnTo>
                    <a:pt x="30" y="147"/>
                  </a:lnTo>
                  <a:lnTo>
                    <a:pt x="27" y="142"/>
                  </a:lnTo>
                  <a:lnTo>
                    <a:pt x="24" y="132"/>
                  </a:lnTo>
                  <a:lnTo>
                    <a:pt x="22" y="120"/>
                  </a:lnTo>
                  <a:lnTo>
                    <a:pt x="19" y="107"/>
                  </a:lnTo>
                  <a:lnTo>
                    <a:pt x="18" y="92"/>
                  </a:lnTo>
                  <a:lnTo>
                    <a:pt x="16" y="78"/>
                  </a:lnTo>
                  <a:lnTo>
                    <a:pt x="18" y="64"/>
                  </a:lnTo>
                  <a:lnTo>
                    <a:pt x="20" y="52"/>
                  </a:lnTo>
                  <a:lnTo>
                    <a:pt x="24" y="40"/>
                  </a:lnTo>
                  <a:lnTo>
                    <a:pt x="32" y="30"/>
                  </a:lnTo>
                  <a:lnTo>
                    <a:pt x="42" y="20"/>
                  </a:lnTo>
                  <a:lnTo>
                    <a:pt x="52" y="14"/>
                  </a:lnTo>
                  <a:lnTo>
                    <a:pt x="67" y="8"/>
                  </a:lnTo>
                  <a:lnTo>
                    <a:pt x="83" y="4"/>
                  </a:lnTo>
                  <a:lnTo>
                    <a:pt x="102" y="2"/>
                  </a:lnTo>
                  <a:lnTo>
                    <a:pt x="123" y="0"/>
                  </a:lnTo>
                  <a:lnTo>
                    <a:pt x="144" y="3"/>
                  </a:lnTo>
                  <a:lnTo>
                    <a:pt x="164" y="7"/>
                  </a:lnTo>
                  <a:lnTo>
                    <a:pt x="181" y="15"/>
                  </a:lnTo>
                  <a:lnTo>
                    <a:pt x="196" y="24"/>
                  </a:lnTo>
                  <a:lnTo>
                    <a:pt x="208" y="35"/>
                  </a:lnTo>
                  <a:lnTo>
                    <a:pt x="217" y="47"/>
                  </a:lnTo>
                  <a:lnTo>
                    <a:pt x="224" y="62"/>
                  </a:lnTo>
                  <a:lnTo>
                    <a:pt x="227" y="75"/>
                  </a:lnTo>
                  <a:lnTo>
                    <a:pt x="227" y="76"/>
                  </a:lnTo>
                  <a:lnTo>
                    <a:pt x="227" y="80"/>
                  </a:lnTo>
                  <a:lnTo>
                    <a:pt x="228" y="86"/>
                  </a:lnTo>
                  <a:lnTo>
                    <a:pt x="227" y="94"/>
                  </a:lnTo>
                  <a:lnTo>
                    <a:pt x="224" y="104"/>
                  </a:lnTo>
                  <a:lnTo>
                    <a:pt x="220" y="118"/>
                  </a:lnTo>
                  <a:lnTo>
                    <a:pt x="213" y="132"/>
                  </a:lnTo>
                  <a:lnTo>
                    <a:pt x="204" y="151"/>
                  </a:lnTo>
                  <a:close/>
                </a:path>
              </a:pathLst>
            </a:custGeom>
            <a:solidFill>
              <a:srgbClr val="7F1E02"/>
            </a:solidFill>
            <a:ln w="12">
              <a:solidFill>
                <a:srgbClr val="000000"/>
              </a:solidFill>
              <a:prstDash val="solid"/>
              <a:round/>
              <a:headEnd/>
              <a:tailEnd/>
            </a:ln>
          </p:spPr>
          <p:txBody>
            <a:bodyPr/>
            <a:lstStyle/>
            <a:p>
              <a:endParaRPr lang="ja-JP" altLang="en-US"/>
            </a:p>
          </p:txBody>
        </p:sp>
        <p:sp>
          <p:nvSpPr>
            <p:cNvPr id="31" name="Freeform 107">
              <a:extLst>
                <a:ext uri="{FF2B5EF4-FFF2-40B4-BE49-F238E27FC236}">
                  <a16:creationId xmlns:a16="http://schemas.microsoft.com/office/drawing/2014/main" id="{8F92A4B6-AD6B-399F-7E6D-0D574F888DAC}"/>
                </a:ext>
              </a:extLst>
            </p:cNvPr>
            <p:cNvSpPr>
              <a:spLocks/>
            </p:cNvSpPr>
            <p:nvPr/>
          </p:nvSpPr>
          <p:spPr bwMode="auto">
            <a:xfrm>
              <a:off x="2004955" y="1541618"/>
              <a:ext cx="682640" cy="411149"/>
            </a:xfrm>
            <a:custGeom>
              <a:avLst/>
              <a:gdLst>
                <a:gd name="T0" fmla="*/ 2147483646 w 167"/>
                <a:gd name="T1" fmla="*/ 2147483646 h 147"/>
                <a:gd name="T2" fmla="*/ 2147483646 w 167"/>
                <a:gd name="T3" fmla="*/ 2147483646 h 147"/>
                <a:gd name="T4" fmla="*/ 2147483646 w 167"/>
                <a:gd name="T5" fmla="*/ 2147483646 h 147"/>
                <a:gd name="T6" fmla="*/ 2147483646 w 167"/>
                <a:gd name="T7" fmla="*/ 2147483646 h 147"/>
                <a:gd name="T8" fmla="*/ 2147483646 w 167"/>
                <a:gd name="T9" fmla="*/ 2147483646 h 147"/>
                <a:gd name="T10" fmla="*/ 2147483646 w 167"/>
                <a:gd name="T11" fmla="*/ 0 h 147"/>
                <a:gd name="T12" fmla="*/ 2147483646 w 167"/>
                <a:gd name="T13" fmla="*/ 0 h 147"/>
                <a:gd name="T14" fmla="*/ 2147483646 w 167"/>
                <a:gd name="T15" fmla="*/ 0 h 147"/>
                <a:gd name="T16" fmla="*/ 2147483646 w 167"/>
                <a:gd name="T17" fmla="*/ 0 h 147"/>
                <a:gd name="T18" fmla="*/ 2147483646 w 167"/>
                <a:gd name="T19" fmla="*/ 0 h 147"/>
                <a:gd name="T20" fmla="*/ 2147483646 w 167"/>
                <a:gd name="T21" fmla="*/ 0 h 147"/>
                <a:gd name="T22" fmla="*/ 2147483646 w 167"/>
                <a:gd name="T23" fmla="*/ 0 h 147"/>
                <a:gd name="T24" fmla="*/ 2147483646 w 167"/>
                <a:gd name="T25" fmla="*/ 0 h 147"/>
                <a:gd name="T26" fmla="*/ 2147483646 w 167"/>
                <a:gd name="T27" fmla="*/ 0 h 147"/>
                <a:gd name="T28" fmla="*/ 2147483646 w 167"/>
                <a:gd name="T29" fmla="*/ 2147483646 h 147"/>
                <a:gd name="T30" fmla="*/ 2147483646 w 167"/>
                <a:gd name="T31" fmla="*/ 2147483646 h 147"/>
                <a:gd name="T32" fmla="*/ 2147483646 w 167"/>
                <a:gd name="T33" fmla="*/ 2147483646 h 147"/>
                <a:gd name="T34" fmla="*/ 0 w 167"/>
                <a:gd name="T35" fmla="*/ 2147483646 h 147"/>
                <a:gd name="T36" fmla="*/ 2147483646 w 167"/>
                <a:gd name="T37" fmla="*/ 2147483646 h 147"/>
                <a:gd name="T38" fmla="*/ 2147483646 w 167"/>
                <a:gd name="T39" fmla="*/ 2147483646 h 147"/>
                <a:gd name="T40" fmla="*/ 2147483646 w 167"/>
                <a:gd name="T41" fmla="*/ 2147483646 h 147"/>
                <a:gd name="T42" fmla="*/ 2147483646 w 167"/>
                <a:gd name="T43" fmla="*/ 2147483646 h 147"/>
                <a:gd name="T44" fmla="*/ 2147483646 w 167"/>
                <a:gd name="T45" fmla="*/ 2147483646 h 147"/>
                <a:gd name="T46" fmla="*/ 2147483646 w 167"/>
                <a:gd name="T47" fmla="*/ 2147483646 h 147"/>
                <a:gd name="T48" fmla="*/ 2147483646 w 167"/>
                <a:gd name="T49" fmla="*/ 2147483646 h 147"/>
                <a:gd name="T50" fmla="*/ 2147483646 w 167"/>
                <a:gd name="T51" fmla="*/ 2147483646 h 147"/>
                <a:gd name="T52" fmla="*/ 2147483646 w 167"/>
                <a:gd name="T53" fmla="*/ 2147483646 h 147"/>
                <a:gd name="T54" fmla="*/ 2147483646 w 167"/>
                <a:gd name="T55" fmla="*/ 2147483646 h 147"/>
                <a:gd name="T56" fmla="*/ 2147483646 w 167"/>
                <a:gd name="T57" fmla="*/ 2147483646 h 147"/>
                <a:gd name="T58" fmla="*/ 2147483646 w 167"/>
                <a:gd name="T59" fmla="*/ 2147483646 h 147"/>
                <a:gd name="T60" fmla="*/ 2147483646 w 167"/>
                <a:gd name="T61" fmla="*/ 2147483646 h 147"/>
                <a:gd name="T62" fmla="*/ 2147483646 w 167"/>
                <a:gd name="T63" fmla="*/ 2147483646 h 147"/>
                <a:gd name="T64" fmla="*/ 2147483646 w 167"/>
                <a:gd name="T65" fmla="*/ 2147483646 h 147"/>
                <a:gd name="T66" fmla="*/ 2147483646 w 167"/>
                <a:gd name="T67" fmla="*/ 2147483646 h 147"/>
                <a:gd name="T68" fmla="*/ 2147483646 w 167"/>
                <a:gd name="T69" fmla="*/ 2147483646 h 147"/>
                <a:gd name="T70" fmla="*/ 2147483646 w 167"/>
                <a:gd name="T71" fmla="*/ 2147483646 h 147"/>
                <a:gd name="T72" fmla="*/ 2147483646 w 167"/>
                <a:gd name="T73" fmla="*/ 2147483646 h 147"/>
                <a:gd name="T74" fmla="*/ 2147483646 w 167"/>
                <a:gd name="T75" fmla="*/ 2147483646 h 147"/>
                <a:gd name="T76" fmla="*/ 2147483646 w 167"/>
                <a:gd name="T77" fmla="*/ 2147483646 h 147"/>
                <a:gd name="T78" fmla="*/ 2147483646 w 167"/>
                <a:gd name="T79" fmla="*/ 2147483646 h 147"/>
                <a:gd name="T80" fmla="*/ 2147483646 w 167"/>
                <a:gd name="T81" fmla="*/ 2147483646 h 147"/>
                <a:gd name="T82" fmla="*/ 2147483646 w 167"/>
                <a:gd name="T83" fmla="*/ 2147483646 h 147"/>
                <a:gd name="T84" fmla="*/ 2147483646 w 167"/>
                <a:gd name="T85" fmla="*/ 2147483646 h 147"/>
                <a:gd name="T86" fmla="*/ 2147483646 w 167"/>
                <a:gd name="T87" fmla="*/ 2147483646 h 147"/>
                <a:gd name="T88" fmla="*/ 2147483646 w 167"/>
                <a:gd name="T89" fmla="*/ 2147483646 h 147"/>
                <a:gd name="T90" fmla="*/ 2147483646 w 167"/>
                <a:gd name="T91" fmla="*/ 2147483646 h 147"/>
                <a:gd name="T92" fmla="*/ 2147483646 w 167"/>
                <a:gd name="T93" fmla="*/ 2147483646 h 147"/>
                <a:gd name="T94" fmla="*/ 2147483646 w 167"/>
                <a:gd name="T95" fmla="*/ 2147483646 h 147"/>
                <a:gd name="T96" fmla="*/ 2147483646 w 167"/>
                <a:gd name="T97" fmla="*/ 2147483646 h 147"/>
                <a:gd name="T98" fmla="*/ 2147483646 w 167"/>
                <a:gd name="T99" fmla="*/ 2147483646 h 147"/>
                <a:gd name="T100" fmla="*/ 2147483646 w 167"/>
                <a:gd name="T101" fmla="*/ 2147483646 h 147"/>
                <a:gd name="T102" fmla="*/ 2147483646 w 167"/>
                <a:gd name="T103" fmla="*/ 2147483646 h 147"/>
                <a:gd name="T104" fmla="*/ 2147483646 w 167"/>
                <a:gd name="T105" fmla="*/ 2147483646 h 14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7" h="147">
                  <a:moveTo>
                    <a:pt x="137" y="3"/>
                  </a:moveTo>
                  <a:lnTo>
                    <a:pt x="120" y="3"/>
                  </a:lnTo>
                  <a:lnTo>
                    <a:pt x="105" y="3"/>
                  </a:lnTo>
                  <a:lnTo>
                    <a:pt x="93" y="2"/>
                  </a:lnTo>
                  <a:lnTo>
                    <a:pt x="83" y="2"/>
                  </a:lnTo>
                  <a:lnTo>
                    <a:pt x="73" y="0"/>
                  </a:lnTo>
                  <a:lnTo>
                    <a:pt x="66" y="0"/>
                  </a:lnTo>
                  <a:lnTo>
                    <a:pt x="55" y="0"/>
                  </a:lnTo>
                  <a:lnTo>
                    <a:pt x="48" y="0"/>
                  </a:lnTo>
                  <a:lnTo>
                    <a:pt x="44" y="0"/>
                  </a:lnTo>
                  <a:lnTo>
                    <a:pt x="43" y="0"/>
                  </a:lnTo>
                  <a:lnTo>
                    <a:pt x="42" y="0"/>
                  </a:lnTo>
                  <a:lnTo>
                    <a:pt x="40" y="0"/>
                  </a:lnTo>
                  <a:lnTo>
                    <a:pt x="31" y="6"/>
                  </a:lnTo>
                  <a:lnTo>
                    <a:pt x="18" y="14"/>
                  </a:lnTo>
                  <a:lnTo>
                    <a:pt x="8" y="20"/>
                  </a:lnTo>
                  <a:lnTo>
                    <a:pt x="0" y="30"/>
                  </a:lnTo>
                  <a:lnTo>
                    <a:pt x="4" y="43"/>
                  </a:lnTo>
                  <a:lnTo>
                    <a:pt x="10" y="60"/>
                  </a:lnTo>
                  <a:lnTo>
                    <a:pt x="15" y="79"/>
                  </a:lnTo>
                  <a:lnTo>
                    <a:pt x="20" y="99"/>
                  </a:lnTo>
                  <a:lnTo>
                    <a:pt x="26" y="118"/>
                  </a:lnTo>
                  <a:lnTo>
                    <a:pt x="28" y="132"/>
                  </a:lnTo>
                  <a:lnTo>
                    <a:pt x="31" y="138"/>
                  </a:lnTo>
                  <a:lnTo>
                    <a:pt x="31" y="143"/>
                  </a:lnTo>
                  <a:lnTo>
                    <a:pt x="32" y="146"/>
                  </a:lnTo>
                  <a:lnTo>
                    <a:pt x="32" y="147"/>
                  </a:lnTo>
                  <a:lnTo>
                    <a:pt x="56" y="144"/>
                  </a:lnTo>
                  <a:lnTo>
                    <a:pt x="76" y="142"/>
                  </a:lnTo>
                  <a:lnTo>
                    <a:pt x="95" y="139"/>
                  </a:lnTo>
                  <a:lnTo>
                    <a:pt x="109" y="136"/>
                  </a:lnTo>
                  <a:lnTo>
                    <a:pt x="123" y="135"/>
                  </a:lnTo>
                  <a:lnTo>
                    <a:pt x="133" y="135"/>
                  </a:lnTo>
                  <a:lnTo>
                    <a:pt x="143" y="132"/>
                  </a:lnTo>
                  <a:lnTo>
                    <a:pt x="149" y="132"/>
                  </a:lnTo>
                  <a:lnTo>
                    <a:pt x="159" y="131"/>
                  </a:lnTo>
                  <a:lnTo>
                    <a:pt x="164" y="131"/>
                  </a:lnTo>
                  <a:lnTo>
                    <a:pt x="165" y="130"/>
                  </a:lnTo>
                  <a:lnTo>
                    <a:pt x="167" y="130"/>
                  </a:lnTo>
                  <a:lnTo>
                    <a:pt x="165" y="110"/>
                  </a:lnTo>
                  <a:lnTo>
                    <a:pt x="164" y="92"/>
                  </a:lnTo>
                  <a:lnTo>
                    <a:pt x="163" y="76"/>
                  </a:lnTo>
                  <a:lnTo>
                    <a:pt x="163" y="63"/>
                  </a:lnTo>
                  <a:lnTo>
                    <a:pt x="163" y="52"/>
                  </a:lnTo>
                  <a:lnTo>
                    <a:pt x="161" y="43"/>
                  </a:lnTo>
                  <a:lnTo>
                    <a:pt x="161" y="35"/>
                  </a:lnTo>
                  <a:lnTo>
                    <a:pt x="160" y="30"/>
                  </a:lnTo>
                  <a:lnTo>
                    <a:pt x="160" y="22"/>
                  </a:lnTo>
                  <a:lnTo>
                    <a:pt x="160" y="16"/>
                  </a:lnTo>
                  <a:lnTo>
                    <a:pt x="160" y="15"/>
                  </a:lnTo>
                  <a:lnTo>
                    <a:pt x="137" y="3"/>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32" name="Freeform 109">
              <a:extLst>
                <a:ext uri="{FF2B5EF4-FFF2-40B4-BE49-F238E27FC236}">
                  <a16:creationId xmlns:a16="http://schemas.microsoft.com/office/drawing/2014/main" id="{D0DFC66E-020B-FDA4-08A9-73F83B3F7CBD}"/>
                </a:ext>
              </a:extLst>
            </p:cNvPr>
            <p:cNvSpPr>
              <a:spLocks/>
            </p:cNvSpPr>
            <p:nvPr/>
          </p:nvSpPr>
          <p:spPr bwMode="auto">
            <a:xfrm>
              <a:off x="2180726" y="1463304"/>
              <a:ext cx="384239" cy="206974"/>
            </a:xfrm>
            <a:custGeom>
              <a:avLst/>
              <a:gdLst>
                <a:gd name="T0" fmla="*/ 2147483646 w 94"/>
                <a:gd name="T1" fmla="*/ 0 h 74"/>
                <a:gd name="T2" fmla="*/ 2147483646 w 94"/>
                <a:gd name="T3" fmla="*/ 2147483646 h 74"/>
                <a:gd name="T4" fmla="*/ 2147483646 w 94"/>
                <a:gd name="T5" fmla="*/ 2147483646 h 74"/>
                <a:gd name="T6" fmla="*/ 2147483646 w 94"/>
                <a:gd name="T7" fmla="*/ 2147483646 h 74"/>
                <a:gd name="T8" fmla="*/ 2147483646 w 94"/>
                <a:gd name="T9" fmla="*/ 2147483646 h 74"/>
                <a:gd name="T10" fmla="*/ 2147483646 w 94"/>
                <a:gd name="T11" fmla="*/ 2147483646 h 74"/>
                <a:gd name="T12" fmla="*/ 2147483646 w 94"/>
                <a:gd name="T13" fmla="*/ 2147483646 h 74"/>
                <a:gd name="T14" fmla="*/ 2147483646 w 94"/>
                <a:gd name="T15" fmla="*/ 2147483646 h 74"/>
                <a:gd name="T16" fmla="*/ 2147483646 w 94"/>
                <a:gd name="T17" fmla="*/ 2147483646 h 74"/>
                <a:gd name="T18" fmla="*/ 2147483646 w 94"/>
                <a:gd name="T19" fmla="*/ 2147483646 h 74"/>
                <a:gd name="T20" fmla="*/ 2147483646 w 94"/>
                <a:gd name="T21" fmla="*/ 2147483646 h 74"/>
                <a:gd name="T22" fmla="*/ 2147483646 w 94"/>
                <a:gd name="T23" fmla="*/ 2147483646 h 74"/>
                <a:gd name="T24" fmla="*/ 2147483646 w 94"/>
                <a:gd name="T25" fmla="*/ 2147483646 h 74"/>
                <a:gd name="T26" fmla="*/ 2147483646 w 94"/>
                <a:gd name="T27" fmla="*/ 2147483646 h 74"/>
                <a:gd name="T28" fmla="*/ 2147483646 w 94"/>
                <a:gd name="T29" fmla="*/ 2147483646 h 74"/>
                <a:gd name="T30" fmla="*/ 2147483646 w 94"/>
                <a:gd name="T31" fmla="*/ 2147483646 h 74"/>
                <a:gd name="T32" fmla="*/ 2147483646 w 94"/>
                <a:gd name="T33" fmla="*/ 2147483646 h 74"/>
                <a:gd name="T34" fmla="*/ 2147483646 w 94"/>
                <a:gd name="T35" fmla="*/ 2147483646 h 74"/>
                <a:gd name="T36" fmla="*/ 2147483646 w 94"/>
                <a:gd name="T37" fmla="*/ 2147483646 h 74"/>
                <a:gd name="T38" fmla="*/ 2147483646 w 94"/>
                <a:gd name="T39" fmla="*/ 2147483646 h 74"/>
                <a:gd name="T40" fmla="*/ 2147483646 w 94"/>
                <a:gd name="T41" fmla="*/ 2147483646 h 74"/>
                <a:gd name="T42" fmla="*/ 2147483646 w 94"/>
                <a:gd name="T43" fmla="*/ 2147483646 h 74"/>
                <a:gd name="T44" fmla="*/ 0 w 94"/>
                <a:gd name="T45" fmla="*/ 2147483646 h 74"/>
                <a:gd name="T46" fmla="*/ 0 w 94"/>
                <a:gd name="T47" fmla="*/ 2147483646 h 74"/>
                <a:gd name="T48" fmla="*/ 0 w 94"/>
                <a:gd name="T49" fmla="*/ 2147483646 h 74"/>
                <a:gd name="T50" fmla="*/ 0 w 94"/>
                <a:gd name="T51" fmla="*/ 2147483646 h 74"/>
                <a:gd name="T52" fmla="*/ 2147483646 w 94"/>
                <a:gd name="T53" fmla="*/ 2147483646 h 74"/>
                <a:gd name="T54" fmla="*/ 2147483646 w 94"/>
                <a:gd name="T55" fmla="*/ 2147483646 h 74"/>
                <a:gd name="T56" fmla="*/ 2147483646 w 94"/>
                <a:gd name="T57" fmla="*/ 0 h 7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4" h="74">
                  <a:moveTo>
                    <a:pt x="89" y="0"/>
                  </a:moveTo>
                  <a:lnTo>
                    <a:pt x="93" y="16"/>
                  </a:lnTo>
                  <a:lnTo>
                    <a:pt x="94" y="30"/>
                  </a:lnTo>
                  <a:lnTo>
                    <a:pt x="94" y="42"/>
                  </a:lnTo>
                  <a:lnTo>
                    <a:pt x="93" y="52"/>
                  </a:lnTo>
                  <a:lnTo>
                    <a:pt x="93" y="60"/>
                  </a:lnTo>
                  <a:lnTo>
                    <a:pt x="90" y="68"/>
                  </a:lnTo>
                  <a:lnTo>
                    <a:pt x="90" y="71"/>
                  </a:lnTo>
                  <a:lnTo>
                    <a:pt x="89" y="74"/>
                  </a:lnTo>
                  <a:lnTo>
                    <a:pt x="74" y="60"/>
                  </a:lnTo>
                  <a:lnTo>
                    <a:pt x="65" y="51"/>
                  </a:lnTo>
                  <a:lnTo>
                    <a:pt x="57" y="43"/>
                  </a:lnTo>
                  <a:lnTo>
                    <a:pt x="52" y="39"/>
                  </a:lnTo>
                  <a:lnTo>
                    <a:pt x="48" y="36"/>
                  </a:lnTo>
                  <a:lnTo>
                    <a:pt x="46" y="35"/>
                  </a:lnTo>
                  <a:lnTo>
                    <a:pt x="46" y="34"/>
                  </a:lnTo>
                  <a:lnTo>
                    <a:pt x="45" y="35"/>
                  </a:lnTo>
                  <a:lnTo>
                    <a:pt x="41" y="38"/>
                  </a:lnTo>
                  <a:lnTo>
                    <a:pt x="37" y="42"/>
                  </a:lnTo>
                  <a:lnTo>
                    <a:pt x="30" y="47"/>
                  </a:lnTo>
                  <a:lnTo>
                    <a:pt x="16" y="59"/>
                  </a:lnTo>
                  <a:lnTo>
                    <a:pt x="3" y="71"/>
                  </a:lnTo>
                  <a:lnTo>
                    <a:pt x="0" y="50"/>
                  </a:lnTo>
                  <a:lnTo>
                    <a:pt x="0" y="28"/>
                  </a:lnTo>
                  <a:lnTo>
                    <a:pt x="0" y="20"/>
                  </a:lnTo>
                  <a:lnTo>
                    <a:pt x="0" y="14"/>
                  </a:lnTo>
                  <a:lnTo>
                    <a:pt x="1" y="8"/>
                  </a:lnTo>
                  <a:lnTo>
                    <a:pt x="1" y="7"/>
                  </a:lnTo>
                  <a:lnTo>
                    <a:pt x="89" y="0"/>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33" name="Freeform 111">
              <a:extLst>
                <a:ext uri="{FF2B5EF4-FFF2-40B4-BE49-F238E27FC236}">
                  <a16:creationId xmlns:a16="http://schemas.microsoft.com/office/drawing/2014/main" id="{C66D5A0A-4803-21B7-72EF-69F7DE03D404}"/>
                </a:ext>
              </a:extLst>
            </p:cNvPr>
            <p:cNvSpPr>
              <a:spLocks/>
            </p:cNvSpPr>
            <p:nvPr/>
          </p:nvSpPr>
          <p:spPr bwMode="auto">
            <a:xfrm>
              <a:off x="2033568" y="1130469"/>
              <a:ext cx="637674" cy="419540"/>
            </a:xfrm>
            <a:custGeom>
              <a:avLst/>
              <a:gdLst>
                <a:gd name="T0" fmla="*/ 2147483646 w 156"/>
                <a:gd name="T1" fmla="*/ 2147483646 h 150"/>
                <a:gd name="T2" fmla="*/ 2147483646 w 156"/>
                <a:gd name="T3" fmla="*/ 2147483646 h 150"/>
                <a:gd name="T4" fmla="*/ 2147483646 w 156"/>
                <a:gd name="T5" fmla="*/ 2147483646 h 150"/>
                <a:gd name="T6" fmla="*/ 2147483646 w 156"/>
                <a:gd name="T7" fmla="*/ 2147483646 h 150"/>
                <a:gd name="T8" fmla="*/ 2147483646 w 156"/>
                <a:gd name="T9" fmla="*/ 2147483646 h 150"/>
                <a:gd name="T10" fmla="*/ 2147483646 w 156"/>
                <a:gd name="T11" fmla="*/ 2147483646 h 150"/>
                <a:gd name="T12" fmla="*/ 2147483646 w 156"/>
                <a:gd name="T13" fmla="*/ 2147483646 h 150"/>
                <a:gd name="T14" fmla="*/ 2147483646 w 156"/>
                <a:gd name="T15" fmla="*/ 0 h 150"/>
                <a:gd name="T16" fmla="*/ 2147483646 w 156"/>
                <a:gd name="T17" fmla="*/ 2147483646 h 150"/>
                <a:gd name="T18" fmla="*/ 2147483646 w 156"/>
                <a:gd name="T19" fmla="*/ 2147483646 h 150"/>
                <a:gd name="T20" fmla="*/ 2147483646 w 156"/>
                <a:gd name="T21" fmla="*/ 2147483646 h 150"/>
                <a:gd name="T22" fmla="*/ 2147483646 w 156"/>
                <a:gd name="T23" fmla="*/ 2147483646 h 150"/>
                <a:gd name="T24" fmla="*/ 2147483646 w 156"/>
                <a:gd name="T25" fmla="*/ 2147483646 h 150"/>
                <a:gd name="T26" fmla="*/ 2147483646 w 156"/>
                <a:gd name="T27" fmla="*/ 2147483646 h 150"/>
                <a:gd name="T28" fmla="*/ 2147483646 w 156"/>
                <a:gd name="T29" fmla="*/ 2147483646 h 150"/>
                <a:gd name="T30" fmla="*/ 2147483646 w 156"/>
                <a:gd name="T31" fmla="*/ 2147483646 h 150"/>
                <a:gd name="T32" fmla="*/ 2147483646 w 156"/>
                <a:gd name="T33" fmla="*/ 2147483646 h 150"/>
                <a:gd name="T34" fmla="*/ 2147483646 w 156"/>
                <a:gd name="T35" fmla="*/ 2147483646 h 150"/>
                <a:gd name="T36" fmla="*/ 2147483646 w 156"/>
                <a:gd name="T37" fmla="*/ 2147483646 h 150"/>
                <a:gd name="T38" fmla="*/ 2147483646 w 156"/>
                <a:gd name="T39" fmla="*/ 2147483646 h 150"/>
                <a:gd name="T40" fmla="*/ 2147483646 w 156"/>
                <a:gd name="T41" fmla="*/ 2147483646 h 150"/>
                <a:gd name="T42" fmla="*/ 0 w 156"/>
                <a:gd name="T43" fmla="*/ 2147483646 h 150"/>
                <a:gd name="T44" fmla="*/ 2147483646 w 156"/>
                <a:gd name="T45" fmla="*/ 2147483646 h 150"/>
                <a:gd name="T46" fmla="*/ 2147483646 w 156"/>
                <a:gd name="T47" fmla="*/ 2147483646 h 150"/>
                <a:gd name="T48" fmla="*/ 2147483646 w 156"/>
                <a:gd name="T49" fmla="*/ 2147483646 h 150"/>
                <a:gd name="T50" fmla="*/ 2147483646 w 156"/>
                <a:gd name="T51" fmla="*/ 2147483646 h 150"/>
                <a:gd name="T52" fmla="*/ 2147483646 w 156"/>
                <a:gd name="T53" fmla="*/ 2147483646 h 150"/>
                <a:gd name="T54" fmla="*/ 2147483646 w 156"/>
                <a:gd name="T55" fmla="*/ 2147483646 h 150"/>
                <a:gd name="T56" fmla="*/ 2147483646 w 156"/>
                <a:gd name="T57" fmla="*/ 2147483646 h 150"/>
                <a:gd name="T58" fmla="*/ 2147483646 w 156"/>
                <a:gd name="T59" fmla="*/ 2147483646 h 150"/>
                <a:gd name="T60" fmla="*/ 2147483646 w 156"/>
                <a:gd name="T61" fmla="*/ 2147483646 h 150"/>
                <a:gd name="T62" fmla="*/ 2147483646 w 156"/>
                <a:gd name="T63" fmla="*/ 2147483646 h 150"/>
                <a:gd name="T64" fmla="*/ 2147483646 w 156"/>
                <a:gd name="T65" fmla="*/ 2147483646 h 150"/>
                <a:gd name="T66" fmla="*/ 2147483646 w 156"/>
                <a:gd name="T67" fmla="*/ 2147483646 h 150"/>
                <a:gd name="T68" fmla="*/ 2147483646 w 156"/>
                <a:gd name="T69" fmla="*/ 2147483646 h 150"/>
                <a:gd name="T70" fmla="*/ 2147483646 w 156"/>
                <a:gd name="T71" fmla="*/ 2147483646 h 150"/>
                <a:gd name="T72" fmla="*/ 2147483646 w 156"/>
                <a:gd name="T73" fmla="*/ 2147483646 h 150"/>
                <a:gd name="T74" fmla="*/ 2147483646 w 156"/>
                <a:gd name="T75" fmla="*/ 2147483646 h 150"/>
                <a:gd name="T76" fmla="*/ 2147483646 w 156"/>
                <a:gd name="T77" fmla="*/ 2147483646 h 150"/>
                <a:gd name="T78" fmla="*/ 2147483646 w 156"/>
                <a:gd name="T79" fmla="*/ 2147483646 h 150"/>
                <a:gd name="T80" fmla="*/ 2147483646 w 156"/>
                <a:gd name="T81" fmla="*/ 2147483646 h 150"/>
                <a:gd name="T82" fmla="*/ 2147483646 w 156"/>
                <a:gd name="T83" fmla="*/ 2147483646 h 150"/>
                <a:gd name="T84" fmla="*/ 2147483646 w 156"/>
                <a:gd name="T85" fmla="*/ 2147483646 h 150"/>
                <a:gd name="T86" fmla="*/ 2147483646 w 156"/>
                <a:gd name="T87" fmla="*/ 2147483646 h 150"/>
                <a:gd name="T88" fmla="*/ 2147483646 w 156"/>
                <a:gd name="T89" fmla="*/ 2147483646 h 150"/>
                <a:gd name="T90" fmla="*/ 2147483646 w 156"/>
                <a:gd name="T91" fmla="*/ 2147483646 h 150"/>
                <a:gd name="T92" fmla="*/ 2147483646 w 156"/>
                <a:gd name="T93" fmla="*/ 2147483646 h 150"/>
                <a:gd name="T94" fmla="*/ 2147483646 w 156"/>
                <a:gd name="T95" fmla="*/ 2147483646 h 150"/>
                <a:gd name="T96" fmla="*/ 2147483646 w 156"/>
                <a:gd name="T97" fmla="*/ 2147483646 h 1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56" h="150">
                  <a:moveTo>
                    <a:pt x="113" y="24"/>
                  </a:moveTo>
                  <a:lnTo>
                    <a:pt x="93" y="18"/>
                  </a:lnTo>
                  <a:lnTo>
                    <a:pt x="66" y="18"/>
                  </a:lnTo>
                  <a:lnTo>
                    <a:pt x="66" y="12"/>
                  </a:lnTo>
                  <a:lnTo>
                    <a:pt x="65" y="8"/>
                  </a:lnTo>
                  <a:lnTo>
                    <a:pt x="64" y="2"/>
                  </a:lnTo>
                  <a:lnTo>
                    <a:pt x="64" y="1"/>
                  </a:lnTo>
                  <a:lnTo>
                    <a:pt x="64" y="0"/>
                  </a:lnTo>
                  <a:lnTo>
                    <a:pt x="61" y="6"/>
                  </a:lnTo>
                  <a:lnTo>
                    <a:pt x="59" y="12"/>
                  </a:lnTo>
                  <a:lnTo>
                    <a:pt x="56" y="17"/>
                  </a:lnTo>
                  <a:lnTo>
                    <a:pt x="56" y="18"/>
                  </a:lnTo>
                  <a:lnTo>
                    <a:pt x="41" y="21"/>
                  </a:lnTo>
                  <a:lnTo>
                    <a:pt x="29" y="24"/>
                  </a:lnTo>
                  <a:lnTo>
                    <a:pt x="21" y="26"/>
                  </a:lnTo>
                  <a:lnTo>
                    <a:pt x="13" y="29"/>
                  </a:lnTo>
                  <a:lnTo>
                    <a:pt x="8" y="32"/>
                  </a:lnTo>
                  <a:lnTo>
                    <a:pt x="5" y="34"/>
                  </a:lnTo>
                  <a:lnTo>
                    <a:pt x="4" y="37"/>
                  </a:lnTo>
                  <a:lnTo>
                    <a:pt x="1" y="49"/>
                  </a:lnTo>
                  <a:lnTo>
                    <a:pt x="0" y="62"/>
                  </a:lnTo>
                  <a:lnTo>
                    <a:pt x="3" y="80"/>
                  </a:lnTo>
                  <a:lnTo>
                    <a:pt x="8" y="95"/>
                  </a:lnTo>
                  <a:lnTo>
                    <a:pt x="17" y="110"/>
                  </a:lnTo>
                  <a:lnTo>
                    <a:pt x="28" y="123"/>
                  </a:lnTo>
                  <a:lnTo>
                    <a:pt x="40" y="134"/>
                  </a:lnTo>
                  <a:lnTo>
                    <a:pt x="53" y="142"/>
                  </a:lnTo>
                  <a:lnTo>
                    <a:pt x="65" y="147"/>
                  </a:lnTo>
                  <a:lnTo>
                    <a:pt x="77" y="150"/>
                  </a:lnTo>
                  <a:lnTo>
                    <a:pt x="90" y="147"/>
                  </a:lnTo>
                  <a:lnTo>
                    <a:pt x="104" y="142"/>
                  </a:lnTo>
                  <a:lnTo>
                    <a:pt x="116" y="134"/>
                  </a:lnTo>
                  <a:lnTo>
                    <a:pt x="129" y="123"/>
                  </a:lnTo>
                  <a:lnTo>
                    <a:pt x="140" y="110"/>
                  </a:lnTo>
                  <a:lnTo>
                    <a:pt x="149" y="95"/>
                  </a:lnTo>
                  <a:lnTo>
                    <a:pt x="154" y="80"/>
                  </a:lnTo>
                  <a:lnTo>
                    <a:pt x="156" y="62"/>
                  </a:lnTo>
                  <a:lnTo>
                    <a:pt x="156" y="52"/>
                  </a:lnTo>
                  <a:lnTo>
                    <a:pt x="154" y="49"/>
                  </a:lnTo>
                  <a:lnTo>
                    <a:pt x="149" y="44"/>
                  </a:lnTo>
                  <a:lnTo>
                    <a:pt x="138" y="34"/>
                  </a:lnTo>
                  <a:lnTo>
                    <a:pt x="124" y="26"/>
                  </a:lnTo>
                  <a:lnTo>
                    <a:pt x="124" y="21"/>
                  </a:lnTo>
                  <a:lnTo>
                    <a:pt x="124" y="16"/>
                  </a:lnTo>
                  <a:lnTo>
                    <a:pt x="124" y="10"/>
                  </a:lnTo>
                  <a:lnTo>
                    <a:pt x="124" y="9"/>
                  </a:lnTo>
                  <a:lnTo>
                    <a:pt x="124" y="8"/>
                  </a:lnTo>
                  <a:lnTo>
                    <a:pt x="113" y="24"/>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34" name="Freeform 112">
              <a:extLst>
                <a:ext uri="{FF2B5EF4-FFF2-40B4-BE49-F238E27FC236}">
                  <a16:creationId xmlns:a16="http://schemas.microsoft.com/office/drawing/2014/main" id="{C49B9C2E-2AFE-D57E-E496-46A8F3D537CA}"/>
                </a:ext>
              </a:extLst>
            </p:cNvPr>
            <p:cNvSpPr>
              <a:spLocks/>
            </p:cNvSpPr>
            <p:nvPr/>
          </p:nvSpPr>
          <p:spPr bwMode="auto">
            <a:xfrm>
              <a:off x="2229776" y="1376599"/>
              <a:ext cx="232998" cy="109081"/>
            </a:xfrm>
            <a:custGeom>
              <a:avLst/>
              <a:gdLst>
                <a:gd name="T0" fmla="*/ 2147483646 w 57"/>
                <a:gd name="T1" fmla="*/ 2147483646 h 39"/>
                <a:gd name="T2" fmla="*/ 2147483646 w 57"/>
                <a:gd name="T3" fmla="*/ 2147483646 h 39"/>
                <a:gd name="T4" fmla="*/ 2147483646 w 57"/>
                <a:gd name="T5" fmla="*/ 2147483646 h 39"/>
                <a:gd name="T6" fmla="*/ 2147483646 w 57"/>
                <a:gd name="T7" fmla="*/ 2147483646 h 39"/>
                <a:gd name="T8" fmla="*/ 2147483646 w 57"/>
                <a:gd name="T9" fmla="*/ 2147483646 h 39"/>
                <a:gd name="T10" fmla="*/ 2147483646 w 57"/>
                <a:gd name="T11" fmla="*/ 2147483646 h 39"/>
                <a:gd name="T12" fmla="*/ 2147483646 w 57"/>
                <a:gd name="T13" fmla="*/ 2147483646 h 39"/>
                <a:gd name="T14" fmla="*/ 2147483646 w 57"/>
                <a:gd name="T15" fmla="*/ 2147483646 h 39"/>
                <a:gd name="T16" fmla="*/ 0 w 57"/>
                <a:gd name="T17" fmla="*/ 2147483646 h 39"/>
                <a:gd name="T18" fmla="*/ 2147483646 w 57"/>
                <a:gd name="T19" fmla="*/ 2147483646 h 39"/>
                <a:gd name="T20" fmla="*/ 2147483646 w 57"/>
                <a:gd name="T21" fmla="*/ 2147483646 h 39"/>
                <a:gd name="T22" fmla="*/ 2147483646 w 57"/>
                <a:gd name="T23" fmla="*/ 0 h 39"/>
                <a:gd name="T24" fmla="*/ 2147483646 w 57"/>
                <a:gd name="T25" fmla="*/ 0 h 39"/>
                <a:gd name="T26" fmla="*/ 2147483646 w 57"/>
                <a:gd name="T27" fmla="*/ 0 h 39"/>
                <a:gd name="T28" fmla="*/ 2147483646 w 57"/>
                <a:gd name="T29" fmla="*/ 2147483646 h 39"/>
                <a:gd name="T30" fmla="*/ 2147483646 w 57"/>
                <a:gd name="T31" fmla="*/ 2147483646 h 39"/>
                <a:gd name="T32" fmla="*/ 2147483646 w 57"/>
                <a:gd name="T33" fmla="*/ 2147483646 h 39"/>
                <a:gd name="T34" fmla="*/ 2147483646 w 57"/>
                <a:gd name="T35" fmla="*/ 2147483646 h 3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7" h="39">
                  <a:moveTo>
                    <a:pt x="57" y="11"/>
                  </a:moveTo>
                  <a:lnTo>
                    <a:pt x="54" y="22"/>
                  </a:lnTo>
                  <a:lnTo>
                    <a:pt x="48" y="31"/>
                  </a:lnTo>
                  <a:lnTo>
                    <a:pt x="38" y="37"/>
                  </a:lnTo>
                  <a:lnTo>
                    <a:pt x="28" y="39"/>
                  </a:lnTo>
                  <a:lnTo>
                    <a:pt x="17" y="37"/>
                  </a:lnTo>
                  <a:lnTo>
                    <a:pt x="8" y="31"/>
                  </a:lnTo>
                  <a:lnTo>
                    <a:pt x="1" y="22"/>
                  </a:lnTo>
                  <a:lnTo>
                    <a:pt x="0" y="11"/>
                  </a:lnTo>
                  <a:lnTo>
                    <a:pt x="3" y="6"/>
                  </a:lnTo>
                  <a:lnTo>
                    <a:pt x="8" y="2"/>
                  </a:lnTo>
                  <a:lnTo>
                    <a:pt x="17" y="0"/>
                  </a:lnTo>
                  <a:lnTo>
                    <a:pt x="28" y="0"/>
                  </a:lnTo>
                  <a:lnTo>
                    <a:pt x="38" y="0"/>
                  </a:lnTo>
                  <a:lnTo>
                    <a:pt x="48" y="2"/>
                  </a:lnTo>
                  <a:lnTo>
                    <a:pt x="54" y="6"/>
                  </a:lnTo>
                  <a:lnTo>
                    <a:pt x="57" y="11"/>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35" name="Freeform 113">
              <a:extLst>
                <a:ext uri="{FF2B5EF4-FFF2-40B4-BE49-F238E27FC236}">
                  <a16:creationId xmlns:a16="http://schemas.microsoft.com/office/drawing/2014/main" id="{BD43E729-16FC-001C-3008-89454EFF20F9}"/>
                </a:ext>
              </a:extLst>
            </p:cNvPr>
            <p:cNvSpPr>
              <a:spLocks/>
            </p:cNvSpPr>
            <p:nvPr/>
          </p:nvSpPr>
          <p:spPr bwMode="auto">
            <a:xfrm>
              <a:off x="2266565" y="1415757"/>
              <a:ext cx="147155" cy="55939"/>
            </a:xfrm>
            <a:custGeom>
              <a:avLst/>
              <a:gdLst>
                <a:gd name="T0" fmla="*/ 2147483646 w 36"/>
                <a:gd name="T1" fmla="*/ 2147483646 h 20"/>
                <a:gd name="T2" fmla="*/ 2147483646 w 36"/>
                <a:gd name="T3" fmla="*/ 2147483646 h 20"/>
                <a:gd name="T4" fmla="*/ 2147483646 w 36"/>
                <a:gd name="T5" fmla="*/ 2147483646 h 20"/>
                <a:gd name="T6" fmla="*/ 2147483646 w 36"/>
                <a:gd name="T7" fmla="*/ 2147483646 h 20"/>
                <a:gd name="T8" fmla="*/ 2147483646 w 36"/>
                <a:gd name="T9" fmla="*/ 2147483646 h 20"/>
                <a:gd name="T10" fmla="*/ 2147483646 w 36"/>
                <a:gd name="T11" fmla="*/ 2147483646 h 20"/>
                <a:gd name="T12" fmla="*/ 2147483646 w 36"/>
                <a:gd name="T13" fmla="*/ 2147483646 h 20"/>
                <a:gd name="T14" fmla="*/ 2147483646 w 36"/>
                <a:gd name="T15" fmla="*/ 2147483646 h 20"/>
                <a:gd name="T16" fmla="*/ 0 w 36"/>
                <a:gd name="T17" fmla="*/ 2147483646 h 20"/>
                <a:gd name="T18" fmla="*/ 2147483646 w 36"/>
                <a:gd name="T19" fmla="*/ 2147483646 h 20"/>
                <a:gd name="T20" fmla="*/ 2147483646 w 36"/>
                <a:gd name="T21" fmla="*/ 2147483646 h 20"/>
                <a:gd name="T22" fmla="*/ 2147483646 w 36"/>
                <a:gd name="T23" fmla="*/ 2147483646 h 20"/>
                <a:gd name="T24" fmla="*/ 2147483646 w 36"/>
                <a:gd name="T25" fmla="*/ 0 h 20"/>
                <a:gd name="T26" fmla="*/ 2147483646 w 36"/>
                <a:gd name="T27" fmla="*/ 2147483646 h 20"/>
                <a:gd name="T28" fmla="*/ 2147483646 w 36"/>
                <a:gd name="T29" fmla="*/ 2147483646 h 20"/>
                <a:gd name="T30" fmla="*/ 2147483646 w 36"/>
                <a:gd name="T31" fmla="*/ 2147483646 h 20"/>
                <a:gd name="T32" fmla="*/ 2147483646 w 36"/>
                <a:gd name="T33" fmla="*/ 2147483646 h 20"/>
                <a:gd name="T34" fmla="*/ 2147483646 w 36"/>
                <a:gd name="T35" fmla="*/ 2147483646 h 2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6" h="20">
                  <a:moveTo>
                    <a:pt x="36" y="5"/>
                  </a:moveTo>
                  <a:lnTo>
                    <a:pt x="35" y="12"/>
                  </a:lnTo>
                  <a:lnTo>
                    <a:pt x="31" y="16"/>
                  </a:lnTo>
                  <a:lnTo>
                    <a:pt x="25" y="20"/>
                  </a:lnTo>
                  <a:lnTo>
                    <a:pt x="17" y="20"/>
                  </a:lnTo>
                  <a:lnTo>
                    <a:pt x="11" y="20"/>
                  </a:lnTo>
                  <a:lnTo>
                    <a:pt x="6" y="16"/>
                  </a:lnTo>
                  <a:lnTo>
                    <a:pt x="2" y="12"/>
                  </a:lnTo>
                  <a:lnTo>
                    <a:pt x="0" y="5"/>
                  </a:lnTo>
                  <a:lnTo>
                    <a:pt x="2" y="3"/>
                  </a:lnTo>
                  <a:lnTo>
                    <a:pt x="6" y="1"/>
                  </a:lnTo>
                  <a:lnTo>
                    <a:pt x="11" y="1"/>
                  </a:lnTo>
                  <a:lnTo>
                    <a:pt x="17" y="0"/>
                  </a:lnTo>
                  <a:lnTo>
                    <a:pt x="24" y="1"/>
                  </a:lnTo>
                  <a:lnTo>
                    <a:pt x="31" y="1"/>
                  </a:lnTo>
                  <a:lnTo>
                    <a:pt x="35" y="3"/>
                  </a:lnTo>
                  <a:lnTo>
                    <a:pt x="36" y="5"/>
                  </a:lnTo>
                  <a:close/>
                </a:path>
              </a:pathLst>
            </a:custGeom>
            <a:solidFill>
              <a:srgbClr val="FF0000"/>
            </a:solidFill>
            <a:ln w="7">
              <a:solidFill>
                <a:srgbClr val="000000"/>
              </a:solidFill>
              <a:prstDash val="solid"/>
              <a:round/>
              <a:headEnd/>
              <a:tailEnd/>
            </a:ln>
          </p:spPr>
          <p:txBody>
            <a:bodyPr/>
            <a:lstStyle/>
            <a:p>
              <a:endParaRPr lang="ja-JP" altLang="en-US"/>
            </a:p>
          </p:txBody>
        </p:sp>
        <p:sp>
          <p:nvSpPr>
            <p:cNvPr id="36" name="Freeform 114">
              <a:extLst>
                <a:ext uri="{FF2B5EF4-FFF2-40B4-BE49-F238E27FC236}">
                  <a16:creationId xmlns:a16="http://schemas.microsoft.com/office/drawing/2014/main" id="{4613CCA7-3F20-C6B9-C3BD-C5BA95AF1F86}"/>
                </a:ext>
              </a:extLst>
            </p:cNvPr>
            <p:cNvSpPr>
              <a:spLocks/>
            </p:cNvSpPr>
            <p:nvPr/>
          </p:nvSpPr>
          <p:spPr bwMode="auto">
            <a:xfrm>
              <a:off x="2135759" y="1242348"/>
              <a:ext cx="114454" cy="33563"/>
            </a:xfrm>
            <a:custGeom>
              <a:avLst/>
              <a:gdLst>
                <a:gd name="T0" fmla="*/ 0 w 28"/>
                <a:gd name="T1" fmla="*/ 2147483646 h 12"/>
                <a:gd name="T2" fmla="*/ 2147483646 w 28"/>
                <a:gd name="T3" fmla="*/ 2147483646 h 12"/>
                <a:gd name="T4" fmla="*/ 2147483646 w 28"/>
                <a:gd name="T5" fmla="*/ 2147483646 h 12"/>
                <a:gd name="T6" fmla="*/ 2147483646 w 28"/>
                <a:gd name="T7" fmla="*/ 0 h 12"/>
                <a:gd name="T8" fmla="*/ 2147483646 w 28"/>
                <a:gd name="T9" fmla="*/ 2147483646 h 12"/>
                <a:gd name="T10" fmla="*/ 2147483646 w 28"/>
                <a:gd name="T11" fmla="*/ 2147483646 h 12"/>
                <a:gd name="T12" fmla="*/ 2147483646 w 28"/>
                <a:gd name="T13" fmla="*/ 2147483646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12">
                  <a:moveTo>
                    <a:pt x="0" y="12"/>
                  </a:moveTo>
                  <a:lnTo>
                    <a:pt x="6" y="4"/>
                  </a:lnTo>
                  <a:lnTo>
                    <a:pt x="10" y="1"/>
                  </a:lnTo>
                  <a:lnTo>
                    <a:pt x="15" y="0"/>
                  </a:lnTo>
                  <a:lnTo>
                    <a:pt x="19" y="1"/>
                  </a:lnTo>
                  <a:lnTo>
                    <a:pt x="23" y="4"/>
                  </a:lnTo>
                  <a:lnTo>
                    <a:pt x="28" y="1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7" name="Freeform 115">
              <a:extLst>
                <a:ext uri="{FF2B5EF4-FFF2-40B4-BE49-F238E27FC236}">
                  <a16:creationId xmlns:a16="http://schemas.microsoft.com/office/drawing/2014/main" id="{BF51F9B0-2FC7-E2A9-AB94-D96B1AC145CA}"/>
                </a:ext>
              </a:extLst>
            </p:cNvPr>
            <p:cNvSpPr>
              <a:spLocks/>
            </p:cNvSpPr>
            <p:nvPr/>
          </p:nvSpPr>
          <p:spPr bwMode="auto">
            <a:xfrm>
              <a:off x="2479122" y="1247941"/>
              <a:ext cx="118544" cy="30765"/>
            </a:xfrm>
            <a:custGeom>
              <a:avLst/>
              <a:gdLst>
                <a:gd name="T0" fmla="*/ 0 w 29"/>
                <a:gd name="T1" fmla="*/ 2147483646 h 11"/>
                <a:gd name="T2" fmla="*/ 2147483646 w 29"/>
                <a:gd name="T3" fmla="*/ 2147483646 h 11"/>
                <a:gd name="T4" fmla="*/ 2147483646 w 29"/>
                <a:gd name="T5" fmla="*/ 2147483646 h 11"/>
                <a:gd name="T6" fmla="*/ 2147483646 w 29"/>
                <a:gd name="T7" fmla="*/ 0 h 11"/>
                <a:gd name="T8" fmla="*/ 2147483646 w 29"/>
                <a:gd name="T9" fmla="*/ 2147483646 h 11"/>
                <a:gd name="T10" fmla="*/ 2147483646 w 29"/>
                <a:gd name="T11" fmla="*/ 2147483646 h 11"/>
                <a:gd name="T12" fmla="*/ 2147483646 w 29"/>
                <a:gd name="T13" fmla="*/ 2147483646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 h="11">
                  <a:moveTo>
                    <a:pt x="0" y="11"/>
                  </a:moveTo>
                  <a:lnTo>
                    <a:pt x="5" y="4"/>
                  </a:lnTo>
                  <a:lnTo>
                    <a:pt x="9" y="2"/>
                  </a:lnTo>
                  <a:lnTo>
                    <a:pt x="15" y="0"/>
                  </a:lnTo>
                  <a:lnTo>
                    <a:pt x="20" y="2"/>
                  </a:lnTo>
                  <a:lnTo>
                    <a:pt x="24" y="4"/>
                  </a:lnTo>
                  <a:lnTo>
                    <a:pt x="29" y="1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8" name="Freeform 116">
              <a:extLst>
                <a:ext uri="{FF2B5EF4-FFF2-40B4-BE49-F238E27FC236}">
                  <a16:creationId xmlns:a16="http://schemas.microsoft.com/office/drawing/2014/main" id="{9A6F37D1-CF8A-CBC7-41DB-3970A1D9D416}"/>
                </a:ext>
              </a:extLst>
            </p:cNvPr>
            <p:cNvSpPr>
              <a:spLocks/>
            </p:cNvSpPr>
            <p:nvPr/>
          </p:nvSpPr>
          <p:spPr bwMode="auto">
            <a:xfrm>
              <a:off x="2299266" y="1292690"/>
              <a:ext cx="81754" cy="30765"/>
            </a:xfrm>
            <a:custGeom>
              <a:avLst/>
              <a:gdLst>
                <a:gd name="T0" fmla="*/ 0 w 20"/>
                <a:gd name="T1" fmla="*/ 2147483646 h 11"/>
                <a:gd name="T2" fmla="*/ 0 w 20"/>
                <a:gd name="T3" fmla="*/ 2147483646 h 11"/>
                <a:gd name="T4" fmla="*/ 2147483646 w 20"/>
                <a:gd name="T5" fmla="*/ 2147483646 h 11"/>
                <a:gd name="T6" fmla="*/ 2147483646 w 20"/>
                <a:gd name="T7" fmla="*/ 2147483646 h 11"/>
                <a:gd name="T8" fmla="*/ 2147483646 w 20"/>
                <a:gd name="T9" fmla="*/ 0 h 11"/>
                <a:gd name="T10" fmla="*/ 2147483646 w 20"/>
                <a:gd name="T11" fmla="*/ 2147483646 h 11"/>
                <a:gd name="T12" fmla="*/ 2147483646 w 20"/>
                <a:gd name="T13" fmla="*/ 2147483646 h 11"/>
                <a:gd name="T14" fmla="*/ 2147483646 w 20"/>
                <a:gd name="T15" fmla="*/ 2147483646 h 11"/>
                <a:gd name="T16" fmla="*/ 2147483646 w 20"/>
                <a:gd name="T17" fmla="*/ 214748364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11">
                  <a:moveTo>
                    <a:pt x="0" y="7"/>
                  </a:moveTo>
                  <a:lnTo>
                    <a:pt x="0" y="6"/>
                  </a:lnTo>
                  <a:lnTo>
                    <a:pt x="3" y="4"/>
                  </a:lnTo>
                  <a:lnTo>
                    <a:pt x="5" y="2"/>
                  </a:lnTo>
                  <a:lnTo>
                    <a:pt x="11" y="0"/>
                  </a:lnTo>
                  <a:lnTo>
                    <a:pt x="16" y="2"/>
                  </a:lnTo>
                  <a:lnTo>
                    <a:pt x="19" y="6"/>
                  </a:lnTo>
                  <a:lnTo>
                    <a:pt x="20" y="8"/>
                  </a:lnTo>
                  <a:lnTo>
                    <a:pt x="20" y="1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39" name="Freeform 117">
              <a:extLst>
                <a:ext uri="{FF2B5EF4-FFF2-40B4-BE49-F238E27FC236}">
                  <a16:creationId xmlns:a16="http://schemas.microsoft.com/office/drawing/2014/main" id="{4B4C54AC-7548-812F-FF64-67569563EE7A}"/>
                </a:ext>
              </a:extLst>
            </p:cNvPr>
            <p:cNvSpPr>
              <a:spLocks/>
            </p:cNvSpPr>
            <p:nvPr/>
          </p:nvSpPr>
          <p:spPr bwMode="auto">
            <a:xfrm>
              <a:off x="2475035" y="1496867"/>
              <a:ext cx="788919" cy="632107"/>
            </a:xfrm>
            <a:custGeom>
              <a:avLst/>
              <a:gdLst>
                <a:gd name="T0" fmla="*/ 2147483646 w 193"/>
                <a:gd name="T1" fmla="*/ 2147483646 h 226"/>
                <a:gd name="T2" fmla="*/ 2147483646 w 193"/>
                <a:gd name="T3" fmla="*/ 2147483646 h 226"/>
                <a:gd name="T4" fmla="*/ 2147483646 w 193"/>
                <a:gd name="T5" fmla="*/ 2147483646 h 226"/>
                <a:gd name="T6" fmla="*/ 2147483646 w 193"/>
                <a:gd name="T7" fmla="*/ 2147483646 h 226"/>
                <a:gd name="T8" fmla="*/ 2147483646 w 193"/>
                <a:gd name="T9" fmla="*/ 2147483646 h 226"/>
                <a:gd name="T10" fmla="*/ 2147483646 w 193"/>
                <a:gd name="T11" fmla="*/ 2147483646 h 226"/>
                <a:gd name="T12" fmla="*/ 2147483646 w 193"/>
                <a:gd name="T13" fmla="*/ 2147483646 h 226"/>
                <a:gd name="T14" fmla="*/ 2147483646 w 193"/>
                <a:gd name="T15" fmla="*/ 2147483646 h 226"/>
                <a:gd name="T16" fmla="*/ 2147483646 w 193"/>
                <a:gd name="T17" fmla="*/ 2147483646 h 226"/>
                <a:gd name="T18" fmla="*/ 2147483646 w 193"/>
                <a:gd name="T19" fmla="*/ 2147483646 h 226"/>
                <a:gd name="T20" fmla="*/ 2147483646 w 193"/>
                <a:gd name="T21" fmla="*/ 2147483646 h 226"/>
                <a:gd name="T22" fmla="*/ 2147483646 w 193"/>
                <a:gd name="T23" fmla="*/ 2147483646 h 226"/>
                <a:gd name="T24" fmla="*/ 2147483646 w 193"/>
                <a:gd name="T25" fmla="*/ 2147483646 h 226"/>
                <a:gd name="T26" fmla="*/ 0 w 193"/>
                <a:gd name="T27" fmla="*/ 2147483646 h 226"/>
                <a:gd name="T28" fmla="*/ 0 w 193"/>
                <a:gd name="T29" fmla="*/ 2147483646 h 226"/>
                <a:gd name="T30" fmla="*/ 2147483646 w 193"/>
                <a:gd name="T31" fmla="*/ 2147483646 h 226"/>
                <a:gd name="T32" fmla="*/ 2147483646 w 193"/>
                <a:gd name="T33" fmla="*/ 2147483646 h 226"/>
                <a:gd name="T34" fmla="*/ 2147483646 w 193"/>
                <a:gd name="T35" fmla="*/ 2147483646 h 226"/>
                <a:gd name="T36" fmla="*/ 2147483646 w 193"/>
                <a:gd name="T37" fmla="*/ 2147483646 h 226"/>
                <a:gd name="T38" fmla="*/ 2147483646 w 193"/>
                <a:gd name="T39" fmla="*/ 2147483646 h 226"/>
                <a:gd name="T40" fmla="*/ 2147483646 w 193"/>
                <a:gd name="T41" fmla="*/ 2147483646 h 226"/>
                <a:gd name="T42" fmla="*/ 2147483646 w 193"/>
                <a:gd name="T43" fmla="*/ 2147483646 h 226"/>
                <a:gd name="T44" fmla="*/ 2147483646 w 193"/>
                <a:gd name="T45" fmla="*/ 2147483646 h 226"/>
                <a:gd name="T46" fmla="*/ 2147483646 w 193"/>
                <a:gd name="T47" fmla="*/ 2147483646 h 226"/>
                <a:gd name="T48" fmla="*/ 2147483646 w 193"/>
                <a:gd name="T49" fmla="*/ 2147483646 h 226"/>
                <a:gd name="T50" fmla="*/ 2147483646 w 193"/>
                <a:gd name="T51" fmla="*/ 2147483646 h 226"/>
                <a:gd name="T52" fmla="*/ 2147483646 w 193"/>
                <a:gd name="T53" fmla="*/ 2147483646 h 226"/>
                <a:gd name="T54" fmla="*/ 2147483646 w 193"/>
                <a:gd name="T55" fmla="*/ 2147483646 h 226"/>
                <a:gd name="T56" fmla="*/ 2147483646 w 193"/>
                <a:gd name="T57" fmla="*/ 2147483646 h 226"/>
                <a:gd name="T58" fmla="*/ 2147483646 w 193"/>
                <a:gd name="T59" fmla="*/ 2147483646 h 226"/>
                <a:gd name="T60" fmla="*/ 2147483646 w 193"/>
                <a:gd name="T61" fmla="*/ 2147483646 h 226"/>
                <a:gd name="T62" fmla="*/ 2147483646 w 193"/>
                <a:gd name="T63" fmla="*/ 2147483646 h 226"/>
                <a:gd name="T64" fmla="*/ 2147483646 w 193"/>
                <a:gd name="T65" fmla="*/ 2147483646 h 226"/>
                <a:gd name="T66" fmla="*/ 2147483646 w 193"/>
                <a:gd name="T67" fmla="*/ 2147483646 h 226"/>
                <a:gd name="T68" fmla="*/ 2147483646 w 193"/>
                <a:gd name="T69" fmla="*/ 2147483646 h 226"/>
                <a:gd name="T70" fmla="*/ 2147483646 w 193"/>
                <a:gd name="T71" fmla="*/ 2147483646 h 226"/>
                <a:gd name="T72" fmla="*/ 2147483646 w 193"/>
                <a:gd name="T73" fmla="*/ 2147483646 h 226"/>
                <a:gd name="T74" fmla="*/ 2147483646 w 193"/>
                <a:gd name="T75" fmla="*/ 2147483646 h 226"/>
                <a:gd name="T76" fmla="*/ 2147483646 w 193"/>
                <a:gd name="T77" fmla="*/ 2147483646 h 226"/>
                <a:gd name="T78" fmla="*/ 2147483646 w 193"/>
                <a:gd name="T79" fmla="*/ 2147483646 h 226"/>
                <a:gd name="T80" fmla="*/ 2147483646 w 193"/>
                <a:gd name="T81" fmla="*/ 2147483646 h 226"/>
                <a:gd name="T82" fmla="*/ 2147483646 w 193"/>
                <a:gd name="T83" fmla="*/ 2147483646 h 226"/>
                <a:gd name="T84" fmla="*/ 2147483646 w 193"/>
                <a:gd name="T85" fmla="*/ 2147483646 h 226"/>
                <a:gd name="T86" fmla="*/ 2147483646 w 193"/>
                <a:gd name="T87" fmla="*/ 0 h 226"/>
                <a:gd name="T88" fmla="*/ 2147483646 w 193"/>
                <a:gd name="T89" fmla="*/ 0 h 226"/>
                <a:gd name="T90" fmla="*/ 2147483646 w 193"/>
                <a:gd name="T91" fmla="*/ 0 h 226"/>
                <a:gd name="T92" fmla="*/ 2147483646 w 193"/>
                <a:gd name="T93" fmla="*/ 2147483646 h 226"/>
                <a:gd name="T94" fmla="*/ 2147483646 w 193"/>
                <a:gd name="T95" fmla="*/ 2147483646 h 226"/>
                <a:gd name="T96" fmla="*/ 2147483646 w 193"/>
                <a:gd name="T97" fmla="*/ 2147483646 h 226"/>
                <a:gd name="T98" fmla="*/ 2147483646 w 193"/>
                <a:gd name="T99" fmla="*/ 2147483646 h 226"/>
                <a:gd name="T100" fmla="*/ 2147483646 w 193"/>
                <a:gd name="T101" fmla="*/ 2147483646 h 226"/>
                <a:gd name="T102" fmla="*/ 2147483646 w 193"/>
                <a:gd name="T103" fmla="*/ 2147483646 h 226"/>
                <a:gd name="T104" fmla="*/ 2147483646 w 193"/>
                <a:gd name="T105" fmla="*/ 2147483646 h 226"/>
                <a:gd name="T106" fmla="*/ 2147483646 w 193"/>
                <a:gd name="T107" fmla="*/ 2147483646 h 226"/>
                <a:gd name="T108" fmla="*/ 2147483646 w 193"/>
                <a:gd name="T109" fmla="*/ 2147483646 h 226"/>
                <a:gd name="T110" fmla="*/ 2147483646 w 193"/>
                <a:gd name="T111" fmla="*/ 2147483646 h 226"/>
                <a:gd name="T112" fmla="*/ 2147483646 w 193"/>
                <a:gd name="T113" fmla="*/ 2147483646 h 226"/>
                <a:gd name="T114" fmla="*/ 2147483646 w 193"/>
                <a:gd name="T115" fmla="*/ 2147483646 h 226"/>
                <a:gd name="T116" fmla="*/ 2147483646 w 193"/>
                <a:gd name="T117" fmla="*/ 2147483646 h 2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3" h="226">
                  <a:moveTo>
                    <a:pt x="29" y="4"/>
                  </a:moveTo>
                  <a:lnTo>
                    <a:pt x="24" y="42"/>
                  </a:lnTo>
                  <a:lnTo>
                    <a:pt x="20" y="74"/>
                  </a:lnTo>
                  <a:lnTo>
                    <a:pt x="16" y="103"/>
                  </a:lnTo>
                  <a:lnTo>
                    <a:pt x="12" y="127"/>
                  </a:lnTo>
                  <a:lnTo>
                    <a:pt x="9" y="148"/>
                  </a:lnTo>
                  <a:lnTo>
                    <a:pt x="8" y="166"/>
                  </a:lnTo>
                  <a:lnTo>
                    <a:pt x="5" y="180"/>
                  </a:lnTo>
                  <a:lnTo>
                    <a:pt x="4" y="191"/>
                  </a:lnTo>
                  <a:lnTo>
                    <a:pt x="2" y="200"/>
                  </a:lnTo>
                  <a:lnTo>
                    <a:pt x="1" y="207"/>
                  </a:lnTo>
                  <a:lnTo>
                    <a:pt x="1" y="211"/>
                  </a:lnTo>
                  <a:lnTo>
                    <a:pt x="1" y="215"/>
                  </a:lnTo>
                  <a:lnTo>
                    <a:pt x="0" y="218"/>
                  </a:lnTo>
                  <a:lnTo>
                    <a:pt x="2" y="218"/>
                  </a:lnTo>
                  <a:lnTo>
                    <a:pt x="8" y="220"/>
                  </a:lnTo>
                  <a:lnTo>
                    <a:pt x="17" y="222"/>
                  </a:lnTo>
                  <a:lnTo>
                    <a:pt x="29" y="224"/>
                  </a:lnTo>
                  <a:lnTo>
                    <a:pt x="44" y="226"/>
                  </a:lnTo>
                  <a:lnTo>
                    <a:pt x="60" y="226"/>
                  </a:lnTo>
                  <a:lnTo>
                    <a:pt x="77" y="226"/>
                  </a:lnTo>
                  <a:lnTo>
                    <a:pt x="95" y="223"/>
                  </a:lnTo>
                  <a:lnTo>
                    <a:pt x="113" y="219"/>
                  </a:lnTo>
                  <a:lnTo>
                    <a:pt x="127" y="215"/>
                  </a:lnTo>
                  <a:lnTo>
                    <a:pt x="139" y="210"/>
                  </a:lnTo>
                  <a:lnTo>
                    <a:pt x="149" y="206"/>
                  </a:lnTo>
                  <a:lnTo>
                    <a:pt x="155" y="202"/>
                  </a:lnTo>
                  <a:lnTo>
                    <a:pt x="161" y="199"/>
                  </a:lnTo>
                  <a:lnTo>
                    <a:pt x="163" y="196"/>
                  </a:lnTo>
                  <a:lnTo>
                    <a:pt x="163" y="195"/>
                  </a:lnTo>
                  <a:lnTo>
                    <a:pt x="169" y="162"/>
                  </a:lnTo>
                  <a:lnTo>
                    <a:pt x="173" y="131"/>
                  </a:lnTo>
                  <a:lnTo>
                    <a:pt x="178" y="104"/>
                  </a:lnTo>
                  <a:lnTo>
                    <a:pt x="181" y="83"/>
                  </a:lnTo>
                  <a:lnTo>
                    <a:pt x="183" y="63"/>
                  </a:lnTo>
                  <a:lnTo>
                    <a:pt x="186" y="48"/>
                  </a:lnTo>
                  <a:lnTo>
                    <a:pt x="187" y="35"/>
                  </a:lnTo>
                  <a:lnTo>
                    <a:pt x="189" y="24"/>
                  </a:lnTo>
                  <a:lnTo>
                    <a:pt x="190" y="16"/>
                  </a:lnTo>
                  <a:lnTo>
                    <a:pt x="191" y="11"/>
                  </a:lnTo>
                  <a:lnTo>
                    <a:pt x="191" y="6"/>
                  </a:lnTo>
                  <a:lnTo>
                    <a:pt x="193" y="3"/>
                  </a:lnTo>
                  <a:lnTo>
                    <a:pt x="193" y="0"/>
                  </a:lnTo>
                  <a:lnTo>
                    <a:pt x="191" y="0"/>
                  </a:lnTo>
                  <a:lnTo>
                    <a:pt x="185" y="2"/>
                  </a:lnTo>
                  <a:lnTo>
                    <a:pt x="175" y="3"/>
                  </a:lnTo>
                  <a:lnTo>
                    <a:pt x="165" y="6"/>
                  </a:lnTo>
                  <a:lnTo>
                    <a:pt x="138" y="8"/>
                  </a:lnTo>
                  <a:lnTo>
                    <a:pt x="111" y="11"/>
                  </a:lnTo>
                  <a:lnTo>
                    <a:pt x="85" y="10"/>
                  </a:lnTo>
                  <a:lnTo>
                    <a:pt x="70" y="8"/>
                  </a:lnTo>
                  <a:lnTo>
                    <a:pt x="58" y="7"/>
                  </a:lnTo>
                  <a:lnTo>
                    <a:pt x="46" y="6"/>
                  </a:lnTo>
                  <a:lnTo>
                    <a:pt x="37" y="4"/>
                  </a:lnTo>
                  <a:lnTo>
                    <a:pt x="30" y="4"/>
                  </a:lnTo>
                  <a:lnTo>
                    <a:pt x="29" y="4"/>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40" name="Freeform 118">
              <a:extLst>
                <a:ext uri="{FF2B5EF4-FFF2-40B4-BE49-F238E27FC236}">
                  <a16:creationId xmlns:a16="http://schemas.microsoft.com/office/drawing/2014/main" id="{FF782A71-8C00-4760-75B0-384F98422CCC}"/>
                </a:ext>
              </a:extLst>
            </p:cNvPr>
            <p:cNvSpPr>
              <a:spLocks/>
            </p:cNvSpPr>
            <p:nvPr/>
          </p:nvSpPr>
          <p:spPr bwMode="auto">
            <a:xfrm>
              <a:off x="2368757" y="1784952"/>
              <a:ext cx="351538" cy="201381"/>
            </a:xfrm>
            <a:custGeom>
              <a:avLst/>
              <a:gdLst>
                <a:gd name="T0" fmla="*/ 2147483646 w 86"/>
                <a:gd name="T1" fmla="*/ 2147483646 h 72"/>
                <a:gd name="T2" fmla="*/ 2147483646 w 86"/>
                <a:gd name="T3" fmla="*/ 2147483646 h 72"/>
                <a:gd name="T4" fmla="*/ 2147483646 w 86"/>
                <a:gd name="T5" fmla="*/ 2147483646 h 72"/>
                <a:gd name="T6" fmla="*/ 2147483646 w 86"/>
                <a:gd name="T7" fmla="*/ 2147483646 h 72"/>
                <a:gd name="T8" fmla="*/ 2147483646 w 86"/>
                <a:gd name="T9" fmla="*/ 2147483646 h 72"/>
                <a:gd name="T10" fmla="*/ 2147483646 w 86"/>
                <a:gd name="T11" fmla="*/ 2147483646 h 72"/>
                <a:gd name="T12" fmla="*/ 2147483646 w 86"/>
                <a:gd name="T13" fmla="*/ 2147483646 h 72"/>
                <a:gd name="T14" fmla="*/ 2147483646 w 86"/>
                <a:gd name="T15" fmla="*/ 2147483646 h 72"/>
                <a:gd name="T16" fmla="*/ 2147483646 w 86"/>
                <a:gd name="T17" fmla="*/ 2147483646 h 72"/>
                <a:gd name="T18" fmla="*/ 2147483646 w 86"/>
                <a:gd name="T19" fmla="*/ 2147483646 h 72"/>
                <a:gd name="T20" fmla="*/ 2147483646 w 86"/>
                <a:gd name="T21" fmla="*/ 2147483646 h 72"/>
                <a:gd name="T22" fmla="*/ 2147483646 w 86"/>
                <a:gd name="T23" fmla="*/ 2147483646 h 72"/>
                <a:gd name="T24" fmla="*/ 2147483646 w 86"/>
                <a:gd name="T25" fmla="*/ 2147483646 h 72"/>
                <a:gd name="T26" fmla="*/ 2147483646 w 86"/>
                <a:gd name="T27" fmla="*/ 2147483646 h 72"/>
                <a:gd name="T28" fmla="*/ 2147483646 w 86"/>
                <a:gd name="T29" fmla="*/ 2147483646 h 72"/>
                <a:gd name="T30" fmla="*/ 2147483646 w 86"/>
                <a:gd name="T31" fmla="*/ 2147483646 h 72"/>
                <a:gd name="T32" fmla="*/ 2147483646 w 86"/>
                <a:gd name="T33" fmla="*/ 2147483646 h 72"/>
                <a:gd name="T34" fmla="*/ 2147483646 w 86"/>
                <a:gd name="T35" fmla="*/ 2147483646 h 72"/>
                <a:gd name="T36" fmla="*/ 2147483646 w 86"/>
                <a:gd name="T37" fmla="*/ 2147483646 h 72"/>
                <a:gd name="T38" fmla="*/ 2147483646 w 86"/>
                <a:gd name="T39" fmla="*/ 2147483646 h 72"/>
                <a:gd name="T40" fmla="*/ 2147483646 w 86"/>
                <a:gd name="T41" fmla="*/ 2147483646 h 72"/>
                <a:gd name="T42" fmla="*/ 2147483646 w 86"/>
                <a:gd name="T43" fmla="*/ 2147483646 h 72"/>
                <a:gd name="T44" fmla="*/ 2147483646 w 86"/>
                <a:gd name="T45" fmla="*/ 2147483646 h 72"/>
                <a:gd name="T46" fmla="*/ 2147483646 w 86"/>
                <a:gd name="T47" fmla="*/ 2147483646 h 72"/>
                <a:gd name="T48" fmla="*/ 2147483646 w 86"/>
                <a:gd name="T49" fmla="*/ 2147483646 h 72"/>
                <a:gd name="T50" fmla="*/ 2147483646 w 86"/>
                <a:gd name="T51" fmla="*/ 2147483646 h 72"/>
                <a:gd name="T52" fmla="*/ 2147483646 w 86"/>
                <a:gd name="T53" fmla="*/ 2147483646 h 72"/>
                <a:gd name="T54" fmla="*/ 2147483646 w 86"/>
                <a:gd name="T55" fmla="*/ 2147483646 h 72"/>
                <a:gd name="T56" fmla="*/ 2147483646 w 86"/>
                <a:gd name="T57" fmla="*/ 2147483646 h 72"/>
                <a:gd name="T58" fmla="*/ 2147483646 w 86"/>
                <a:gd name="T59" fmla="*/ 2147483646 h 72"/>
                <a:gd name="T60" fmla="*/ 2147483646 w 86"/>
                <a:gd name="T61" fmla="*/ 2147483646 h 72"/>
                <a:gd name="T62" fmla="*/ 2147483646 w 86"/>
                <a:gd name="T63" fmla="*/ 2147483646 h 72"/>
                <a:gd name="T64" fmla="*/ 2147483646 w 86"/>
                <a:gd name="T65" fmla="*/ 2147483646 h 72"/>
                <a:gd name="T66" fmla="*/ 2147483646 w 86"/>
                <a:gd name="T67" fmla="*/ 2147483646 h 72"/>
                <a:gd name="T68" fmla="*/ 2147483646 w 86"/>
                <a:gd name="T69" fmla="*/ 2147483646 h 72"/>
                <a:gd name="T70" fmla="*/ 2147483646 w 86"/>
                <a:gd name="T71" fmla="*/ 2147483646 h 72"/>
                <a:gd name="T72" fmla="*/ 2147483646 w 86"/>
                <a:gd name="T73" fmla="*/ 2147483646 h 72"/>
                <a:gd name="T74" fmla="*/ 2147483646 w 86"/>
                <a:gd name="T75" fmla="*/ 2147483646 h 72"/>
                <a:gd name="T76" fmla="*/ 2147483646 w 86"/>
                <a:gd name="T77" fmla="*/ 2147483646 h 72"/>
                <a:gd name="T78" fmla="*/ 2147483646 w 86"/>
                <a:gd name="T79" fmla="*/ 2147483646 h 72"/>
                <a:gd name="T80" fmla="*/ 2147483646 w 86"/>
                <a:gd name="T81" fmla="*/ 2147483646 h 72"/>
                <a:gd name="T82" fmla="*/ 2147483646 w 86"/>
                <a:gd name="T83" fmla="*/ 2147483646 h 72"/>
                <a:gd name="T84" fmla="*/ 2147483646 w 86"/>
                <a:gd name="T85" fmla="*/ 2147483646 h 72"/>
                <a:gd name="T86" fmla="*/ 2147483646 w 86"/>
                <a:gd name="T87" fmla="*/ 2147483646 h 72"/>
                <a:gd name="T88" fmla="*/ 2147483646 w 86"/>
                <a:gd name="T89" fmla="*/ 2147483646 h 72"/>
                <a:gd name="T90" fmla="*/ 2147483646 w 86"/>
                <a:gd name="T91" fmla="*/ 2147483646 h 72"/>
                <a:gd name="T92" fmla="*/ 2147483646 w 86"/>
                <a:gd name="T93" fmla="*/ 0 h 72"/>
                <a:gd name="T94" fmla="*/ 2147483646 w 86"/>
                <a:gd name="T95" fmla="*/ 0 h 72"/>
                <a:gd name="T96" fmla="*/ 2147483646 w 86"/>
                <a:gd name="T97" fmla="*/ 2147483646 h 72"/>
                <a:gd name="T98" fmla="*/ 2147483646 w 86"/>
                <a:gd name="T99" fmla="*/ 2147483646 h 72"/>
                <a:gd name="T100" fmla="*/ 2147483646 w 86"/>
                <a:gd name="T101" fmla="*/ 2147483646 h 72"/>
                <a:gd name="T102" fmla="*/ 2147483646 w 86"/>
                <a:gd name="T103" fmla="*/ 2147483646 h 72"/>
                <a:gd name="T104" fmla="*/ 0 w 86"/>
                <a:gd name="T105" fmla="*/ 2147483646 h 72"/>
                <a:gd name="T106" fmla="*/ 2147483646 w 86"/>
                <a:gd name="T107" fmla="*/ 2147483646 h 7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6" h="72">
                  <a:moveTo>
                    <a:pt x="8" y="72"/>
                  </a:moveTo>
                  <a:lnTo>
                    <a:pt x="23" y="71"/>
                  </a:lnTo>
                  <a:lnTo>
                    <a:pt x="36" y="69"/>
                  </a:lnTo>
                  <a:lnTo>
                    <a:pt x="48" y="67"/>
                  </a:lnTo>
                  <a:lnTo>
                    <a:pt x="59" y="64"/>
                  </a:lnTo>
                  <a:lnTo>
                    <a:pt x="67" y="61"/>
                  </a:lnTo>
                  <a:lnTo>
                    <a:pt x="71" y="59"/>
                  </a:lnTo>
                  <a:lnTo>
                    <a:pt x="75" y="56"/>
                  </a:lnTo>
                  <a:lnTo>
                    <a:pt x="76" y="53"/>
                  </a:lnTo>
                  <a:lnTo>
                    <a:pt x="75" y="52"/>
                  </a:lnTo>
                  <a:lnTo>
                    <a:pt x="72" y="51"/>
                  </a:lnTo>
                  <a:lnTo>
                    <a:pt x="64" y="49"/>
                  </a:lnTo>
                  <a:lnTo>
                    <a:pt x="55" y="49"/>
                  </a:lnTo>
                  <a:lnTo>
                    <a:pt x="52" y="51"/>
                  </a:lnTo>
                  <a:lnTo>
                    <a:pt x="51" y="51"/>
                  </a:lnTo>
                  <a:lnTo>
                    <a:pt x="52" y="51"/>
                  </a:lnTo>
                  <a:lnTo>
                    <a:pt x="56" y="49"/>
                  </a:lnTo>
                  <a:lnTo>
                    <a:pt x="66" y="48"/>
                  </a:lnTo>
                  <a:lnTo>
                    <a:pt x="75" y="43"/>
                  </a:lnTo>
                  <a:lnTo>
                    <a:pt x="79" y="40"/>
                  </a:lnTo>
                  <a:lnTo>
                    <a:pt x="80" y="37"/>
                  </a:lnTo>
                  <a:lnTo>
                    <a:pt x="79" y="35"/>
                  </a:lnTo>
                  <a:lnTo>
                    <a:pt x="76" y="33"/>
                  </a:lnTo>
                  <a:lnTo>
                    <a:pt x="66" y="32"/>
                  </a:lnTo>
                  <a:lnTo>
                    <a:pt x="56" y="32"/>
                  </a:lnTo>
                  <a:lnTo>
                    <a:pt x="52" y="33"/>
                  </a:lnTo>
                  <a:lnTo>
                    <a:pt x="51" y="33"/>
                  </a:lnTo>
                  <a:lnTo>
                    <a:pt x="54" y="33"/>
                  </a:lnTo>
                  <a:lnTo>
                    <a:pt x="58" y="33"/>
                  </a:lnTo>
                  <a:lnTo>
                    <a:pt x="63" y="32"/>
                  </a:lnTo>
                  <a:lnTo>
                    <a:pt x="70" y="32"/>
                  </a:lnTo>
                  <a:lnTo>
                    <a:pt x="76" y="31"/>
                  </a:lnTo>
                  <a:lnTo>
                    <a:pt x="82" y="28"/>
                  </a:lnTo>
                  <a:lnTo>
                    <a:pt x="84" y="25"/>
                  </a:lnTo>
                  <a:lnTo>
                    <a:pt x="86" y="23"/>
                  </a:lnTo>
                  <a:lnTo>
                    <a:pt x="83" y="19"/>
                  </a:lnTo>
                  <a:lnTo>
                    <a:pt x="76" y="16"/>
                  </a:lnTo>
                  <a:lnTo>
                    <a:pt x="67" y="15"/>
                  </a:lnTo>
                  <a:lnTo>
                    <a:pt x="58" y="15"/>
                  </a:lnTo>
                  <a:lnTo>
                    <a:pt x="47" y="15"/>
                  </a:lnTo>
                  <a:lnTo>
                    <a:pt x="39" y="15"/>
                  </a:lnTo>
                  <a:lnTo>
                    <a:pt x="32" y="16"/>
                  </a:lnTo>
                  <a:lnTo>
                    <a:pt x="31" y="16"/>
                  </a:lnTo>
                  <a:lnTo>
                    <a:pt x="31" y="13"/>
                  </a:lnTo>
                  <a:lnTo>
                    <a:pt x="31" y="8"/>
                  </a:lnTo>
                  <a:lnTo>
                    <a:pt x="31" y="3"/>
                  </a:lnTo>
                  <a:lnTo>
                    <a:pt x="27" y="0"/>
                  </a:lnTo>
                  <a:lnTo>
                    <a:pt x="24" y="0"/>
                  </a:lnTo>
                  <a:lnTo>
                    <a:pt x="20" y="3"/>
                  </a:lnTo>
                  <a:lnTo>
                    <a:pt x="11" y="11"/>
                  </a:lnTo>
                  <a:lnTo>
                    <a:pt x="4" y="19"/>
                  </a:lnTo>
                  <a:lnTo>
                    <a:pt x="2" y="21"/>
                  </a:lnTo>
                  <a:lnTo>
                    <a:pt x="0" y="23"/>
                  </a:lnTo>
                  <a:lnTo>
                    <a:pt x="8" y="72"/>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1" name="Freeform 119">
              <a:extLst>
                <a:ext uri="{FF2B5EF4-FFF2-40B4-BE49-F238E27FC236}">
                  <a16:creationId xmlns:a16="http://schemas.microsoft.com/office/drawing/2014/main" id="{6A62CEDE-31F3-7F9D-9398-DBD8D616219D}"/>
                </a:ext>
              </a:extLst>
            </p:cNvPr>
            <p:cNvSpPr>
              <a:spLocks/>
            </p:cNvSpPr>
            <p:nvPr/>
          </p:nvSpPr>
          <p:spPr bwMode="auto">
            <a:xfrm>
              <a:off x="1951817" y="1617136"/>
              <a:ext cx="461905" cy="439121"/>
            </a:xfrm>
            <a:custGeom>
              <a:avLst/>
              <a:gdLst>
                <a:gd name="T0" fmla="*/ 2147483646 w 113"/>
                <a:gd name="T1" fmla="*/ 2147483646 h 157"/>
                <a:gd name="T2" fmla="*/ 2147483646 w 113"/>
                <a:gd name="T3" fmla="*/ 2147483646 h 157"/>
                <a:gd name="T4" fmla="*/ 2147483646 w 113"/>
                <a:gd name="T5" fmla="*/ 2147483646 h 157"/>
                <a:gd name="T6" fmla="*/ 2147483646 w 113"/>
                <a:gd name="T7" fmla="*/ 2147483646 h 157"/>
                <a:gd name="T8" fmla="*/ 0 w 113"/>
                <a:gd name="T9" fmla="*/ 2147483646 h 157"/>
                <a:gd name="T10" fmla="*/ 0 w 113"/>
                <a:gd name="T11" fmla="*/ 2147483646 h 157"/>
                <a:gd name="T12" fmla="*/ 0 w 113"/>
                <a:gd name="T13" fmla="*/ 2147483646 h 157"/>
                <a:gd name="T14" fmla="*/ 2147483646 w 113"/>
                <a:gd name="T15" fmla="*/ 2147483646 h 157"/>
                <a:gd name="T16" fmla="*/ 2147483646 w 113"/>
                <a:gd name="T17" fmla="*/ 2147483646 h 157"/>
                <a:gd name="T18" fmla="*/ 2147483646 w 113"/>
                <a:gd name="T19" fmla="*/ 2147483646 h 157"/>
                <a:gd name="T20" fmla="*/ 2147483646 w 113"/>
                <a:gd name="T21" fmla="*/ 2147483646 h 157"/>
                <a:gd name="T22" fmla="*/ 2147483646 w 113"/>
                <a:gd name="T23" fmla="*/ 2147483646 h 157"/>
                <a:gd name="T24" fmla="*/ 2147483646 w 113"/>
                <a:gd name="T25" fmla="*/ 2147483646 h 157"/>
                <a:gd name="T26" fmla="*/ 2147483646 w 113"/>
                <a:gd name="T27" fmla="*/ 2147483646 h 157"/>
                <a:gd name="T28" fmla="*/ 2147483646 w 113"/>
                <a:gd name="T29" fmla="*/ 2147483646 h 157"/>
                <a:gd name="T30" fmla="*/ 2147483646 w 113"/>
                <a:gd name="T31" fmla="*/ 2147483646 h 157"/>
                <a:gd name="T32" fmla="*/ 2147483646 w 113"/>
                <a:gd name="T33" fmla="*/ 2147483646 h 157"/>
                <a:gd name="T34" fmla="*/ 2147483646 w 113"/>
                <a:gd name="T35" fmla="*/ 2147483646 h 157"/>
                <a:gd name="T36" fmla="*/ 2147483646 w 113"/>
                <a:gd name="T37" fmla="*/ 2147483646 h 157"/>
                <a:gd name="T38" fmla="*/ 2147483646 w 113"/>
                <a:gd name="T39" fmla="*/ 2147483646 h 157"/>
                <a:gd name="T40" fmla="*/ 2147483646 w 113"/>
                <a:gd name="T41" fmla="*/ 2147483646 h 157"/>
                <a:gd name="T42" fmla="*/ 2147483646 w 113"/>
                <a:gd name="T43" fmla="*/ 2147483646 h 157"/>
                <a:gd name="T44" fmla="*/ 2147483646 w 113"/>
                <a:gd name="T45" fmla="*/ 2147483646 h 157"/>
                <a:gd name="T46" fmla="*/ 2147483646 w 113"/>
                <a:gd name="T47" fmla="*/ 2147483646 h 157"/>
                <a:gd name="T48" fmla="*/ 2147483646 w 113"/>
                <a:gd name="T49" fmla="*/ 2147483646 h 157"/>
                <a:gd name="T50" fmla="*/ 2147483646 w 113"/>
                <a:gd name="T51" fmla="*/ 2147483646 h 157"/>
                <a:gd name="T52" fmla="*/ 2147483646 w 113"/>
                <a:gd name="T53" fmla="*/ 2147483646 h 157"/>
                <a:gd name="T54" fmla="*/ 2147483646 w 113"/>
                <a:gd name="T55" fmla="*/ 2147483646 h 157"/>
                <a:gd name="T56" fmla="*/ 2147483646 w 113"/>
                <a:gd name="T57" fmla="*/ 2147483646 h 157"/>
                <a:gd name="T58" fmla="*/ 2147483646 w 113"/>
                <a:gd name="T59" fmla="*/ 2147483646 h 157"/>
                <a:gd name="T60" fmla="*/ 2147483646 w 113"/>
                <a:gd name="T61" fmla="*/ 2147483646 h 157"/>
                <a:gd name="T62" fmla="*/ 2147483646 w 113"/>
                <a:gd name="T63" fmla="*/ 2147483646 h 157"/>
                <a:gd name="T64" fmla="*/ 2147483646 w 113"/>
                <a:gd name="T65" fmla="*/ 2147483646 h 157"/>
                <a:gd name="T66" fmla="*/ 2147483646 w 113"/>
                <a:gd name="T67" fmla="*/ 2147483646 h 157"/>
                <a:gd name="T68" fmla="*/ 2147483646 w 113"/>
                <a:gd name="T69" fmla="*/ 2147483646 h 157"/>
                <a:gd name="T70" fmla="*/ 2147483646 w 113"/>
                <a:gd name="T71" fmla="*/ 2147483646 h 157"/>
                <a:gd name="T72" fmla="*/ 2147483646 w 113"/>
                <a:gd name="T73" fmla="*/ 2147483646 h 157"/>
                <a:gd name="T74" fmla="*/ 2147483646 w 113"/>
                <a:gd name="T75" fmla="*/ 2147483646 h 157"/>
                <a:gd name="T76" fmla="*/ 2147483646 w 113"/>
                <a:gd name="T77" fmla="*/ 2147483646 h 157"/>
                <a:gd name="T78" fmla="*/ 2147483646 w 113"/>
                <a:gd name="T79" fmla="*/ 2147483646 h 157"/>
                <a:gd name="T80" fmla="*/ 2147483646 w 113"/>
                <a:gd name="T81" fmla="*/ 2147483646 h 157"/>
                <a:gd name="T82" fmla="*/ 2147483646 w 113"/>
                <a:gd name="T83" fmla="*/ 2147483646 h 157"/>
                <a:gd name="T84" fmla="*/ 2147483646 w 113"/>
                <a:gd name="T85" fmla="*/ 2147483646 h 157"/>
                <a:gd name="T86" fmla="*/ 2147483646 w 113"/>
                <a:gd name="T87" fmla="*/ 0 h 157"/>
                <a:gd name="T88" fmla="*/ 2147483646 w 113"/>
                <a:gd name="T89" fmla="*/ 0 h 157"/>
                <a:gd name="T90" fmla="*/ 2147483646 w 113"/>
                <a:gd name="T91" fmla="*/ 2147483646 h 157"/>
                <a:gd name="T92" fmla="*/ 2147483646 w 113"/>
                <a:gd name="T93" fmla="*/ 2147483646 h 15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13" h="157">
                  <a:moveTo>
                    <a:pt x="13" y="3"/>
                  </a:moveTo>
                  <a:lnTo>
                    <a:pt x="11" y="5"/>
                  </a:lnTo>
                  <a:lnTo>
                    <a:pt x="7" y="12"/>
                  </a:lnTo>
                  <a:lnTo>
                    <a:pt x="3" y="24"/>
                  </a:lnTo>
                  <a:lnTo>
                    <a:pt x="0" y="40"/>
                  </a:lnTo>
                  <a:lnTo>
                    <a:pt x="0" y="52"/>
                  </a:lnTo>
                  <a:lnTo>
                    <a:pt x="0" y="67"/>
                  </a:lnTo>
                  <a:lnTo>
                    <a:pt x="1" y="84"/>
                  </a:lnTo>
                  <a:lnTo>
                    <a:pt x="3" y="103"/>
                  </a:lnTo>
                  <a:lnTo>
                    <a:pt x="5" y="120"/>
                  </a:lnTo>
                  <a:lnTo>
                    <a:pt x="8" y="136"/>
                  </a:lnTo>
                  <a:lnTo>
                    <a:pt x="15" y="148"/>
                  </a:lnTo>
                  <a:lnTo>
                    <a:pt x="17" y="152"/>
                  </a:lnTo>
                  <a:lnTo>
                    <a:pt x="21" y="156"/>
                  </a:lnTo>
                  <a:lnTo>
                    <a:pt x="32" y="157"/>
                  </a:lnTo>
                  <a:lnTo>
                    <a:pt x="45" y="157"/>
                  </a:lnTo>
                  <a:lnTo>
                    <a:pt x="60" y="153"/>
                  </a:lnTo>
                  <a:lnTo>
                    <a:pt x="75" y="148"/>
                  </a:lnTo>
                  <a:lnTo>
                    <a:pt x="88" y="141"/>
                  </a:lnTo>
                  <a:lnTo>
                    <a:pt x="100" y="136"/>
                  </a:lnTo>
                  <a:lnTo>
                    <a:pt x="108" y="132"/>
                  </a:lnTo>
                  <a:lnTo>
                    <a:pt x="110" y="131"/>
                  </a:lnTo>
                  <a:lnTo>
                    <a:pt x="110" y="129"/>
                  </a:lnTo>
                  <a:lnTo>
                    <a:pt x="110" y="125"/>
                  </a:lnTo>
                  <a:lnTo>
                    <a:pt x="112" y="120"/>
                  </a:lnTo>
                  <a:lnTo>
                    <a:pt x="113" y="112"/>
                  </a:lnTo>
                  <a:lnTo>
                    <a:pt x="112" y="105"/>
                  </a:lnTo>
                  <a:lnTo>
                    <a:pt x="110" y="96"/>
                  </a:lnTo>
                  <a:lnTo>
                    <a:pt x="106" y="88"/>
                  </a:lnTo>
                  <a:lnTo>
                    <a:pt x="101" y="81"/>
                  </a:lnTo>
                  <a:lnTo>
                    <a:pt x="83" y="81"/>
                  </a:lnTo>
                  <a:lnTo>
                    <a:pt x="68" y="83"/>
                  </a:lnTo>
                  <a:lnTo>
                    <a:pt x="60" y="84"/>
                  </a:lnTo>
                  <a:lnTo>
                    <a:pt x="57" y="84"/>
                  </a:lnTo>
                  <a:lnTo>
                    <a:pt x="56" y="84"/>
                  </a:lnTo>
                  <a:lnTo>
                    <a:pt x="56" y="83"/>
                  </a:lnTo>
                  <a:lnTo>
                    <a:pt x="56" y="80"/>
                  </a:lnTo>
                  <a:lnTo>
                    <a:pt x="56" y="71"/>
                  </a:lnTo>
                  <a:lnTo>
                    <a:pt x="56" y="56"/>
                  </a:lnTo>
                  <a:lnTo>
                    <a:pt x="53" y="41"/>
                  </a:lnTo>
                  <a:lnTo>
                    <a:pt x="51" y="25"/>
                  </a:lnTo>
                  <a:lnTo>
                    <a:pt x="45" y="11"/>
                  </a:lnTo>
                  <a:lnTo>
                    <a:pt x="40" y="4"/>
                  </a:lnTo>
                  <a:lnTo>
                    <a:pt x="33" y="0"/>
                  </a:lnTo>
                  <a:lnTo>
                    <a:pt x="24" y="0"/>
                  </a:lnTo>
                  <a:lnTo>
                    <a:pt x="13" y="3"/>
                  </a:lnTo>
                  <a:close/>
                </a:path>
              </a:pathLst>
            </a:custGeom>
            <a:solidFill>
              <a:srgbClr val="FFFFCC"/>
            </a:solidFill>
            <a:ln w="12">
              <a:solidFill>
                <a:srgbClr val="000000"/>
              </a:solidFill>
              <a:prstDash val="solid"/>
              <a:round/>
              <a:headEnd/>
              <a:tailEnd/>
            </a:ln>
          </p:spPr>
          <p:txBody>
            <a:bodyPr/>
            <a:lstStyle/>
            <a:p>
              <a:endParaRPr lang="ja-JP" altLang="en-US"/>
            </a:p>
          </p:txBody>
        </p:sp>
        <p:sp>
          <p:nvSpPr>
            <p:cNvPr id="42" name="Freeform 120">
              <a:extLst>
                <a:ext uri="{FF2B5EF4-FFF2-40B4-BE49-F238E27FC236}">
                  <a16:creationId xmlns:a16="http://schemas.microsoft.com/office/drawing/2014/main" id="{6FD9D938-5D4C-A083-DBF2-AE7570A60256}"/>
                </a:ext>
              </a:extLst>
            </p:cNvPr>
            <p:cNvSpPr>
              <a:spLocks/>
            </p:cNvSpPr>
            <p:nvPr/>
          </p:nvSpPr>
          <p:spPr bwMode="auto">
            <a:xfrm>
              <a:off x="2311530" y="1843687"/>
              <a:ext cx="36790" cy="162223"/>
            </a:xfrm>
            <a:custGeom>
              <a:avLst/>
              <a:gdLst>
                <a:gd name="T0" fmla="*/ 0 w 9"/>
                <a:gd name="T1" fmla="*/ 0 h 58"/>
                <a:gd name="T2" fmla="*/ 2147483646 w 9"/>
                <a:gd name="T3" fmla="*/ 2147483646 h 58"/>
                <a:gd name="T4" fmla="*/ 2147483646 w 9"/>
                <a:gd name="T5" fmla="*/ 2147483646 h 58"/>
                <a:gd name="T6" fmla="*/ 2147483646 w 9"/>
                <a:gd name="T7" fmla="*/ 2147483646 h 58"/>
                <a:gd name="T8" fmla="*/ 2147483646 w 9"/>
                <a:gd name="T9" fmla="*/ 2147483646 h 58"/>
                <a:gd name="T10" fmla="*/ 2147483646 w 9"/>
                <a:gd name="T11" fmla="*/ 2147483646 h 58"/>
                <a:gd name="T12" fmla="*/ 2147483646 w 9"/>
                <a:gd name="T13" fmla="*/ 2147483646 h 58"/>
                <a:gd name="T14" fmla="*/ 2147483646 w 9"/>
                <a:gd name="T15" fmla="*/ 2147483646 h 58"/>
                <a:gd name="T16" fmla="*/ 2147483646 w 9"/>
                <a:gd name="T17" fmla="*/ 214748364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58">
                  <a:moveTo>
                    <a:pt x="0" y="0"/>
                  </a:moveTo>
                  <a:lnTo>
                    <a:pt x="2" y="3"/>
                  </a:lnTo>
                  <a:lnTo>
                    <a:pt x="5" y="10"/>
                  </a:lnTo>
                  <a:lnTo>
                    <a:pt x="8" y="19"/>
                  </a:lnTo>
                  <a:lnTo>
                    <a:pt x="9" y="28"/>
                  </a:lnTo>
                  <a:lnTo>
                    <a:pt x="9" y="40"/>
                  </a:lnTo>
                  <a:lnTo>
                    <a:pt x="8" y="50"/>
                  </a:lnTo>
                  <a:lnTo>
                    <a:pt x="5" y="56"/>
                  </a:lnTo>
                  <a:lnTo>
                    <a:pt x="5" y="58"/>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43" name="Freeform 121">
              <a:extLst>
                <a:ext uri="{FF2B5EF4-FFF2-40B4-BE49-F238E27FC236}">
                  <a16:creationId xmlns:a16="http://schemas.microsoft.com/office/drawing/2014/main" id="{F4FE167F-D1EE-7D4C-CA08-F38969770D39}"/>
                </a:ext>
              </a:extLst>
            </p:cNvPr>
            <p:cNvSpPr>
              <a:spLocks/>
            </p:cNvSpPr>
            <p:nvPr/>
          </p:nvSpPr>
          <p:spPr bwMode="auto">
            <a:xfrm>
              <a:off x="3116795" y="1899625"/>
              <a:ext cx="151245" cy="75519"/>
            </a:xfrm>
            <a:custGeom>
              <a:avLst/>
              <a:gdLst>
                <a:gd name="T0" fmla="*/ 2147483646 w 37"/>
                <a:gd name="T1" fmla="*/ 2147483646 h 27"/>
                <a:gd name="T2" fmla="*/ 2147483646 w 37"/>
                <a:gd name="T3" fmla="*/ 2147483646 h 27"/>
                <a:gd name="T4" fmla="*/ 0 w 37"/>
                <a:gd name="T5" fmla="*/ 2147483646 h 27"/>
                <a:gd name="T6" fmla="*/ 2147483646 w 37"/>
                <a:gd name="T7" fmla="*/ 2147483646 h 27"/>
                <a:gd name="T8" fmla="*/ 2147483646 w 37"/>
                <a:gd name="T9" fmla="*/ 2147483646 h 27"/>
                <a:gd name="T10" fmla="*/ 2147483646 w 37"/>
                <a:gd name="T11" fmla="*/ 2147483646 h 27"/>
                <a:gd name="T12" fmla="*/ 2147483646 w 37"/>
                <a:gd name="T13" fmla="*/ 2147483646 h 27"/>
                <a:gd name="T14" fmla="*/ 2147483646 w 37"/>
                <a:gd name="T15" fmla="*/ 0 h 27"/>
                <a:gd name="T16" fmla="*/ 2147483646 w 37"/>
                <a:gd name="T17" fmla="*/ 2147483646 h 27"/>
                <a:gd name="T18" fmla="*/ 2147483646 w 37"/>
                <a:gd name="T19" fmla="*/ 2147483646 h 27"/>
                <a:gd name="T20" fmla="*/ 2147483646 w 37"/>
                <a:gd name="T21" fmla="*/ 2147483646 h 27"/>
                <a:gd name="T22" fmla="*/ 2147483646 w 37"/>
                <a:gd name="T23" fmla="*/ 2147483646 h 27"/>
                <a:gd name="T24" fmla="*/ 2147483646 w 37"/>
                <a:gd name="T25" fmla="*/ 2147483646 h 27"/>
                <a:gd name="T26" fmla="*/ 2147483646 w 37"/>
                <a:gd name="T27" fmla="*/ 2147483646 h 27"/>
                <a:gd name="T28" fmla="*/ 2147483646 w 37"/>
                <a:gd name="T29" fmla="*/ 2147483646 h 27"/>
                <a:gd name="T30" fmla="*/ 2147483646 w 37"/>
                <a:gd name="T31" fmla="*/ 2147483646 h 27"/>
                <a:gd name="T32" fmla="*/ 2147483646 w 37"/>
                <a:gd name="T33" fmla="*/ 2147483646 h 27"/>
                <a:gd name="T34" fmla="*/ 2147483646 w 37"/>
                <a:gd name="T35" fmla="*/ 2147483646 h 27"/>
                <a:gd name="T36" fmla="*/ 2147483646 w 37"/>
                <a:gd name="T37" fmla="*/ 2147483646 h 27"/>
                <a:gd name="T38" fmla="*/ 2147483646 w 37"/>
                <a:gd name="T39" fmla="*/ 2147483646 h 2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 h="27">
                  <a:moveTo>
                    <a:pt x="1" y="11"/>
                  </a:moveTo>
                  <a:lnTo>
                    <a:pt x="1" y="11"/>
                  </a:lnTo>
                  <a:lnTo>
                    <a:pt x="0" y="8"/>
                  </a:lnTo>
                  <a:lnTo>
                    <a:pt x="1" y="7"/>
                  </a:lnTo>
                  <a:lnTo>
                    <a:pt x="4" y="4"/>
                  </a:lnTo>
                  <a:lnTo>
                    <a:pt x="6" y="3"/>
                  </a:lnTo>
                  <a:lnTo>
                    <a:pt x="12" y="2"/>
                  </a:lnTo>
                  <a:lnTo>
                    <a:pt x="22" y="0"/>
                  </a:lnTo>
                  <a:lnTo>
                    <a:pt x="33" y="2"/>
                  </a:lnTo>
                  <a:lnTo>
                    <a:pt x="36" y="3"/>
                  </a:lnTo>
                  <a:lnTo>
                    <a:pt x="37" y="4"/>
                  </a:lnTo>
                  <a:lnTo>
                    <a:pt x="37" y="11"/>
                  </a:lnTo>
                  <a:lnTo>
                    <a:pt x="34" y="19"/>
                  </a:lnTo>
                  <a:lnTo>
                    <a:pt x="28" y="24"/>
                  </a:lnTo>
                  <a:lnTo>
                    <a:pt x="18" y="27"/>
                  </a:lnTo>
                  <a:lnTo>
                    <a:pt x="13" y="24"/>
                  </a:lnTo>
                  <a:lnTo>
                    <a:pt x="6" y="19"/>
                  </a:lnTo>
                  <a:lnTo>
                    <a:pt x="2" y="14"/>
                  </a:lnTo>
                  <a:lnTo>
                    <a:pt x="1" y="11"/>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4" name="Freeform 122">
              <a:extLst>
                <a:ext uri="{FF2B5EF4-FFF2-40B4-BE49-F238E27FC236}">
                  <a16:creationId xmlns:a16="http://schemas.microsoft.com/office/drawing/2014/main" id="{54727194-8CDA-F6B9-CA52-CDB6C60C6A46}"/>
                </a:ext>
              </a:extLst>
            </p:cNvPr>
            <p:cNvSpPr>
              <a:spLocks/>
            </p:cNvSpPr>
            <p:nvPr/>
          </p:nvSpPr>
          <p:spPr bwMode="auto">
            <a:xfrm>
              <a:off x="3104535" y="1877250"/>
              <a:ext cx="200295" cy="53144"/>
            </a:xfrm>
            <a:custGeom>
              <a:avLst/>
              <a:gdLst>
                <a:gd name="T0" fmla="*/ 2147483646 w 49"/>
                <a:gd name="T1" fmla="*/ 0 h 19"/>
                <a:gd name="T2" fmla="*/ 2147483646 w 49"/>
                <a:gd name="T3" fmla="*/ 2147483646 h 19"/>
                <a:gd name="T4" fmla="*/ 2147483646 w 49"/>
                <a:gd name="T5" fmla="*/ 2147483646 h 19"/>
                <a:gd name="T6" fmla="*/ 2147483646 w 49"/>
                <a:gd name="T7" fmla="*/ 2147483646 h 19"/>
                <a:gd name="T8" fmla="*/ 2147483646 w 49"/>
                <a:gd name="T9" fmla="*/ 2147483646 h 19"/>
                <a:gd name="T10" fmla="*/ 2147483646 w 49"/>
                <a:gd name="T11" fmla="*/ 2147483646 h 19"/>
                <a:gd name="T12" fmla="*/ 2147483646 w 49"/>
                <a:gd name="T13" fmla="*/ 2147483646 h 19"/>
                <a:gd name="T14" fmla="*/ 2147483646 w 49"/>
                <a:gd name="T15" fmla="*/ 2147483646 h 19"/>
                <a:gd name="T16" fmla="*/ 2147483646 w 49"/>
                <a:gd name="T17" fmla="*/ 2147483646 h 19"/>
                <a:gd name="T18" fmla="*/ 2147483646 w 49"/>
                <a:gd name="T19" fmla="*/ 2147483646 h 19"/>
                <a:gd name="T20" fmla="*/ 0 w 49"/>
                <a:gd name="T21" fmla="*/ 2147483646 h 19"/>
                <a:gd name="T22" fmla="*/ 0 w 49"/>
                <a:gd name="T23" fmla="*/ 2147483646 h 19"/>
                <a:gd name="T24" fmla="*/ 2147483646 w 49"/>
                <a:gd name="T25" fmla="*/ 2147483646 h 19"/>
                <a:gd name="T26" fmla="*/ 2147483646 w 49"/>
                <a:gd name="T27" fmla="*/ 2147483646 h 19"/>
                <a:gd name="T28" fmla="*/ 2147483646 w 49"/>
                <a:gd name="T29" fmla="*/ 0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9" h="19">
                  <a:moveTo>
                    <a:pt x="47" y="0"/>
                  </a:moveTo>
                  <a:lnTo>
                    <a:pt x="49" y="4"/>
                  </a:lnTo>
                  <a:lnTo>
                    <a:pt x="48" y="7"/>
                  </a:lnTo>
                  <a:lnTo>
                    <a:pt x="45" y="12"/>
                  </a:lnTo>
                  <a:lnTo>
                    <a:pt x="41" y="14"/>
                  </a:lnTo>
                  <a:lnTo>
                    <a:pt x="37" y="16"/>
                  </a:lnTo>
                  <a:lnTo>
                    <a:pt x="27" y="19"/>
                  </a:lnTo>
                  <a:lnTo>
                    <a:pt x="15" y="19"/>
                  </a:lnTo>
                  <a:lnTo>
                    <a:pt x="5" y="16"/>
                  </a:lnTo>
                  <a:lnTo>
                    <a:pt x="3" y="14"/>
                  </a:lnTo>
                  <a:lnTo>
                    <a:pt x="0" y="11"/>
                  </a:lnTo>
                  <a:lnTo>
                    <a:pt x="0" y="7"/>
                  </a:lnTo>
                  <a:lnTo>
                    <a:pt x="3" y="4"/>
                  </a:lnTo>
                  <a:lnTo>
                    <a:pt x="4" y="3"/>
                  </a:lnTo>
                  <a:lnTo>
                    <a:pt x="47" y="0"/>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5" name="Freeform 123">
              <a:extLst>
                <a:ext uri="{FF2B5EF4-FFF2-40B4-BE49-F238E27FC236}">
                  <a16:creationId xmlns:a16="http://schemas.microsoft.com/office/drawing/2014/main" id="{C0414F01-65DE-03F3-6183-EE293FA6E8B4}"/>
                </a:ext>
              </a:extLst>
            </p:cNvPr>
            <p:cNvSpPr>
              <a:spLocks/>
            </p:cNvSpPr>
            <p:nvPr/>
          </p:nvSpPr>
          <p:spPr bwMode="auto">
            <a:xfrm>
              <a:off x="3100445" y="1818515"/>
              <a:ext cx="208470" cy="69923"/>
            </a:xfrm>
            <a:custGeom>
              <a:avLst/>
              <a:gdLst>
                <a:gd name="T0" fmla="*/ 0 w 51"/>
                <a:gd name="T1" fmla="*/ 2147483646 h 25"/>
                <a:gd name="T2" fmla="*/ 0 w 51"/>
                <a:gd name="T3" fmla="*/ 2147483646 h 25"/>
                <a:gd name="T4" fmla="*/ 2147483646 w 51"/>
                <a:gd name="T5" fmla="*/ 2147483646 h 25"/>
                <a:gd name="T6" fmla="*/ 2147483646 w 51"/>
                <a:gd name="T7" fmla="*/ 2147483646 h 25"/>
                <a:gd name="T8" fmla="*/ 2147483646 w 51"/>
                <a:gd name="T9" fmla="*/ 2147483646 h 25"/>
                <a:gd name="T10" fmla="*/ 2147483646 w 51"/>
                <a:gd name="T11" fmla="*/ 2147483646 h 25"/>
                <a:gd name="T12" fmla="*/ 2147483646 w 51"/>
                <a:gd name="T13" fmla="*/ 2147483646 h 25"/>
                <a:gd name="T14" fmla="*/ 2147483646 w 51"/>
                <a:gd name="T15" fmla="*/ 2147483646 h 25"/>
                <a:gd name="T16" fmla="*/ 2147483646 w 51"/>
                <a:gd name="T17" fmla="*/ 2147483646 h 25"/>
                <a:gd name="T18" fmla="*/ 2147483646 w 51"/>
                <a:gd name="T19" fmla="*/ 2147483646 h 25"/>
                <a:gd name="T20" fmla="*/ 2147483646 w 51"/>
                <a:gd name="T21" fmla="*/ 2147483646 h 25"/>
                <a:gd name="T22" fmla="*/ 2147483646 w 51"/>
                <a:gd name="T23" fmla="*/ 2147483646 h 25"/>
                <a:gd name="T24" fmla="*/ 2147483646 w 51"/>
                <a:gd name="T25" fmla="*/ 2147483646 h 25"/>
                <a:gd name="T26" fmla="*/ 2147483646 w 51"/>
                <a:gd name="T27" fmla="*/ 2147483646 h 25"/>
                <a:gd name="T28" fmla="*/ 2147483646 w 51"/>
                <a:gd name="T29" fmla="*/ 2147483646 h 25"/>
                <a:gd name="T30" fmla="*/ 2147483646 w 51"/>
                <a:gd name="T31" fmla="*/ 0 h 25"/>
                <a:gd name="T32" fmla="*/ 2147483646 w 51"/>
                <a:gd name="T33" fmla="*/ 0 h 25"/>
                <a:gd name="T34" fmla="*/ 2147483646 w 51"/>
                <a:gd name="T35" fmla="*/ 0 h 25"/>
                <a:gd name="T36" fmla="*/ 2147483646 w 51"/>
                <a:gd name="T37" fmla="*/ 0 h 25"/>
                <a:gd name="T38" fmla="*/ 2147483646 w 51"/>
                <a:gd name="T39" fmla="*/ 2147483646 h 25"/>
                <a:gd name="T40" fmla="*/ 0 w 51"/>
                <a:gd name="T41" fmla="*/ 2147483646 h 25"/>
                <a:gd name="T42" fmla="*/ 0 w 51"/>
                <a:gd name="T43" fmla="*/ 2147483646 h 25"/>
                <a:gd name="T44" fmla="*/ 0 w 51"/>
                <a:gd name="T45" fmla="*/ 2147483646 h 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1" h="25">
                  <a:moveTo>
                    <a:pt x="0" y="13"/>
                  </a:moveTo>
                  <a:lnTo>
                    <a:pt x="0" y="15"/>
                  </a:lnTo>
                  <a:lnTo>
                    <a:pt x="2" y="19"/>
                  </a:lnTo>
                  <a:lnTo>
                    <a:pt x="8" y="23"/>
                  </a:lnTo>
                  <a:lnTo>
                    <a:pt x="14" y="24"/>
                  </a:lnTo>
                  <a:lnTo>
                    <a:pt x="21" y="25"/>
                  </a:lnTo>
                  <a:lnTo>
                    <a:pt x="34" y="25"/>
                  </a:lnTo>
                  <a:lnTo>
                    <a:pt x="42" y="24"/>
                  </a:lnTo>
                  <a:lnTo>
                    <a:pt x="48" y="21"/>
                  </a:lnTo>
                  <a:lnTo>
                    <a:pt x="50" y="16"/>
                  </a:lnTo>
                  <a:lnTo>
                    <a:pt x="51" y="11"/>
                  </a:lnTo>
                  <a:lnTo>
                    <a:pt x="49" y="5"/>
                  </a:lnTo>
                  <a:lnTo>
                    <a:pt x="46" y="3"/>
                  </a:lnTo>
                  <a:lnTo>
                    <a:pt x="45" y="1"/>
                  </a:lnTo>
                  <a:lnTo>
                    <a:pt x="42" y="1"/>
                  </a:lnTo>
                  <a:lnTo>
                    <a:pt x="37" y="0"/>
                  </a:lnTo>
                  <a:lnTo>
                    <a:pt x="29" y="0"/>
                  </a:lnTo>
                  <a:lnTo>
                    <a:pt x="21" y="0"/>
                  </a:lnTo>
                  <a:lnTo>
                    <a:pt x="13" y="0"/>
                  </a:lnTo>
                  <a:lnTo>
                    <a:pt x="5" y="3"/>
                  </a:lnTo>
                  <a:lnTo>
                    <a:pt x="0" y="7"/>
                  </a:lnTo>
                  <a:lnTo>
                    <a:pt x="0" y="13"/>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6" name="Freeform 124">
              <a:extLst>
                <a:ext uri="{FF2B5EF4-FFF2-40B4-BE49-F238E27FC236}">
                  <a16:creationId xmlns:a16="http://schemas.microsoft.com/office/drawing/2014/main" id="{46E0E76C-7C60-8DF1-2E77-974DBD5ED752}"/>
                </a:ext>
              </a:extLst>
            </p:cNvPr>
            <p:cNvSpPr>
              <a:spLocks/>
            </p:cNvSpPr>
            <p:nvPr/>
          </p:nvSpPr>
          <p:spPr bwMode="auto">
            <a:xfrm>
              <a:off x="3108620" y="1782155"/>
              <a:ext cx="196208" cy="55939"/>
            </a:xfrm>
            <a:custGeom>
              <a:avLst/>
              <a:gdLst>
                <a:gd name="T0" fmla="*/ 2147483646 w 48"/>
                <a:gd name="T1" fmla="*/ 2147483646 h 20"/>
                <a:gd name="T2" fmla="*/ 0 w 48"/>
                <a:gd name="T3" fmla="*/ 2147483646 h 20"/>
                <a:gd name="T4" fmla="*/ 0 w 48"/>
                <a:gd name="T5" fmla="*/ 2147483646 h 20"/>
                <a:gd name="T6" fmla="*/ 2147483646 w 48"/>
                <a:gd name="T7" fmla="*/ 2147483646 h 20"/>
                <a:gd name="T8" fmla="*/ 2147483646 w 48"/>
                <a:gd name="T9" fmla="*/ 2147483646 h 20"/>
                <a:gd name="T10" fmla="*/ 2147483646 w 48"/>
                <a:gd name="T11" fmla="*/ 2147483646 h 20"/>
                <a:gd name="T12" fmla="*/ 2147483646 w 48"/>
                <a:gd name="T13" fmla="*/ 2147483646 h 20"/>
                <a:gd name="T14" fmla="*/ 2147483646 w 48"/>
                <a:gd name="T15" fmla="*/ 0 h 20"/>
                <a:gd name="T16" fmla="*/ 2147483646 w 48"/>
                <a:gd name="T17" fmla="*/ 0 h 20"/>
                <a:gd name="T18" fmla="*/ 2147483646 w 48"/>
                <a:gd name="T19" fmla="*/ 0 h 20"/>
                <a:gd name="T20" fmla="*/ 2147483646 w 48"/>
                <a:gd name="T21" fmla="*/ 2147483646 h 20"/>
                <a:gd name="T22" fmla="*/ 2147483646 w 48"/>
                <a:gd name="T23" fmla="*/ 2147483646 h 20"/>
                <a:gd name="T24" fmla="*/ 2147483646 w 48"/>
                <a:gd name="T25" fmla="*/ 2147483646 h 20"/>
                <a:gd name="T26" fmla="*/ 2147483646 w 48"/>
                <a:gd name="T27" fmla="*/ 2147483646 h 20"/>
                <a:gd name="T28" fmla="*/ 2147483646 w 48"/>
                <a:gd name="T29" fmla="*/ 2147483646 h 20"/>
                <a:gd name="T30" fmla="*/ 2147483646 w 48"/>
                <a:gd name="T31" fmla="*/ 2147483646 h 20"/>
                <a:gd name="T32" fmla="*/ 2147483646 w 48"/>
                <a:gd name="T33" fmla="*/ 2147483646 h 20"/>
                <a:gd name="T34" fmla="*/ 2147483646 w 48"/>
                <a:gd name="T35" fmla="*/ 2147483646 h 20"/>
                <a:gd name="T36" fmla="*/ 2147483646 w 48"/>
                <a:gd name="T37" fmla="*/ 2147483646 h 20"/>
                <a:gd name="T38" fmla="*/ 2147483646 w 48"/>
                <a:gd name="T39" fmla="*/ 2147483646 h 20"/>
                <a:gd name="T40" fmla="*/ 2147483646 w 48"/>
                <a:gd name="T41" fmla="*/ 2147483646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8" h="20">
                  <a:moveTo>
                    <a:pt x="2" y="18"/>
                  </a:moveTo>
                  <a:lnTo>
                    <a:pt x="0" y="17"/>
                  </a:lnTo>
                  <a:lnTo>
                    <a:pt x="0" y="14"/>
                  </a:lnTo>
                  <a:lnTo>
                    <a:pt x="2" y="10"/>
                  </a:lnTo>
                  <a:lnTo>
                    <a:pt x="4" y="8"/>
                  </a:lnTo>
                  <a:lnTo>
                    <a:pt x="8" y="6"/>
                  </a:lnTo>
                  <a:lnTo>
                    <a:pt x="18" y="2"/>
                  </a:lnTo>
                  <a:lnTo>
                    <a:pt x="26" y="0"/>
                  </a:lnTo>
                  <a:lnTo>
                    <a:pt x="32" y="0"/>
                  </a:lnTo>
                  <a:lnTo>
                    <a:pt x="39" y="0"/>
                  </a:lnTo>
                  <a:lnTo>
                    <a:pt x="46" y="4"/>
                  </a:lnTo>
                  <a:lnTo>
                    <a:pt x="47" y="6"/>
                  </a:lnTo>
                  <a:lnTo>
                    <a:pt x="48" y="12"/>
                  </a:lnTo>
                  <a:lnTo>
                    <a:pt x="47" y="16"/>
                  </a:lnTo>
                  <a:lnTo>
                    <a:pt x="43" y="18"/>
                  </a:lnTo>
                  <a:lnTo>
                    <a:pt x="39" y="20"/>
                  </a:lnTo>
                  <a:lnTo>
                    <a:pt x="32" y="20"/>
                  </a:lnTo>
                  <a:lnTo>
                    <a:pt x="15" y="20"/>
                  </a:lnTo>
                  <a:lnTo>
                    <a:pt x="7" y="20"/>
                  </a:lnTo>
                  <a:lnTo>
                    <a:pt x="2"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47" name="Freeform 125">
              <a:extLst>
                <a:ext uri="{FF2B5EF4-FFF2-40B4-BE49-F238E27FC236}">
                  <a16:creationId xmlns:a16="http://schemas.microsoft.com/office/drawing/2014/main" id="{284C2668-D934-B0B4-2C2C-AE5426FF22BA}"/>
                </a:ext>
              </a:extLst>
            </p:cNvPr>
            <p:cNvSpPr>
              <a:spLocks/>
            </p:cNvSpPr>
            <p:nvPr/>
          </p:nvSpPr>
          <p:spPr bwMode="auto">
            <a:xfrm>
              <a:off x="593979" y="1878754"/>
              <a:ext cx="1070228" cy="792217"/>
            </a:xfrm>
            <a:custGeom>
              <a:avLst/>
              <a:gdLst>
                <a:gd name="T0" fmla="*/ 2147483647 w 262"/>
                <a:gd name="T1" fmla="*/ 2147483647 h 284"/>
                <a:gd name="T2" fmla="*/ 2147483647 w 262"/>
                <a:gd name="T3" fmla="*/ 2147483647 h 284"/>
                <a:gd name="T4" fmla="*/ 2147483647 w 262"/>
                <a:gd name="T5" fmla="*/ 2147483647 h 284"/>
                <a:gd name="T6" fmla="*/ 2147483647 w 262"/>
                <a:gd name="T7" fmla="*/ 2147483647 h 284"/>
                <a:gd name="T8" fmla="*/ 2147483647 w 262"/>
                <a:gd name="T9" fmla="*/ 2147483647 h 284"/>
                <a:gd name="T10" fmla="*/ 0 w 262"/>
                <a:gd name="T11" fmla="*/ 2147483647 h 284"/>
                <a:gd name="T12" fmla="*/ 0 w 262"/>
                <a:gd name="T13" fmla="*/ 2147483647 h 284"/>
                <a:gd name="T14" fmla="*/ 2147483647 w 262"/>
                <a:gd name="T15" fmla="*/ 2147483647 h 284"/>
                <a:gd name="T16" fmla="*/ 2147483647 w 262"/>
                <a:gd name="T17" fmla="*/ 2147483647 h 284"/>
                <a:gd name="T18" fmla="*/ 2147483647 w 262"/>
                <a:gd name="T19" fmla="*/ 2147483647 h 284"/>
                <a:gd name="T20" fmla="*/ 2147483647 w 262"/>
                <a:gd name="T21" fmla="*/ 2147483647 h 284"/>
                <a:gd name="T22" fmla="*/ 2147483647 w 262"/>
                <a:gd name="T23" fmla="*/ 2147483647 h 284"/>
                <a:gd name="T24" fmla="*/ 2147483647 w 262"/>
                <a:gd name="T25" fmla="*/ 2147483647 h 284"/>
                <a:gd name="T26" fmla="*/ 2147483647 w 262"/>
                <a:gd name="T27" fmla="*/ 2147483647 h 284"/>
                <a:gd name="T28" fmla="*/ 2147483647 w 262"/>
                <a:gd name="T29" fmla="*/ 2147483647 h 284"/>
                <a:gd name="T30" fmla="*/ 2147483647 w 262"/>
                <a:gd name="T31" fmla="*/ 2147483647 h 284"/>
                <a:gd name="T32" fmla="*/ 2147483647 w 262"/>
                <a:gd name="T33" fmla="*/ 2147483647 h 284"/>
                <a:gd name="T34" fmla="*/ 2147483647 w 262"/>
                <a:gd name="T35" fmla="*/ 2147483647 h 284"/>
                <a:gd name="T36" fmla="*/ 2147483647 w 262"/>
                <a:gd name="T37" fmla="*/ 2147483647 h 284"/>
                <a:gd name="T38" fmla="*/ 2147483647 w 262"/>
                <a:gd name="T39" fmla="*/ 2147483647 h 284"/>
                <a:gd name="T40" fmla="*/ 2147483647 w 262"/>
                <a:gd name="T41" fmla="*/ 2147483647 h 284"/>
                <a:gd name="T42" fmla="*/ 2147483647 w 262"/>
                <a:gd name="T43" fmla="*/ 2147483647 h 284"/>
                <a:gd name="T44" fmla="*/ 2147483647 w 262"/>
                <a:gd name="T45" fmla="*/ 2147483647 h 284"/>
                <a:gd name="T46" fmla="*/ 2147483647 w 262"/>
                <a:gd name="T47" fmla="*/ 2147483647 h 284"/>
                <a:gd name="T48" fmla="*/ 2147483647 w 262"/>
                <a:gd name="T49" fmla="*/ 2147483647 h 284"/>
                <a:gd name="T50" fmla="*/ 2147483647 w 262"/>
                <a:gd name="T51" fmla="*/ 2147483647 h 284"/>
                <a:gd name="T52" fmla="*/ 2147483647 w 262"/>
                <a:gd name="T53" fmla="*/ 2147483647 h 284"/>
                <a:gd name="T54" fmla="*/ 2147483647 w 262"/>
                <a:gd name="T55" fmla="*/ 2147483647 h 284"/>
                <a:gd name="T56" fmla="*/ 2147483647 w 262"/>
                <a:gd name="T57" fmla="*/ 2147483647 h 284"/>
                <a:gd name="T58" fmla="*/ 2147483647 w 262"/>
                <a:gd name="T59" fmla="*/ 2147483647 h 284"/>
                <a:gd name="T60" fmla="*/ 2147483647 w 262"/>
                <a:gd name="T61" fmla="*/ 0 h 284"/>
                <a:gd name="T62" fmla="*/ 2147483647 w 262"/>
                <a:gd name="T63" fmla="*/ 2147483647 h 2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2" h="284">
                  <a:moveTo>
                    <a:pt x="85" y="52"/>
                  </a:moveTo>
                  <a:lnTo>
                    <a:pt x="85" y="52"/>
                  </a:lnTo>
                  <a:lnTo>
                    <a:pt x="82" y="54"/>
                  </a:lnTo>
                  <a:lnTo>
                    <a:pt x="74" y="59"/>
                  </a:lnTo>
                  <a:lnTo>
                    <a:pt x="62" y="67"/>
                  </a:lnTo>
                  <a:lnTo>
                    <a:pt x="47" y="76"/>
                  </a:lnTo>
                  <a:lnTo>
                    <a:pt x="33" y="87"/>
                  </a:lnTo>
                  <a:lnTo>
                    <a:pt x="20" y="99"/>
                  </a:lnTo>
                  <a:lnTo>
                    <a:pt x="9" y="110"/>
                  </a:lnTo>
                  <a:lnTo>
                    <a:pt x="2" y="122"/>
                  </a:lnTo>
                  <a:lnTo>
                    <a:pt x="1" y="127"/>
                  </a:lnTo>
                  <a:lnTo>
                    <a:pt x="0" y="135"/>
                  </a:lnTo>
                  <a:lnTo>
                    <a:pt x="0" y="144"/>
                  </a:lnTo>
                  <a:lnTo>
                    <a:pt x="0" y="156"/>
                  </a:lnTo>
                  <a:lnTo>
                    <a:pt x="2" y="180"/>
                  </a:lnTo>
                  <a:lnTo>
                    <a:pt x="5" y="207"/>
                  </a:lnTo>
                  <a:lnTo>
                    <a:pt x="12" y="232"/>
                  </a:lnTo>
                  <a:lnTo>
                    <a:pt x="18" y="255"/>
                  </a:lnTo>
                  <a:lnTo>
                    <a:pt x="22" y="264"/>
                  </a:lnTo>
                  <a:lnTo>
                    <a:pt x="28" y="272"/>
                  </a:lnTo>
                  <a:lnTo>
                    <a:pt x="33" y="279"/>
                  </a:lnTo>
                  <a:lnTo>
                    <a:pt x="37" y="282"/>
                  </a:lnTo>
                  <a:lnTo>
                    <a:pt x="47" y="284"/>
                  </a:lnTo>
                  <a:lnTo>
                    <a:pt x="58" y="284"/>
                  </a:lnTo>
                  <a:lnTo>
                    <a:pt x="67" y="282"/>
                  </a:lnTo>
                  <a:lnTo>
                    <a:pt x="77" y="279"/>
                  </a:lnTo>
                  <a:lnTo>
                    <a:pt x="85" y="275"/>
                  </a:lnTo>
                  <a:lnTo>
                    <a:pt x="91" y="271"/>
                  </a:lnTo>
                  <a:lnTo>
                    <a:pt x="95" y="268"/>
                  </a:lnTo>
                  <a:lnTo>
                    <a:pt x="97" y="267"/>
                  </a:lnTo>
                  <a:lnTo>
                    <a:pt x="118" y="243"/>
                  </a:lnTo>
                  <a:lnTo>
                    <a:pt x="135" y="223"/>
                  </a:lnTo>
                  <a:lnTo>
                    <a:pt x="150" y="204"/>
                  </a:lnTo>
                  <a:lnTo>
                    <a:pt x="163" y="188"/>
                  </a:lnTo>
                  <a:lnTo>
                    <a:pt x="175" y="175"/>
                  </a:lnTo>
                  <a:lnTo>
                    <a:pt x="184" y="164"/>
                  </a:lnTo>
                  <a:lnTo>
                    <a:pt x="191" y="155"/>
                  </a:lnTo>
                  <a:lnTo>
                    <a:pt x="198" y="148"/>
                  </a:lnTo>
                  <a:lnTo>
                    <a:pt x="203" y="142"/>
                  </a:lnTo>
                  <a:lnTo>
                    <a:pt x="206" y="138"/>
                  </a:lnTo>
                  <a:lnTo>
                    <a:pt x="210" y="132"/>
                  </a:lnTo>
                  <a:lnTo>
                    <a:pt x="212" y="131"/>
                  </a:lnTo>
                  <a:lnTo>
                    <a:pt x="215" y="131"/>
                  </a:lnTo>
                  <a:lnTo>
                    <a:pt x="224" y="130"/>
                  </a:lnTo>
                  <a:lnTo>
                    <a:pt x="235" y="127"/>
                  </a:lnTo>
                  <a:lnTo>
                    <a:pt x="246" y="120"/>
                  </a:lnTo>
                  <a:lnTo>
                    <a:pt x="250" y="115"/>
                  </a:lnTo>
                  <a:lnTo>
                    <a:pt x="254" y="106"/>
                  </a:lnTo>
                  <a:lnTo>
                    <a:pt x="256" y="95"/>
                  </a:lnTo>
                  <a:lnTo>
                    <a:pt x="259" y="83"/>
                  </a:lnTo>
                  <a:lnTo>
                    <a:pt x="262" y="58"/>
                  </a:lnTo>
                  <a:lnTo>
                    <a:pt x="260" y="46"/>
                  </a:lnTo>
                  <a:lnTo>
                    <a:pt x="259" y="36"/>
                  </a:lnTo>
                  <a:lnTo>
                    <a:pt x="238" y="26"/>
                  </a:lnTo>
                  <a:lnTo>
                    <a:pt x="219" y="18"/>
                  </a:lnTo>
                  <a:lnTo>
                    <a:pt x="204" y="11"/>
                  </a:lnTo>
                  <a:lnTo>
                    <a:pt x="192" y="7"/>
                  </a:lnTo>
                  <a:lnTo>
                    <a:pt x="184" y="3"/>
                  </a:lnTo>
                  <a:lnTo>
                    <a:pt x="178" y="2"/>
                  </a:lnTo>
                  <a:lnTo>
                    <a:pt x="175" y="0"/>
                  </a:lnTo>
                  <a:lnTo>
                    <a:pt x="174" y="0"/>
                  </a:lnTo>
                  <a:lnTo>
                    <a:pt x="85" y="52"/>
                  </a:lnTo>
                  <a:close/>
                </a:path>
              </a:pathLst>
            </a:custGeom>
            <a:solidFill>
              <a:schemeClr val="bg1"/>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48" name="Freeform 126">
              <a:extLst>
                <a:ext uri="{FF2B5EF4-FFF2-40B4-BE49-F238E27FC236}">
                  <a16:creationId xmlns:a16="http://schemas.microsoft.com/office/drawing/2014/main" id="{FB5FCE27-9E97-B119-6321-F50B7A21E979}"/>
                </a:ext>
              </a:extLst>
            </p:cNvPr>
            <p:cNvSpPr>
              <a:spLocks/>
            </p:cNvSpPr>
            <p:nvPr/>
          </p:nvSpPr>
          <p:spPr bwMode="auto">
            <a:xfrm>
              <a:off x="868589" y="2005908"/>
              <a:ext cx="257523" cy="156628"/>
            </a:xfrm>
            <a:custGeom>
              <a:avLst/>
              <a:gdLst>
                <a:gd name="T0" fmla="*/ 2147483646 w 63"/>
                <a:gd name="T1" fmla="*/ 2147483646 h 56"/>
                <a:gd name="T2" fmla="*/ 2147483646 w 63"/>
                <a:gd name="T3" fmla="*/ 2147483646 h 56"/>
                <a:gd name="T4" fmla="*/ 2147483646 w 63"/>
                <a:gd name="T5" fmla="*/ 2147483646 h 56"/>
                <a:gd name="T6" fmla="*/ 2147483646 w 63"/>
                <a:gd name="T7" fmla="*/ 2147483646 h 56"/>
                <a:gd name="T8" fmla="*/ 2147483646 w 63"/>
                <a:gd name="T9" fmla="*/ 2147483646 h 56"/>
                <a:gd name="T10" fmla="*/ 2147483646 w 63"/>
                <a:gd name="T11" fmla="*/ 2147483646 h 56"/>
                <a:gd name="T12" fmla="*/ 2147483646 w 63"/>
                <a:gd name="T13" fmla="*/ 2147483646 h 56"/>
                <a:gd name="T14" fmla="*/ 2147483646 w 63"/>
                <a:gd name="T15" fmla="*/ 2147483646 h 56"/>
                <a:gd name="T16" fmla="*/ 2147483646 w 63"/>
                <a:gd name="T17" fmla="*/ 2147483646 h 56"/>
                <a:gd name="T18" fmla="*/ 2147483646 w 63"/>
                <a:gd name="T19" fmla="*/ 2147483646 h 56"/>
                <a:gd name="T20" fmla="*/ 0 w 63"/>
                <a:gd name="T21" fmla="*/ 0 h 56"/>
                <a:gd name="T22" fmla="*/ 2147483646 w 63"/>
                <a:gd name="T23" fmla="*/ 2147483646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3" h="56">
                  <a:moveTo>
                    <a:pt x="63" y="24"/>
                  </a:moveTo>
                  <a:lnTo>
                    <a:pt x="63" y="25"/>
                  </a:lnTo>
                  <a:lnTo>
                    <a:pt x="60" y="26"/>
                  </a:lnTo>
                  <a:lnTo>
                    <a:pt x="55" y="36"/>
                  </a:lnTo>
                  <a:lnTo>
                    <a:pt x="51" y="45"/>
                  </a:lnTo>
                  <a:lnTo>
                    <a:pt x="48" y="56"/>
                  </a:lnTo>
                  <a:lnTo>
                    <a:pt x="35" y="46"/>
                  </a:lnTo>
                  <a:lnTo>
                    <a:pt x="20" y="33"/>
                  </a:lnTo>
                  <a:lnTo>
                    <a:pt x="7" y="18"/>
                  </a:lnTo>
                  <a:lnTo>
                    <a:pt x="3" y="9"/>
                  </a:lnTo>
                  <a:lnTo>
                    <a:pt x="0" y="0"/>
                  </a:lnTo>
                  <a:lnTo>
                    <a:pt x="63" y="24"/>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49" name="Freeform 127">
              <a:extLst>
                <a:ext uri="{FF2B5EF4-FFF2-40B4-BE49-F238E27FC236}">
                  <a16:creationId xmlns:a16="http://schemas.microsoft.com/office/drawing/2014/main" id="{B93E5943-DEC5-60F4-BFAD-48869F23A852}"/>
                </a:ext>
              </a:extLst>
            </p:cNvPr>
            <p:cNvSpPr>
              <a:spLocks/>
            </p:cNvSpPr>
            <p:nvPr/>
          </p:nvSpPr>
          <p:spPr bwMode="auto">
            <a:xfrm>
              <a:off x="1126111" y="2028285"/>
              <a:ext cx="147155" cy="117472"/>
            </a:xfrm>
            <a:custGeom>
              <a:avLst/>
              <a:gdLst>
                <a:gd name="T0" fmla="*/ 0 w 36"/>
                <a:gd name="T1" fmla="*/ 2147483646 h 42"/>
                <a:gd name="T2" fmla="*/ 2147483646 w 36"/>
                <a:gd name="T3" fmla="*/ 2147483646 h 42"/>
                <a:gd name="T4" fmla="*/ 2147483646 w 36"/>
                <a:gd name="T5" fmla="*/ 2147483646 h 42"/>
                <a:gd name="T6" fmla="*/ 2147483646 w 36"/>
                <a:gd name="T7" fmla="*/ 2147483646 h 42"/>
                <a:gd name="T8" fmla="*/ 2147483646 w 36"/>
                <a:gd name="T9" fmla="*/ 2147483646 h 42"/>
                <a:gd name="T10" fmla="*/ 2147483646 w 36"/>
                <a:gd name="T11" fmla="*/ 2147483646 h 42"/>
                <a:gd name="T12" fmla="*/ 2147483646 w 36"/>
                <a:gd name="T13" fmla="*/ 2147483646 h 42"/>
                <a:gd name="T14" fmla="*/ 2147483646 w 36"/>
                <a:gd name="T15" fmla="*/ 2147483646 h 42"/>
                <a:gd name="T16" fmla="*/ 2147483646 w 36"/>
                <a:gd name="T17" fmla="*/ 2147483646 h 42"/>
                <a:gd name="T18" fmla="*/ 2147483646 w 36"/>
                <a:gd name="T19" fmla="*/ 2147483646 h 42"/>
                <a:gd name="T20" fmla="*/ 2147483646 w 36"/>
                <a:gd name="T21" fmla="*/ 2147483646 h 42"/>
                <a:gd name="T22" fmla="*/ 2147483646 w 36"/>
                <a:gd name="T23" fmla="*/ 2147483646 h 42"/>
                <a:gd name="T24" fmla="*/ 2147483646 w 36"/>
                <a:gd name="T25" fmla="*/ 0 h 42"/>
                <a:gd name="T26" fmla="*/ 0 w 36"/>
                <a:gd name="T27" fmla="*/ 2147483646 h 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6" h="42">
                  <a:moveTo>
                    <a:pt x="0" y="16"/>
                  </a:moveTo>
                  <a:lnTo>
                    <a:pt x="8" y="25"/>
                  </a:lnTo>
                  <a:lnTo>
                    <a:pt x="13" y="32"/>
                  </a:lnTo>
                  <a:lnTo>
                    <a:pt x="17" y="36"/>
                  </a:lnTo>
                  <a:lnTo>
                    <a:pt x="20" y="40"/>
                  </a:lnTo>
                  <a:lnTo>
                    <a:pt x="23" y="42"/>
                  </a:lnTo>
                  <a:lnTo>
                    <a:pt x="24" y="41"/>
                  </a:lnTo>
                  <a:lnTo>
                    <a:pt x="25" y="37"/>
                  </a:lnTo>
                  <a:lnTo>
                    <a:pt x="28" y="33"/>
                  </a:lnTo>
                  <a:lnTo>
                    <a:pt x="31" y="26"/>
                  </a:lnTo>
                  <a:lnTo>
                    <a:pt x="35" y="13"/>
                  </a:lnTo>
                  <a:lnTo>
                    <a:pt x="36" y="0"/>
                  </a:lnTo>
                  <a:lnTo>
                    <a:pt x="0" y="16"/>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50" name="Freeform 128">
              <a:extLst>
                <a:ext uri="{FF2B5EF4-FFF2-40B4-BE49-F238E27FC236}">
                  <a16:creationId xmlns:a16="http://schemas.microsoft.com/office/drawing/2014/main" id="{6E322C5D-98D5-7373-24D8-9333CD664474}"/>
                </a:ext>
              </a:extLst>
            </p:cNvPr>
            <p:cNvSpPr>
              <a:spLocks/>
            </p:cNvSpPr>
            <p:nvPr/>
          </p:nvSpPr>
          <p:spPr bwMode="auto">
            <a:xfrm>
              <a:off x="700997" y="1516446"/>
              <a:ext cx="719426" cy="562186"/>
            </a:xfrm>
            <a:custGeom>
              <a:avLst/>
              <a:gdLst>
                <a:gd name="T0" fmla="*/ 2147483646 w 176"/>
                <a:gd name="T1" fmla="*/ 2147483646 h 201"/>
                <a:gd name="T2" fmla="*/ 2147483646 w 176"/>
                <a:gd name="T3" fmla="*/ 2147483646 h 201"/>
                <a:gd name="T4" fmla="*/ 2147483646 w 176"/>
                <a:gd name="T5" fmla="*/ 2147483646 h 201"/>
                <a:gd name="T6" fmla="*/ 2147483646 w 176"/>
                <a:gd name="T7" fmla="*/ 2147483646 h 201"/>
                <a:gd name="T8" fmla="*/ 2147483646 w 176"/>
                <a:gd name="T9" fmla="*/ 2147483646 h 201"/>
                <a:gd name="T10" fmla="*/ 2147483646 w 176"/>
                <a:gd name="T11" fmla="*/ 2147483646 h 201"/>
                <a:gd name="T12" fmla="*/ 2147483646 w 176"/>
                <a:gd name="T13" fmla="*/ 2147483646 h 201"/>
                <a:gd name="T14" fmla="*/ 2147483646 w 176"/>
                <a:gd name="T15" fmla="*/ 2147483646 h 201"/>
                <a:gd name="T16" fmla="*/ 0 w 176"/>
                <a:gd name="T17" fmla="*/ 2147483646 h 201"/>
                <a:gd name="T18" fmla="*/ 2147483646 w 176"/>
                <a:gd name="T19" fmla="*/ 2147483646 h 201"/>
                <a:gd name="T20" fmla="*/ 2147483646 w 176"/>
                <a:gd name="T21" fmla="*/ 2147483646 h 201"/>
                <a:gd name="T22" fmla="*/ 2147483646 w 176"/>
                <a:gd name="T23" fmla="*/ 2147483646 h 201"/>
                <a:gd name="T24" fmla="*/ 2147483646 w 176"/>
                <a:gd name="T25" fmla="*/ 2147483646 h 201"/>
                <a:gd name="T26" fmla="*/ 2147483646 w 176"/>
                <a:gd name="T27" fmla="*/ 2147483646 h 201"/>
                <a:gd name="T28" fmla="*/ 2147483646 w 176"/>
                <a:gd name="T29" fmla="*/ 2147483646 h 201"/>
                <a:gd name="T30" fmla="*/ 2147483646 w 176"/>
                <a:gd name="T31" fmla="*/ 2147483646 h 201"/>
                <a:gd name="T32" fmla="*/ 2147483646 w 176"/>
                <a:gd name="T33" fmla="*/ 2147483646 h 201"/>
                <a:gd name="T34" fmla="*/ 2147483646 w 176"/>
                <a:gd name="T35" fmla="*/ 2147483646 h 201"/>
                <a:gd name="T36" fmla="*/ 2147483646 w 176"/>
                <a:gd name="T37" fmla="*/ 2147483646 h 201"/>
                <a:gd name="T38" fmla="*/ 2147483646 w 176"/>
                <a:gd name="T39" fmla="*/ 2147483646 h 201"/>
                <a:gd name="T40" fmla="*/ 2147483646 w 176"/>
                <a:gd name="T41" fmla="*/ 2147483646 h 201"/>
                <a:gd name="T42" fmla="*/ 2147483646 w 176"/>
                <a:gd name="T43" fmla="*/ 2147483646 h 201"/>
                <a:gd name="T44" fmla="*/ 2147483646 w 176"/>
                <a:gd name="T45" fmla="*/ 2147483646 h 201"/>
                <a:gd name="T46" fmla="*/ 2147483646 w 176"/>
                <a:gd name="T47" fmla="*/ 2147483646 h 201"/>
                <a:gd name="T48" fmla="*/ 2147483646 w 176"/>
                <a:gd name="T49" fmla="*/ 2147483646 h 201"/>
                <a:gd name="T50" fmla="*/ 2147483646 w 176"/>
                <a:gd name="T51" fmla="*/ 2147483646 h 201"/>
                <a:gd name="T52" fmla="*/ 2147483646 w 176"/>
                <a:gd name="T53" fmla="*/ 2147483646 h 201"/>
                <a:gd name="T54" fmla="*/ 2147483646 w 176"/>
                <a:gd name="T55" fmla="*/ 2147483646 h 201"/>
                <a:gd name="T56" fmla="*/ 2147483646 w 176"/>
                <a:gd name="T57" fmla="*/ 2147483646 h 201"/>
                <a:gd name="T58" fmla="*/ 2147483646 w 176"/>
                <a:gd name="T59" fmla="*/ 2147483646 h 201"/>
                <a:gd name="T60" fmla="*/ 2147483646 w 176"/>
                <a:gd name="T61" fmla="*/ 2147483646 h 201"/>
                <a:gd name="T62" fmla="*/ 2147483646 w 176"/>
                <a:gd name="T63" fmla="*/ 2147483646 h 201"/>
                <a:gd name="T64" fmla="*/ 2147483646 w 176"/>
                <a:gd name="T65" fmla="*/ 2147483646 h 201"/>
                <a:gd name="T66" fmla="*/ 2147483646 w 176"/>
                <a:gd name="T67" fmla="*/ 2147483646 h 201"/>
                <a:gd name="T68" fmla="*/ 2147483646 w 176"/>
                <a:gd name="T69" fmla="*/ 2147483646 h 201"/>
                <a:gd name="T70" fmla="*/ 2147483646 w 176"/>
                <a:gd name="T71" fmla="*/ 0 h 201"/>
                <a:gd name="T72" fmla="*/ 2147483646 w 176"/>
                <a:gd name="T73" fmla="*/ 2147483646 h 201"/>
                <a:gd name="T74" fmla="*/ 2147483646 w 176"/>
                <a:gd name="T75" fmla="*/ 2147483646 h 201"/>
                <a:gd name="T76" fmla="*/ 2147483646 w 176"/>
                <a:gd name="T77" fmla="*/ 2147483646 h 201"/>
                <a:gd name="T78" fmla="*/ 2147483646 w 176"/>
                <a:gd name="T79" fmla="*/ 2147483646 h 201"/>
                <a:gd name="T80" fmla="*/ 2147483646 w 176"/>
                <a:gd name="T81" fmla="*/ 2147483646 h 201"/>
                <a:gd name="T82" fmla="*/ 2147483646 w 176"/>
                <a:gd name="T83" fmla="*/ 2147483646 h 201"/>
                <a:gd name="T84" fmla="*/ 2147483646 w 176"/>
                <a:gd name="T85" fmla="*/ 2147483646 h 201"/>
                <a:gd name="T86" fmla="*/ 2147483646 w 176"/>
                <a:gd name="T87" fmla="*/ 2147483646 h 201"/>
                <a:gd name="T88" fmla="*/ 2147483646 w 176"/>
                <a:gd name="T89" fmla="*/ 2147483646 h 201"/>
                <a:gd name="T90" fmla="*/ 2147483646 w 176"/>
                <a:gd name="T91" fmla="*/ 2147483646 h 201"/>
                <a:gd name="T92" fmla="*/ 2147483646 w 176"/>
                <a:gd name="T93" fmla="*/ 2147483646 h 20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6" h="201">
                  <a:moveTo>
                    <a:pt x="29" y="113"/>
                  </a:moveTo>
                  <a:lnTo>
                    <a:pt x="28" y="113"/>
                  </a:lnTo>
                  <a:lnTo>
                    <a:pt x="25" y="112"/>
                  </a:lnTo>
                  <a:lnTo>
                    <a:pt x="18" y="111"/>
                  </a:lnTo>
                  <a:lnTo>
                    <a:pt x="14" y="112"/>
                  </a:lnTo>
                  <a:lnTo>
                    <a:pt x="8" y="113"/>
                  </a:lnTo>
                  <a:lnTo>
                    <a:pt x="4" y="119"/>
                  </a:lnTo>
                  <a:lnTo>
                    <a:pt x="2" y="125"/>
                  </a:lnTo>
                  <a:lnTo>
                    <a:pt x="0" y="133"/>
                  </a:lnTo>
                  <a:lnTo>
                    <a:pt x="3" y="140"/>
                  </a:lnTo>
                  <a:lnTo>
                    <a:pt x="7" y="145"/>
                  </a:lnTo>
                  <a:lnTo>
                    <a:pt x="11" y="151"/>
                  </a:lnTo>
                  <a:lnTo>
                    <a:pt x="21" y="156"/>
                  </a:lnTo>
                  <a:lnTo>
                    <a:pt x="25" y="157"/>
                  </a:lnTo>
                  <a:lnTo>
                    <a:pt x="27" y="159"/>
                  </a:lnTo>
                  <a:lnTo>
                    <a:pt x="39" y="176"/>
                  </a:lnTo>
                  <a:lnTo>
                    <a:pt x="53" y="189"/>
                  </a:lnTo>
                  <a:lnTo>
                    <a:pt x="71" y="199"/>
                  </a:lnTo>
                  <a:lnTo>
                    <a:pt x="80" y="201"/>
                  </a:lnTo>
                  <a:lnTo>
                    <a:pt x="91" y="201"/>
                  </a:lnTo>
                  <a:lnTo>
                    <a:pt x="108" y="200"/>
                  </a:lnTo>
                  <a:lnTo>
                    <a:pt x="124" y="193"/>
                  </a:lnTo>
                  <a:lnTo>
                    <a:pt x="139" y="184"/>
                  </a:lnTo>
                  <a:lnTo>
                    <a:pt x="150" y="172"/>
                  </a:lnTo>
                  <a:lnTo>
                    <a:pt x="161" y="157"/>
                  </a:lnTo>
                  <a:lnTo>
                    <a:pt x="169" y="140"/>
                  </a:lnTo>
                  <a:lnTo>
                    <a:pt x="174" y="121"/>
                  </a:lnTo>
                  <a:lnTo>
                    <a:pt x="176" y="101"/>
                  </a:lnTo>
                  <a:lnTo>
                    <a:pt x="174" y="81"/>
                  </a:lnTo>
                  <a:lnTo>
                    <a:pt x="169" y="61"/>
                  </a:lnTo>
                  <a:lnTo>
                    <a:pt x="161" y="44"/>
                  </a:lnTo>
                  <a:lnTo>
                    <a:pt x="150" y="29"/>
                  </a:lnTo>
                  <a:lnTo>
                    <a:pt x="139" y="17"/>
                  </a:lnTo>
                  <a:lnTo>
                    <a:pt x="124" y="8"/>
                  </a:lnTo>
                  <a:lnTo>
                    <a:pt x="108" y="3"/>
                  </a:lnTo>
                  <a:lnTo>
                    <a:pt x="91" y="0"/>
                  </a:lnTo>
                  <a:lnTo>
                    <a:pt x="91" y="1"/>
                  </a:lnTo>
                  <a:lnTo>
                    <a:pt x="88" y="3"/>
                  </a:lnTo>
                  <a:lnTo>
                    <a:pt x="80" y="9"/>
                  </a:lnTo>
                  <a:lnTo>
                    <a:pt x="69" y="20"/>
                  </a:lnTo>
                  <a:lnTo>
                    <a:pt x="57" y="35"/>
                  </a:lnTo>
                  <a:lnTo>
                    <a:pt x="47" y="52"/>
                  </a:lnTo>
                  <a:lnTo>
                    <a:pt x="36" y="71"/>
                  </a:lnTo>
                  <a:lnTo>
                    <a:pt x="31" y="92"/>
                  </a:lnTo>
                  <a:lnTo>
                    <a:pt x="29" y="103"/>
                  </a:lnTo>
                  <a:lnTo>
                    <a:pt x="29" y="113"/>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51" name="Freeform 129">
              <a:extLst>
                <a:ext uri="{FF2B5EF4-FFF2-40B4-BE49-F238E27FC236}">
                  <a16:creationId xmlns:a16="http://schemas.microsoft.com/office/drawing/2014/main" id="{E14CD7E0-FCAC-9806-F76E-5DD3E8F33D30}"/>
                </a:ext>
              </a:extLst>
            </p:cNvPr>
            <p:cNvSpPr>
              <a:spLocks/>
            </p:cNvSpPr>
            <p:nvPr/>
          </p:nvSpPr>
          <p:spPr bwMode="auto">
            <a:xfrm>
              <a:off x="962606" y="1684262"/>
              <a:ext cx="143070" cy="53144"/>
            </a:xfrm>
            <a:custGeom>
              <a:avLst/>
              <a:gdLst>
                <a:gd name="T0" fmla="*/ 0 w 35"/>
                <a:gd name="T1" fmla="*/ 2147483646 h 19"/>
                <a:gd name="T2" fmla="*/ 2147483646 w 35"/>
                <a:gd name="T3" fmla="*/ 2147483646 h 19"/>
                <a:gd name="T4" fmla="*/ 2147483646 w 35"/>
                <a:gd name="T5" fmla="*/ 2147483646 h 19"/>
                <a:gd name="T6" fmla="*/ 2147483646 w 35"/>
                <a:gd name="T7" fmla="*/ 2147483646 h 19"/>
                <a:gd name="T8" fmla="*/ 2147483646 w 35"/>
                <a:gd name="T9" fmla="*/ 0 h 19"/>
                <a:gd name="T10" fmla="*/ 2147483646 w 35"/>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19">
                  <a:moveTo>
                    <a:pt x="0" y="19"/>
                  </a:moveTo>
                  <a:lnTo>
                    <a:pt x="4" y="11"/>
                  </a:lnTo>
                  <a:lnTo>
                    <a:pt x="11" y="5"/>
                  </a:lnTo>
                  <a:lnTo>
                    <a:pt x="20" y="1"/>
                  </a:lnTo>
                  <a:lnTo>
                    <a:pt x="29" y="0"/>
                  </a:lnTo>
                  <a:lnTo>
                    <a:pt x="35"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2" name="Freeform 130">
              <a:extLst>
                <a:ext uri="{FF2B5EF4-FFF2-40B4-BE49-F238E27FC236}">
                  <a16:creationId xmlns:a16="http://schemas.microsoft.com/office/drawing/2014/main" id="{98AA6053-D370-6204-7068-8DB852623457}"/>
                </a:ext>
              </a:extLst>
            </p:cNvPr>
            <p:cNvSpPr>
              <a:spLocks/>
            </p:cNvSpPr>
            <p:nvPr/>
          </p:nvSpPr>
          <p:spPr bwMode="auto">
            <a:xfrm>
              <a:off x="1289616" y="1675869"/>
              <a:ext cx="118544" cy="53144"/>
            </a:xfrm>
            <a:custGeom>
              <a:avLst/>
              <a:gdLst>
                <a:gd name="T0" fmla="*/ 0 w 29"/>
                <a:gd name="T1" fmla="*/ 0 h 19"/>
                <a:gd name="T2" fmla="*/ 0 w 29"/>
                <a:gd name="T3" fmla="*/ 0 h 19"/>
                <a:gd name="T4" fmla="*/ 2147483646 w 29"/>
                <a:gd name="T5" fmla="*/ 0 h 19"/>
                <a:gd name="T6" fmla="*/ 2147483646 w 29"/>
                <a:gd name="T7" fmla="*/ 2147483646 h 19"/>
                <a:gd name="T8" fmla="*/ 2147483646 w 29"/>
                <a:gd name="T9" fmla="*/ 2147483646 h 19"/>
                <a:gd name="T10" fmla="*/ 2147483646 w 29"/>
                <a:gd name="T11" fmla="*/ 2147483646 h 19"/>
                <a:gd name="T12" fmla="*/ 2147483646 w 29"/>
                <a:gd name="T13" fmla="*/ 2147483646 h 19"/>
                <a:gd name="T14" fmla="*/ 2147483646 w 29"/>
                <a:gd name="T15" fmla="*/ 2147483646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19">
                  <a:moveTo>
                    <a:pt x="0" y="0"/>
                  </a:moveTo>
                  <a:lnTo>
                    <a:pt x="0" y="0"/>
                  </a:lnTo>
                  <a:lnTo>
                    <a:pt x="2" y="0"/>
                  </a:lnTo>
                  <a:lnTo>
                    <a:pt x="10" y="2"/>
                  </a:lnTo>
                  <a:lnTo>
                    <a:pt x="14" y="3"/>
                  </a:lnTo>
                  <a:lnTo>
                    <a:pt x="20" y="7"/>
                  </a:lnTo>
                  <a:lnTo>
                    <a:pt x="25" y="12"/>
                  </a:lnTo>
                  <a:lnTo>
                    <a:pt x="29" y="19"/>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3" name="Freeform 131">
              <a:extLst>
                <a:ext uri="{FF2B5EF4-FFF2-40B4-BE49-F238E27FC236}">
                  <a16:creationId xmlns:a16="http://schemas.microsoft.com/office/drawing/2014/main" id="{E6C392AF-0EAA-81CA-C922-9D1D7AB9049E}"/>
                </a:ext>
              </a:extLst>
            </p:cNvPr>
            <p:cNvSpPr>
              <a:spLocks/>
            </p:cNvSpPr>
            <p:nvPr/>
          </p:nvSpPr>
          <p:spPr bwMode="auto">
            <a:xfrm>
              <a:off x="1322319" y="1742997"/>
              <a:ext cx="40878" cy="30765"/>
            </a:xfrm>
            <a:custGeom>
              <a:avLst/>
              <a:gdLst>
                <a:gd name="T0" fmla="*/ 2147483646 w 10"/>
                <a:gd name="T1" fmla="*/ 2147483646 h 11"/>
                <a:gd name="T2" fmla="*/ 2147483646 w 10"/>
                <a:gd name="T3" fmla="*/ 2147483646 h 11"/>
                <a:gd name="T4" fmla="*/ 2147483646 w 10"/>
                <a:gd name="T5" fmla="*/ 2147483646 h 11"/>
                <a:gd name="T6" fmla="*/ 2147483646 w 10"/>
                <a:gd name="T7" fmla="*/ 2147483646 h 11"/>
                <a:gd name="T8" fmla="*/ 0 w 10"/>
                <a:gd name="T9" fmla="*/ 2147483646 h 11"/>
                <a:gd name="T10" fmla="*/ 2147483646 w 10"/>
                <a:gd name="T11" fmla="*/ 2147483646 h 11"/>
                <a:gd name="T12" fmla="*/ 2147483646 w 10"/>
                <a:gd name="T13" fmla="*/ 0 h 11"/>
                <a:gd name="T14" fmla="*/ 2147483646 w 10"/>
                <a:gd name="T15" fmla="*/ 2147483646 h 11"/>
                <a:gd name="T16" fmla="*/ 2147483646 w 10"/>
                <a:gd name="T17" fmla="*/ 2147483646 h 11"/>
                <a:gd name="T18" fmla="*/ 2147483646 w 10"/>
                <a:gd name="T19" fmla="*/ 2147483646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1">
                  <a:moveTo>
                    <a:pt x="10" y="6"/>
                  </a:moveTo>
                  <a:lnTo>
                    <a:pt x="9" y="10"/>
                  </a:lnTo>
                  <a:lnTo>
                    <a:pt x="5" y="11"/>
                  </a:lnTo>
                  <a:lnTo>
                    <a:pt x="1" y="10"/>
                  </a:lnTo>
                  <a:lnTo>
                    <a:pt x="0" y="6"/>
                  </a:lnTo>
                  <a:lnTo>
                    <a:pt x="1" y="2"/>
                  </a:lnTo>
                  <a:lnTo>
                    <a:pt x="5" y="0"/>
                  </a:lnTo>
                  <a:lnTo>
                    <a:pt x="9" y="2"/>
                  </a:lnTo>
                  <a:lnTo>
                    <a:pt x="1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4" name="Freeform 132">
              <a:extLst>
                <a:ext uri="{FF2B5EF4-FFF2-40B4-BE49-F238E27FC236}">
                  <a16:creationId xmlns:a16="http://schemas.microsoft.com/office/drawing/2014/main" id="{BCABD915-E23F-E874-4D89-669EA353BD80}"/>
                </a:ext>
              </a:extLst>
            </p:cNvPr>
            <p:cNvSpPr>
              <a:spLocks/>
            </p:cNvSpPr>
            <p:nvPr/>
          </p:nvSpPr>
          <p:spPr bwMode="auto">
            <a:xfrm>
              <a:off x="1040268" y="1754185"/>
              <a:ext cx="49053" cy="33563"/>
            </a:xfrm>
            <a:custGeom>
              <a:avLst/>
              <a:gdLst>
                <a:gd name="T0" fmla="*/ 2147483646 w 12"/>
                <a:gd name="T1" fmla="*/ 2147483646 h 12"/>
                <a:gd name="T2" fmla="*/ 2147483646 w 12"/>
                <a:gd name="T3" fmla="*/ 2147483646 h 12"/>
                <a:gd name="T4" fmla="*/ 2147483646 w 12"/>
                <a:gd name="T5" fmla="*/ 2147483646 h 12"/>
                <a:gd name="T6" fmla="*/ 2147483646 w 12"/>
                <a:gd name="T7" fmla="*/ 2147483646 h 12"/>
                <a:gd name="T8" fmla="*/ 0 w 12"/>
                <a:gd name="T9" fmla="*/ 2147483646 h 12"/>
                <a:gd name="T10" fmla="*/ 2147483646 w 12"/>
                <a:gd name="T11" fmla="*/ 2147483646 h 12"/>
                <a:gd name="T12" fmla="*/ 2147483646 w 12"/>
                <a:gd name="T13" fmla="*/ 0 h 12"/>
                <a:gd name="T14" fmla="*/ 2147483646 w 12"/>
                <a:gd name="T15" fmla="*/ 2147483646 h 12"/>
                <a:gd name="T16" fmla="*/ 2147483646 w 12"/>
                <a:gd name="T17" fmla="*/ 2147483646 h 12"/>
                <a:gd name="T18" fmla="*/ 2147483646 w 12"/>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2">
                  <a:moveTo>
                    <a:pt x="12" y="6"/>
                  </a:moveTo>
                  <a:lnTo>
                    <a:pt x="9" y="11"/>
                  </a:lnTo>
                  <a:lnTo>
                    <a:pt x="5" y="12"/>
                  </a:lnTo>
                  <a:lnTo>
                    <a:pt x="1" y="11"/>
                  </a:lnTo>
                  <a:lnTo>
                    <a:pt x="0" y="6"/>
                  </a:lnTo>
                  <a:lnTo>
                    <a:pt x="1" y="2"/>
                  </a:lnTo>
                  <a:lnTo>
                    <a:pt x="5" y="0"/>
                  </a:lnTo>
                  <a:lnTo>
                    <a:pt x="9" y="2"/>
                  </a:lnTo>
                  <a:lnTo>
                    <a:pt x="1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55" name="Freeform 133">
              <a:extLst>
                <a:ext uri="{FF2B5EF4-FFF2-40B4-BE49-F238E27FC236}">
                  <a16:creationId xmlns:a16="http://schemas.microsoft.com/office/drawing/2014/main" id="{917F68F5-0B0E-FF24-0350-F890D29D3A28}"/>
                </a:ext>
              </a:extLst>
            </p:cNvPr>
            <p:cNvSpPr>
              <a:spLocks/>
            </p:cNvSpPr>
            <p:nvPr/>
          </p:nvSpPr>
          <p:spPr bwMode="auto">
            <a:xfrm>
              <a:off x="1224214" y="1729013"/>
              <a:ext cx="98103" cy="159426"/>
            </a:xfrm>
            <a:custGeom>
              <a:avLst/>
              <a:gdLst>
                <a:gd name="T0" fmla="*/ 2147483646 w 24"/>
                <a:gd name="T1" fmla="*/ 0 h 57"/>
                <a:gd name="T2" fmla="*/ 2147483646 w 24"/>
                <a:gd name="T3" fmla="*/ 2147483646 h 57"/>
                <a:gd name="T4" fmla="*/ 0 w 24"/>
                <a:gd name="T5" fmla="*/ 2147483646 h 57"/>
                <a:gd name="T6" fmla="*/ 0 w 24"/>
                <a:gd name="T7" fmla="*/ 2147483646 h 57"/>
                <a:gd name="T8" fmla="*/ 2147483646 w 24"/>
                <a:gd name="T9" fmla="*/ 2147483646 h 57"/>
                <a:gd name="T10" fmla="*/ 2147483646 w 24"/>
                <a:gd name="T11" fmla="*/ 2147483646 h 57"/>
                <a:gd name="T12" fmla="*/ 2147483646 w 24"/>
                <a:gd name="T13" fmla="*/ 2147483646 h 57"/>
                <a:gd name="T14" fmla="*/ 2147483646 w 24"/>
                <a:gd name="T15" fmla="*/ 2147483646 h 57"/>
                <a:gd name="T16" fmla="*/ 2147483646 w 24"/>
                <a:gd name="T17" fmla="*/ 2147483646 h 57"/>
                <a:gd name="T18" fmla="*/ 2147483646 w 24"/>
                <a:gd name="T19" fmla="*/ 2147483646 h 57"/>
                <a:gd name="T20" fmla="*/ 2147483646 w 24"/>
                <a:gd name="T21" fmla="*/ 2147483646 h 57"/>
                <a:gd name="T22" fmla="*/ 2147483646 w 24"/>
                <a:gd name="T23" fmla="*/ 2147483646 h 57"/>
                <a:gd name="T24" fmla="*/ 2147483646 w 24"/>
                <a:gd name="T25" fmla="*/ 2147483646 h 57"/>
                <a:gd name="T26" fmla="*/ 2147483646 w 24"/>
                <a:gd name="T27" fmla="*/ 2147483646 h 5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4" h="57">
                  <a:moveTo>
                    <a:pt x="1" y="0"/>
                  </a:moveTo>
                  <a:lnTo>
                    <a:pt x="1" y="3"/>
                  </a:lnTo>
                  <a:lnTo>
                    <a:pt x="0" y="7"/>
                  </a:lnTo>
                  <a:lnTo>
                    <a:pt x="0" y="13"/>
                  </a:lnTo>
                  <a:lnTo>
                    <a:pt x="1" y="20"/>
                  </a:lnTo>
                  <a:lnTo>
                    <a:pt x="7" y="27"/>
                  </a:lnTo>
                  <a:lnTo>
                    <a:pt x="11" y="32"/>
                  </a:lnTo>
                  <a:lnTo>
                    <a:pt x="17" y="36"/>
                  </a:lnTo>
                  <a:lnTo>
                    <a:pt x="21" y="40"/>
                  </a:lnTo>
                  <a:lnTo>
                    <a:pt x="24" y="43"/>
                  </a:lnTo>
                  <a:lnTo>
                    <a:pt x="24" y="45"/>
                  </a:lnTo>
                  <a:lnTo>
                    <a:pt x="21" y="52"/>
                  </a:lnTo>
                  <a:lnTo>
                    <a:pt x="15" y="56"/>
                  </a:lnTo>
                  <a:lnTo>
                    <a:pt x="9" y="5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6" name="Freeform 134">
              <a:extLst>
                <a:ext uri="{FF2B5EF4-FFF2-40B4-BE49-F238E27FC236}">
                  <a16:creationId xmlns:a16="http://schemas.microsoft.com/office/drawing/2014/main" id="{E5BFA980-2B23-4C9B-A19A-FB8BBF0194C8}"/>
                </a:ext>
              </a:extLst>
            </p:cNvPr>
            <p:cNvSpPr>
              <a:spLocks/>
            </p:cNvSpPr>
            <p:nvPr/>
          </p:nvSpPr>
          <p:spPr bwMode="auto">
            <a:xfrm>
              <a:off x="1015742" y="1944376"/>
              <a:ext cx="171682" cy="53144"/>
            </a:xfrm>
            <a:custGeom>
              <a:avLst/>
              <a:gdLst>
                <a:gd name="T0" fmla="*/ 0 w 42"/>
                <a:gd name="T1" fmla="*/ 0 h 19"/>
                <a:gd name="T2" fmla="*/ 0 w 42"/>
                <a:gd name="T3" fmla="*/ 2147483646 h 19"/>
                <a:gd name="T4" fmla="*/ 2147483646 w 42"/>
                <a:gd name="T5" fmla="*/ 2147483646 h 19"/>
                <a:gd name="T6" fmla="*/ 2147483646 w 42"/>
                <a:gd name="T7" fmla="*/ 2147483646 h 19"/>
                <a:gd name="T8" fmla="*/ 2147483646 w 42"/>
                <a:gd name="T9" fmla="*/ 2147483646 h 19"/>
                <a:gd name="T10" fmla="*/ 2147483646 w 42"/>
                <a:gd name="T11" fmla="*/ 2147483646 h 19"/>
                <a:gd name="T12" fmla="*/ 2147483646 w 42"/>
                <a:gd name="T13" fmla="*/ 2147483646 h 19"/>
                <a:gd name="T14" fmla="*/ 2147483646 w 42"/>
                <a:gd name="T15" fmla="*/ 2147483646 h 19"/>
                <a:gd name="T16" fmla="*/ 2147483646 w 42"/>
                <a:gd name="T17" fmla="*/ 2147483646 h 19"/>
                <a:gd name="T18" fmla="*/ 2147483646 w 42"/>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2" h="19">
                  <a:moveTo>
                    <a:pt x="0" y="0"/>
                  </a:moveTo>
                  <a:lnTo>
                    <a:pt x="0" y="2"/>
                  </a:lnTo>
                  <a:lnTo>
                    <a:pt x="2" y="4"/>
                  </a:lnTo>
                  <a:lnTo>
                    <a:pt x="6" y="10"/>
                  </a:lnTo>
                  <a:lnTo>
                    <a:pt x="10" y="12"/>
                  </a:lnTo>
                  <a:lnTo>
                    <a:pt x="15" y="15"/>
                  </a:lnTo>
                  <a:lnTo>
                    <a:pt x="24" y="19"/>
                  </a:lnTo>
                  <a:lnTo>
                    <a:pt x="34" y="19"/>
                  </a:lnTo>
                  <a:lnTo>
                    <a:pt x="40" y="18"/>
                  </a:lnTo>
                  <a:lnTo>
                    <a:pt x="42"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7" name="Freeform 135">
              <a:extLst>
                <a:ext uri="{FF2B5EF4-FFF2-40B4-BE49-F238E27FC236}">
                  <a16:creationId xmlns:a16="http://schemas.microsoft.com/office/drawing/2014/main" id="{0C78C2E4-9524-F8C0-6CB2-BE37BB61D963}"/>
                </a:ext>
              </a:extLst>
            </p:cNvPr>
            <p:cNvSpPr>
              <a:spLocks/>
            </p:cNvSpPr>
            <p:nvPr/>
          </p:nvSpPr>
          <p:spPr bwMode="auto">
            <a:xfrm>
              <a:off x="962606" y="1922001"/>
              <a:ext cx="85841" cy="22374"/>
            </a:xfrm>
            <a:custGeom>
              <a:avLst/>
              <a:gdLst>
                <a:gd name="T0" fmla="*/ 0 w 21"/>
                <a:gd name="T1" fmla="*/ 2147483646 h 8"/>
                <a:gd name="T2" fmla="*/ 2147483646 w 21"/>
                <a:gd name="T3" fmla="*/ 2147483646 h 8"/>
                <a:gd name="T4" fmla="*/ 2147483646 w 21"/>
                <a:gd name="T5" fmla="*/ 2147483646 h 8"/>
                <a:gd name="T6" fmla="*/ 2147483646 w 21"/>
                <a:gd name="T7" fmla="*/ 2147483646 h 8"/>
                <a:gd name="T8" fmla="*/ 2147483646 w 21"/>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8">
                  <a:moveTo>
                    <a:pt x="0" y="8"/>
                  </a:moveTo>
                  <a:lnTo>
                    <a:pt x="3" y="8"/>
                  </a:lnTo>
                  <a:lnTo>
                    <a:pt x="8" y="8"/>
                  </a:lnTo>
                  <a:lnTo>
                    <a:pt x="16" y="6"/>
                  </a:lnTo>
                  <a:lnTo>
                    <a:pt x="21"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8" name="Freeform 136">
              <a:extLst>
                <a:ext uri="{FF2B5EF4-FFF2-40B4-BE49-F238E27FC236}">
                  <a16:creationId xmlns:a16="http://schemas.microsoft.com/office/drawing/2014/main" id="{6B14679F-EF34-8FD9-81A8-F7E215E3C371}"/>
                </a:ext>
              </a:extLst>
            </p:cNvPr>
            <p:cNvSpPr>
              <a:spLocks/>
            </p:cNvSpPr>
            <p:nvPr/>
          </p:nvSpPr>
          <p:spPr bwMode="auto">
            <a:xfrm>
              <a:off x="774571" y="1882843"/>
              <a:ext cx="28614" cy="13986"/>
            </a:xfrm>
            <a:custGeom>
              <a:avLst/>
              <a:gdLst>
                <a:gd name="T0" fmla="*/ 0 w 7"/>
                <a:gd name="T1" fmla="*/ 0 h 5"/>
                <a:gd name="T2" fmla="*/ 2147483646 w 7"/>
                <a:gd name="T3" fmla="*/ 0 h 5"/>
                <a:gd name="T4" fmla="*/ 2147483646 w 7"/>
                <a:gd name="T5" fmla="*/ 0 h 5"/>
                <a:gd name="T6" fmla="*/ 2147483646 w 7"/>
                <a:gd name="T7" fmla="*/ 2147483646 h 5"/>
                <a:gd name="T8" fmla="*/ 2147483646 w 7"/>
                <a:gd name="T9" fmla="*/ 2147483646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5">
                  <a:moveTo>
                    <a:pt x="0" y="0"/>
                  </a:moveTo>
                  <a:lnTo>
                    <a:pt x="1" y="0"/>
                  </a:lnTo>
                  <a:lnTo>
                    <a:pt x="3" y="0"/>
                  </a:lnTo>
                  <a:lnTo>
                    <a:pt x="6" y="2"/>
                  </a:lnTo>
                  <a:lnTo>
                    <a:pt x="7" y="5"/>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59" name="Freeform 137">
              <a:extLst>
                <a:ext uri="{FF2B5EF4-FFF2-40B4-BE49-F238E27FC236}">
                  <a16:creationId xmlns:a16="http://schemas.microsoft.com/office/drawing/2014/main" id="{23E1FC1D-D1CB-75F0-DE62-CCE802162C84}"/>
                </a:ext>
              </a:extLst>
            </p:cNvPr>
            <p:cNvSpPr>
              <a:spLocks/>
            </p:cNvSpPr>
            <p:nvPr/>
          </p:nvSpPr>
          <p:spPr bwMode="auto">
            <a:xfrm>
              <a:off x="615154" y="1480085"/>
              <a:ext cx="858407" cy="371995"/>
            </a:xfrm>
            <a:custGeom>
              <a:avLst/>
              <a:gdLst>
                <a:gd name="T0" fmla="*/ 2147483646 w 210"/>
                <a:gd name="T1" fmla="*/ 2147483646 h 133"/>
                <a:gd name="T2" fmla="*/ 2147483646 w 210"/>
                <a:gd name="T3" fmla="*/ 2147483646 h 133"/>
                <a:gd name="T4" fmla="*/ 2147483646 w 210"/>
                <a:gd name="T5" fmla="*/ 2147483646 h 133"/>
                <a:gd name="T6" fmla="*/ 2147483646 w 210"/>
                <a:gd name="T7" fmla="*/ 2147483646 h 133"/>
                <a:gd name="T8" fmla="*/ 2147483646 w 210"/>
                <a:gd name="T9" fmla="*/ 2147483646 h 133"/>
                <a:gd name="T10" fmla="*/ 2147483646 w 210"/>
                <a:gd name="T11" fmla="*/ 2147483646 h 133"/>
                <a:gd name="T12" fmla="*/ 2147483646 w 210"/>
                <a:gd name="T13" fmla="*/ 2147483646 h 133"/>
                <a:gd name="T14" fmla="*/ 2147483646 w 210"/>
                <a:gd name="T15" fmla="*/ 2147483646 h 133"/>
                <a:gd name="T16" fmla="*/ 2147483646 w 210"/>
                <a:gd name="T17" fmla="*/ 2147483646 h 133"/>
                <a:gd name="T18" fmla="*/ 2147483646 w 210"/>
                <a:gd name="T19" fmla="*/ 2147483646 h 133"/>
                <a:gd name="T20" fmla="*/ 2147483646 w 210"/>
                <a:gd name="T21" fmla="*/ 2147483646 h 133"/>
                <a:gd name="T22" fmla="*/ 2147483646 w 210"/>
                <a:gd name="T23" fmla="*/ 2147483646 h 133"/>
                <a:gd name="T24" fmla="*/ 2147483646 w 210"/>
                <a:gd name="T25" fmla="*/ 2147483646 h 133"/>
                <a:gd name="T26" fmla="*/ 2147483646 w 210"/>
                <a:gd name="T27" fmla="*/ 2147483646 h 133"/>
                <a:gd name="T28" fmla="*/ 2147483646 w 210"/>
                <a:gd name="T29" fmla="*/ 2147483646 h 133"/>
                <a:gd name="T30" fmla="*/ 2147483646 w 210"/>
                <a:gd name="T31" fmla="*/ 2147483646 h 133"/>
                <a:gd name="T32" fmla="*/ 2147483646 w 210"/>
                <a:gd name="T33" fmla="*/ 2147483646 h 133"/>
                <a:gd name="T34" fmla="*/ 2147483646 w 210"/>
                <a:gd name="T35" fmla="*/ 2147483646 h 133"/>
                <a:gd name="T36" fmla="*/ 2147483646 w 210"/>
                <a:gd name="T37" fmla="*/ 2147483646 h 133"/>
                <a:gd name="T38" fmla="*/ 2147483646 w 210"/>
                <a:gd name="T39" fmla="*/ 2147483646 h 133"/>
                <a:gd name="T40" fmla="*/ 2147483646 w 210"/>
                <a:gd name="T41" fmla="*/ 0 h 133"/>
                <a:gd name="T42" fmla="*/ 2147483646 w 210"/>
                <a:gd name="T43" fmla="*/ 2147483646 h 133"/>
                <a:gd name="T44" fmla="*/ 2147483646 w 210"/>
                <a:gd name="T45" fmla="*/ 2147483646 h 133"/>
                <a:gd name="T46" fmla="*/ 2147483646 w 210"/>
                <a:gd name="T47" fmla="*/ 2147483646 h 133"/>
                <a:gd name="T48" fmla="*/ 2147483646 w 210"/>
                <a:gd name="T49" fmla="*/ 2147483646 h 133"/>
                <a:gd name="T50" fmla="*/ 2147483646 w 210"/>
                <a:gd name="T51" fmla="*/ 2147483646 h 133"/>
                <a:gd name="T52" fmla="*/ 2147483646 w 210"/>
                <a:gd name="T53" fmla="*/ 2147483646 h 133"/>
                <a:gd name="T54" fmla="*/ 2147483646 w 210"/>
                <a:gd name="T55" fmla="*/ 2147483646 h 133"/>
                <a:gd name="T56" fmla="*/ 2147483646 w 210"/>
                <a:gd name="T57" fmla="*/ 2147483646 h 133"/>
                <a:gd name="T58" fmla="*/ 2147483646 w 210"/>
                <a:gd name="T59" fmla="*/ 2147483646 h 133"/>
                <a:gd name="T60" fmla="*/ 2147483646 w 210"/>
                <a:gd name="T61" fmla="*/ 2147483646 h 133"/>
                <a:gd name="T62" fmla="*/ 2147483646 w 210"/>
                <a:gd name="T63" fmla="*/ 2147483646 h 133"/>
                <a:gd name="T64" fmla="*/ 2147483646 w 210"/>
                <a:gd name="T65" fmla="*/ 2147483646 h 133"/>
                <a:gd name="T66" fmla="*/ 2147483646 w 210"/>
                <a:gd name="T67" fmla="*/ 2147483646 h 133"/>
                <a:gd name="T68" fmla="*/ 2147483646 w 210"/>
                <a:gd name="T69" fmla="*/ 2147483646 h 133"/>
                <a:gd name="T70" fmla="*/ 2147483646 w 210"/>
                <a:gd name="T71" fmla="*/ 2147483646 h 1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0" h="133">
                  <a:moveTo>
                    <a:pt x="122" y="22"/>
                  </a:moveTo>
                  <a:lnTo>
                    <a:pt x="121" y="25"/>
                  </a:lnTo>
                  <a:lnTo>
                    <a:pt x="118" y="30"/>
                  </a:lnTo>
                  <a:lnTo>
                    <a:pt x="114" y="40"/>
                  </a:lnTo>
                  <a:lnTo>
                    <a:pt x="108" y="50"/>
                  </a:lnTo>
                  <a:lnTo>
                    <a:pt x="100" y="62"/>
                  </a:lnTo>
                  <a:lnTo>
                    <a:pt x="89" y="73"/>
                  </a:lnTo>
                  <a:lnTo>
                    <a:pt x="76" y="84"/>
                  </a:lnTo>
                  <a:lnTo>
                    <a:pt x="60" y="92"/>
                  </a:lnTo>
                  <a:lnTo>
                    <a:pt x="60" y="94"/>
                  </a:lnTo>
                  <a:lnTo>
                    <a:pt x="60" y="98"/>
                  </a:lnTo>
                  <a:lnTo>
                    <a:pt x="60" y="106"/>
                  </a:lnTo>
                  <a:lnTo>
                    <a:pt x="60" y="114"/>
                  </a:lnTo>
                  <a:lnTo>
                    <a:pt x="61" y="122"/>
                  </a:lnTo>
                  <a:lnTo>
                    <a:pt x="61" y="128"/>
                  </a:lnTo>
                  <a:lnTo>
                    <a:pt x="58" y="132"/>
                  </a:lnTo>
                  <a:lnTo>
                    <a:pt x="54" y="133"/>
                  </a:lnTo>
                  <a:lnTo>
                    <a:pt x="53" y="133"/>
                  </a:lnTo>
                  <a:lnTo>
                    <a:pt x="48" y="132"/>
                  </a:lnTo>
                  <a:lnTo>
                    <a:pt x="39" y="130"/>
                  </a:lnTo>
                  <a:lnTo>
                    <a:pt x="28" y="129"/>
                  </a:lnTo>
                  <a:lnTo>
                    <a:pt x="25" y="128"/>
                  </a:lnTo>
                  <a:lnTo>
                    <a:pt x="24" y="128"/>
                  </a:lnTo>
                  <a:lnTo>
                    <a:pt x="24" y="126"/>
                  </a:lnTo>
                  <a:lnTo>
                    <a:pt x="23" y="121"/>
                  </a:lnTo>
                  <a:lnTo>
                    <a:pt x="21" y="116"/>
                  </a:lnTo>
                  <a:lnTo>
                    <a:pt x="20" y="108"/>
                  </a:lnTo>
                  <a:lnTo>
                    <a:pt x="16" y="92"/>
                  </a:lnTo>
                  <a:lnTo>
                    <a:pt x="13" y="84"/>
                  </a:lnTo>
                  <a:lnTo>
                    <a:pt x="11" y="77"/>
                  </a:lnTo>
                  <a:lnTo>
                    <a:pt x="5" y="66"/>
                  </a:lnTo>
                  <a:lnTo>
                    <a:pt x="1" y="54"/>
                  </a:lnTo>
                  <a:lnTo>
                    <a:pt x="0" y="44"/>
                  </a:lnTo>
                  <a:lnTo>
                    <a:pt x="3" y="38"/>
                  </a:lnTo>
                  <a:lnTo>
                    <a:pt x="5" y="33"/>
                  </a:lnTo>
                  <a:lnTo>
                    <a:pt x="11" y="26"/>
                  </a:lnTo>
                  <a:lnTo>
                    <a:pt x="17" y="20"/>
                  </a:lnTo>
                  <a:lnTo>
                    <a:pt x="28" y="14"/>
                  </a:lnTo>
                  <a:lnTo>
                    <a:pt x="41" y="9"/>
                  </a:lnTo>
                  <a:lnTo>
                    <a:pt x="57" y="5"/>
                  </a:lnTo>
                  <a:lnTo>
                    <a:pt x="74" y="2"/>
                  </a:lnTo>
                  <a:lnTo>
                    <a:pt x="96" y="0"/>
                  </a:lnTo>
                  <a:lnTo>
                    <a:pt x="118" y="1"/>
                  </a:lnTo>
                  <a:lnTo>
                    <a:pt x="121" y="1"/>
                  </a:lnTo>
                  <a:lnTo>
                    <a:pt x="125" y="0"/>
                  </a:lnTo>
                  <a:lnTo>
                    <a:pt x="132" y="1"/>
                  </a:lnTo>
                  <a:lnTo>
                    <a:pt x="142" y="4"/>
                  </a:lnTo>
                  <a:lnTo>
                    <a:pt x="153" y="8"/>
                  </a:lnTo>
                  <a:lnTo>
                    <a:pt x="165" y="10"/>
                  </a:lnTo>
                  <a:lnTo>
                    <a:pt x="189" y="13"/>
                  </a:lnTo>
                  <a:lnTo>
                    <a:pt x="195" y="14"/>
                  </a:lnTo>
                  <a:lnTo>
                    <a:pt x="199" y="18"/>
                  </a:lnTo>
                  <a:lnTo>
                    <a:pt x="207" y="28"/>
                  </a:lnTo>
                  <a:lnTo>
                    <a:pt x="210" y="40"/>
                  </a:lnTo>
                  <a:lnTo>
                    <a:pt x="207" y="52"/>
                  </a:lnTo>
                  <a:lnTo>
                    <a:pt x="207" y="53"/>
                  </a:lnTo>
                  <a:lnTo>
                    <a:pt x="206" y="54"/>
                  </a:lnTo>
                  <a:lnTo>
                    <a:pt x="202" y="62"/>
                  </a:lnTo>
                  <a:lnTo>
                    <a:pt x="195" y="68"/>
                  </a:lnTo>
                  <a:lnTo>
                    <a:pt x="190" y="69"/>
                  </a:lnTo>
                  <a:lnTo>
                    <a:pt x="183" y="68"/>
                  </a:lnTo>
                  <a:lnTo>
                    <a:pt x="182" y="68"/>
                  </a:lnTo>
                  <a:lnTo>
                    <a:pt x="178" y="65"/>
                  </a:lnTo>
                  <a:lnTo>
                    <a:pt x="173" y="62"/>
                  </a:lnTo>
                  <a:lnTo>
                    <a:pt x="166" y="56"/>
                  </a:lnTo>
                  <a:lnTo>
                    <a:pt x="161" y="52"/>
                  </a:lnTo>
                  <a:lnTo>
                    <a:pt x="154" y="46"/>
                  </a:lnTo>
                  <a:lnTo>
                    <a:pt x="140" y="36"/>
                  </a:lnTo>
                  <a:lnTo>
                    <a:pt x="133" y="30"/>
                  </a:lnTo>
                  <a:lnTo>
                    <a:pt x="128" y="26"/>
                  </a:lnTo>
                  <a:lnTo>
                    <a:pt x="124" y="24"/>
                  </a:lnTo>
                  <a:lnTo>
                    <a:pt x="122" y="22"/>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60" name="Freeform 138">
              <a:extLst>
                <a:ext uri="{FF2B5EF4-FFF2-40B4-BE49-F238E27FC236}">
                  <a16:creationId xmlns:a16="http://schemas.microsoft.com/office/drawing/2014/main" id="{1375C1A9-BB98-3B55-0B96-FD260D602499}"/>
                </a:ext>
              </a:extLst>
            </p:cNvPr>
            <p:cNvSpPr>
              <a:spLocks/>
            </p:cNvSpPr>
            <p:nvPr/>
          </p:nvSpPr>
          <p:spPr bwMode="auto">
            <a:xfrm>
              <a:off x="1346844" y="1740201"/>
              <a:ext cx="359715" cy="268507"/>
            </a:xfrm>
            <a:custGeom>
              <a:avLst/>
              <a:gdLst>
                <a:gd name="T0" fmla="*/ 2147483646 w 88"/>
                <a:gd name="T1" fmla="*/ 2147483646 h 96"/>
                <a:gd name="T2" fmla="*/ 2147483646 w 88"/>
                <a:gd name="T3" fmla="*/ 2147483646 h 96"/>
                <a:gd name="T4" fmla="*/ 2147483646 w 88"/>
                <a:gd name="T5" fmla="*/ 2147483646 h 96"/>
                <a:gd name="T6" fmla="*/ 2147483646 w 88"/>
                <a:gd name="T7" fmla="*/ 2147483646 h 96"/>
                <a:gd name="T8" fmla="*/ 2147483646 w 88"/>
                <a:gd name="T9" fmla="*/ 2147483646 h 96"/>
                <a:gd name="T10" fmla="*/ 2147483646 w 88"/>
                <a:gd name="T11" fmla="*/ 2147483646 h 96"/>
                <a:gd name="T12" fmla="*/ 2147483646 w 88"/>
                <a:gd name="T13" fmla="*/ 2147483646 h 96"/>
                <a:gd name="T14" fmla="*/ 2147483646 w 88"/>
                <a:gd name="T15" fmla="*/ 2147483646 h 96"/>
                <a:gd name="T16" fmla="*/ 2147483646 w 88"/>
                <a:gd name="T17" fmla="*/ 2147483646 h 96"/>
                <a:gd name="T18" fmla="*/ 2147483646 w 88"/>
                <a:gd name="T19" fmla="*/ 2147483646 h 96"/>
                <a:gd name="T20" fmla="*/ 2147483646 w 88"/>
                <a:gd name="T21" fmla="*/ 2147483646 h 96"/>
                <a:gd name="T22" fmla="*/ 2147483646 w 88"/>
                <a:gd name="T23" fmla="*/ 2147483646 h 96"/>
                <a:gd name="T24" fmla="*/ 2147483646 w 88"/>
                <a:gd name="T25" fmla="*/ 2147483646 h 96"/>
                <a:gd name="T26" fmla="*/ 2147483646 w 88"/>
                <a:gd name="T27" fmla="*/ 2147483646 h 96"/>
                <a:gd name="T28" fmla="*/ 2147483646 w 88"/>
                <a:gd name="T29" fmla="*/ 0 h 96"/>
                <a:gd name="T30" fmla="*/ 2147483646 w 88"/>
                <a:gd name="T31" fmla="*/ 2147483646 h 96"/>
                <a:gd name="T32" fmla="*/ 2147483646 w 88"/>
                <a:gd name="T33" fmla="*/ 2147483646 h 96"/>
                <a:gd name="T34" fmla="*/ 2147483646 w 88"/>
                <a:gd name="T35" fmla="*/ 2147483646 h 96"/>
                <a:gd name="T36" fmla="*/ 2147483646 w 88"/>
                <a:gd name="T37" fmla="*/ 2147483646 h 96"/>
                <a:gd name="T38" fmla="*/ 2147483646 w 88"/>
                <a:gd name="T39" fmla="*/ 2147483646 h 96"/>
                <a:gd name="T40" fmla="*/ 2147483646 w 88"/>
                <a:gd name="T41" fmla="*/ 2147483646 h 96"/>
                <a:gd name="T42" fmla="*/ 2147483646 w 88"/>
                <a:gd name="T43" fmla="*/ 2147483646 h 96"/>
                <a:gd name="T44" fmla="*/ 2147483646 w 88"/>
                <a:gd name="T45" fmla="*/ 2147483646 h 96"/>
                <a:gd name="T46" fmla="*/ 0 w 88"/>
                <a:gd name="T47" fmla="*/ 2147483646 h 96"/>
                <a:gd name="T48" fmla="*/ 2147483646 w 88"/>
                <a:gd name="T49" fmla="*/ 2147483646 h 9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8" h="96">
                  <a:moveTo>
                    <a:pt x="12" y="96"/>
                  </a:moveTo>
                  <a:lnTo>
                    <a:pt x="26" y="81"/>
                  </a:lnTo>
                  <a:lnTo>
                    <a:pt x="38" y="68"/>
                  </a:lnTo>
                  <a:lnTo>
                    <a:pt x="47" y="57"/>
                  </a:lnTo>
                  <a:lnTo>
                    <a:pt x="56" y="48"/>
                  </a:lnTo>
                  <a:lnTo>
                    <a:pt x="70" y="33"/>
                  </a:lnTo>
                  <a:lnTo>
                    <a:pt x="79" y="23"/>
                  </a:lnTo>
                  <a:lnTo>
                    <a:pt x="84" y="16"/>
                  </a:lnTo>
                  <a:lnTo>
                    <a:pt x="87" y="13"/>
                  </a:lnTo>
                  <a:lnTo>
                    <a:pt x="88" y="12"/>
                  </a:lnTo>
                  <a:lnTo>
                    <a:pt x="88" y="11"/>
                  </a:lnTo>
                  <a:lnTo>
                    <a:pt x="87" y="7"/>
                  </a:lnTo>
                  <a:lnTo>
                    <a:pt x="83" y="3"/>
                  </a:lnTo>
                  <a:lnTo>
                    <a:pt x="75" y="0"/>
                  </a:lnTo>
                  <a:lnTo>
                    <a:pt x="70" y="7"/>
                  </a:lnTo>
                  <a:lnTo>
                    <a:pt x="59" y="17"/>
                  </a:lnTo>
                  <a:lnTo>
                    <a:pt x="47" y="32"/>
                  </a:lnTo>
                  <a:lnTo>
                    <a:pt x="34" y="47"/>
                  </a:lnTo>
                  <a:lnTo>
                    <a:pt x="22" y="61"/>
                  </a:lnTo>
                  <a:lnTo>
                    <a:pt x="11" y="73"/>
                  </a:lnTo>
                  <a:lnTo>
                    <a:pt x="3" y="83"/>
                  </a:lnTo>
                  <a:lnTo>
                    <a:pt x="2" y="85"/>
                  </a:lnTo>
                  <a:lnTo>
                    <a:pt x="0" y="85"/>
                  </a:lnTo>
                  <a:lnTo>
                    <a:pt x="12" y="96"/>
                  </a:lnTo>
                  <a:close/>
                </a:path>
              </a:pathLst>
            </a:custGeom>
            <a:solidFill>
              <a:srgbClr val="809CC9"/>
            </a:solidFill>
            <a:ln w="9">
              <a:solidFill>
                <a:srgbClr val="000000"/>
              </a:solidFill>
              <a:prstDash val="solid"/>
              <a:round/>
              <a:headEnd/>
              <a:tailEnd/>
            </a:ln>
          </p:spPr>
          <p:txBody>
            <a:bodyPr/>
            <a:lstStyle/>
            <a:p>
              <a:endParaRPr lang="ja-JP" altLang="en-US"/>
            </a:p>
          </p:txBody>
        </p:sp>
        <p:sp>
          <p:nvSpPr>
            <p:cNvPr id="61" name="Freeform 139">
              <a:extLst>
                <a:ext uri="{FF2B5EF4-FFF2-40B4-BE49-F238E27FC236}">
                  <a16:creationId xmlns:a16="http://schemas.microsoft.com/office/drawing/2014/main" id="{76D72DAD-302D-8C78-920D-0C75301A8966}"/>
                </a:ext>
              </a:extLst>
            </p:cNvPr>
            <p:cNvSpPr>
              <a:spLocks/>
            </p:cNvSpPr>
            <p:nvPr/>
          </p:nvSpPr>
          <p:spPr bwMode="auto">
            <a:xfrm>
              <a:off x="1293702" y="1977941"/>
              <a:ext cx="102192" cy="78314"/>
            </a:xfrm>
            <a:custGeom>
              <a:avLst/>
              <a:gdLst>
                <a:gd name="T0" fmla="*/ 0 w 25"/>
                <a:gd name="T1" fmla="*/ 2147483646 h 28"/>
                <a:gd name="T2" fmla="*/ 2147483646 w 25"/>
                <a:gd name="T3" fmla="*/ 2147483646 h 28"/>
                <a:gd name="T4" fmla="*/ 2147483646 w 25"/>
                <a:gd name="T5" fmla="*/ 2147483646 h 28"/>
                <a:gd name="T6" fmla="*/ 2147483646 w 25"/>
                <a:gd name="T7" fmla="*/ 2147483646 h 28"/>
                <a:gd name="T8" fmla="*/ 2147483646 w 25"/>
                <a:gd name="T9" fmla="*/ 2147483646 h 28"/>
                <a:gd name="T10" fmla="*/ 2147483646 w 25"/>
                <a:gd name="T11" fmla="*/ 2147483646 h 28"/>
                <a:gd name="T12" fmla="*/ 2147483646 w 25"/>
                <a:gd name="T13" fmla="*/ 2147483646 h 28"/>
                <a:gd name="T14" fmla="*/ 2147483646 w 25"/>
                <a:gd name="T15" fmla="*/ 2147483646 h 28"/>
                <a:gd name="T16" fmla="*/ 2147483646 w 25"/>
                <a:gd name="T17" fmla="*/ 2147483646 h 28"/>
                <a:gd name="T18" fmla="*/ 2147483646 w 25"/>
                <a:gd name="T19" fmla="*/ 2147483646 h 28"/>
                <a:gd name="T20" fmla="*/ 2147483646 w 25"/>
                <a:gd name="T21" fmla="*/ 0 h 28"/>
                <a:gd name="T22" fmla="*/ 0 w 25"/>
                <a:gd name="T23" fmla="*/ 2147483646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28">
                  <a:moveTo>
                    <a:pt x="0" y="28"/>
                  </a:moveTo>
                  <a:lnTo>
                    <a:pt x="9" y="23"/>
                  </a:lnTo>
                  <a:lnTo>
                    <a:pt x="15" y="18"/>
                  </a:lnTo>
                  <a:lnTo>
                    <a:pt x="19" y="15"/>
                  </a:lnTo>
                  <a:lnTo>
                    <a:pt x="21" y="14"/>
                  </a:lnTo>
                  <a:lnTo>
                    <a:pt x="24" y="12"/>
                  </a:lnTo>
                  <a:lnTo>
                    <a:pt x="25" y="11"/>
                  </a:lnTo>
                  <a:lnTo>
                    <a:pt x="24" y="10"/>
                  </a:lnTo>
                  <a:lnTo>
                    <a:pt x="23" y="6"/>
                  </a:lnTo>
                  <a:lnTo>
                    <a:pt x="19" y="2"/>
                  </a:lnTo>
                  <a:lnTo>
                    <a:pt x="13" y="0"/>
                  </a:lnTo>
                  <a:lnTo>
                    <a:pt x="0" y="28"/>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62" name="Freeform 140">
              <a:extLst>
                <a:ext uri="{FF2B5EF4-FFF2-40B4-BE49-F238E27FC236}">
                  <a16:creationId xmlns:a16="http://schemas.microsoft.com/office/drawing/2014/main" id="{F6630FC1-FB3D-3254-C6C5-F231B7FBB0BD}"/>
                </a:ext>
              </a:extLst>
            </p:cNvPr>
            <p:cNvSpPr>
              <a:spLocks/>
            </p:cNvSpPr>
            <p:nvPr/>
          </p:nvSpPr>
          <p:spPr bwMode="auto">
            <a:xfrm>
              <a:off x="1387719" y="1885641"/>
              <a:ext cx="253433" cy="226553"/>
            </a:xfrm>
            <a:custGeom>
              <a:avLst/>
              <a:gdLst>
                <a:gd name="T0" fmla="*/ 2147483646 w 62"/>
                <a:gd name="T1" fmla="*/ 2147483646 h 81"/>
                <a:gd name="T2" fmla="*/ 2147483646 w 62"/>
                <a:gd name="T3" fmla="*/ 2147483646 h 81"/>
                <a:gd name="T4" fmla="*/ 2147483646 w 62"/>
                <a:gd name="T5" fmla="*/ 2147483646 h 81"/>
                <a:gd name="T6" fmla="*/ 0 w 62"/>
                <a:gd name="T7" fmla="*/ 2147483646 h 81"/>
                <a:gd name="T8" fmla="*/ 2147483646 w 62"/>
                <a:gd name="T9" fmla="*/ 2147483646 h 81"/>
                <a:gd name="T10" fmla="*/ 2147483646 w 62"/>
                <a:gd name="T11" fmla="*/ 2147483646 h 81"/>
                <a:gd name="T12" fmla="*/ 2147483646 w 62"/>
                <a:gd name="T13" fmla="*/ 2147483646 h 81"/>
                <a:gd name="T14" fmla="*/ 2147483646 w 62"/>
                <a:gd name="T15" fmla="*/ 2147483646 h 81"/>
                <a:gd name="T16" fmla="*/ 2147483646 w 62"/>
                <a:gd name="T17" fmla="*/ 2147483646 h 81"/>
                <a:gd name="T18" fmla="*/ 2147483646 w 62"/>
                <a:gd name="T19" fmla="*/ 2147483646 h 81"/>
                <a:gd name="T20" fmla="*/ 2147483646 w 62"/>
                <a:gd name="T21" fmla="*/ 2147483646 h 81"/>
                <a:gd name="T22" fmla="*/ 2147483646 w 62"/>
                <a:gd name="T23" fmla="*/ 0 h 81"/>
                <a:gd name="T24" fmla="*/ 2147483646 w 62"/>
                <a:gd name="T25" fmla="*/ 2147483646 h 81"/>
                <a:gd name="T26" fmla="*/ 2147483646 w 62"/>
                <a:gd name="T27" fmla="*/ 2147483646 h 81"/>
                <a:gd name="T28" fmla="*/ 2147483646 w 62"/>
                <a:gd name="T29" fmla="*/ 2147483646 h 81"/>
                <a:gd name="T30" fmla="*/ 2147483646 w 62"/>
                <a:gd name="T31" fmla="*/ 2147483646 h 81"/>
                <a:gd name="T32" fmla="*/ 2147483646 w 62"/>
                <a:gd name="T33" fmla="*/ 2147483646 h 81"/>
                <a:gd name="T34" fmla="*/ 2147483646 w 62"/>
                <a:gd name="T35" fmla="*/ 2147483646 h 81"/>
                <a:gd name="T36" fmla="*/ 2147483646 w 62"/>
                <a:gd name="T37" fmla="*/ 2147483646 h 81"/>
                <a:gd name="T38" fmla="*/ 2147483646 w 62"/>
                <a:gd name="T39" fmla="*/ 2147483646 h 81"/>
                <a:gd name="T40" fmla="*/ 2147483646 w 62"/>
                <a:gd name="T41" fmla="*/ 2147483646 h 81"/>
                <a:gd name="T42" fmla="*/ 2147483646 w 62"/>
                <a:gd name="T43" fmla="*/ 2147483646 h 81"/>
                <a:gd name="T44" fmla="*/ 2147483646 w 62"/>
                <a:gd name="T45" fmla="*/ 2147483646 h 81"/>
                <a:gd name="T46" fmla="*/ 2147483646 w 62"/>
                <a:gd name="T47" fmla="*/ 2147483646 h 81"/>
                <a:gd name="T48" fmla="*/ 2147483646 w 62"/>
                <a:gd name="T49" fmla="*/ 2147483646 h 81"/>
                <a:gd name="T50" fmla="*/ 2147483646 w 62"/>
                <a:gd name="T51" fmla="*/ 2147483646 h 81"/>
                <a:gd name="T52" fmla="*/ 2147483646 w 62"/>
                <a:gd name="T53" fmla="*/ 2147483646 h 81"/>
                <a:gd name="T54" fmla="*/ 2147483646 w 62"/>
                <a:gd name="T55" fmla="*/ 2147483646 h 81"/>
                <a:gd name="T56" fmla="*/ 2147483646 w 62"/>
                <a:gd name="T57" fmla="*/ 2147483646 h 81"/>
                <a:gd name="T58" fmla="*/ 2147483646 w 62"/>
                <a:gd name="T59" fmla="*/ 2147483646 h 81"/>
                <a:gd name="T60" fmla="*/ 2147483646 w 62"/>
                <a:gd name="T61" fmla="*/ 2147483646 h 81"/>
                <a:gd name="T62" fmla="*/ 2147483646 w 62"/>
                <a:gd name="T63" fmla="*/ 2147483646 h 81"/>
                <a:gd name="T64" fmla="*/ 2147483646 w 62"/>
                <a:gd name="T65" fmla="*/ 2147483646 h 81"/>
                <a:gd name="T66" fmla="*/ 2147483646 w 62"/>
                <a:gd name="T67" fmla="*/ 2147483646 h 81"/>
                <a:gd name="T68" fmla="*/ 2147483646 w 62"/>
                <a:gd name="T69" fmla="*/ 2147483646 h 81"/>
                <a:gd name="T70" fmla="*/ 2147483646 w 62"/>
                <a:gd name="T71" fmla="*/ 2147483646 h 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2" h="81">
                  <a:moveTo>
                    <a:pt x="5" y="37"/>
                  </a:moveTo>
                  <a:lnTo>
                    <a:pt x="4" y="36"/>
                  </a:lnTo>
                  <a:lnTo>
                    <a:pt x="1" y="32"/>
                  </a:lnTo>
                  <a:lnTo>
                    <a:pt x="0" y="25"/>
                  </a:lnTo>
                  <a:lnTo>
                    <a:pt x="1" y="17"/>
                  </a:lnTo>
                  <a:lnTo>
                    <a:pt x="5" y="12"/>
                  </a:lnTo>
                  <a:lnTo>
                    <a:pt x="12" y="9"/>
                  </a:lnTo>
                  <a:lnTo>
                    <a:pt x="17" y="8"/>
                  </a:lnTo>
                  <a:lnTo>
                    <a:pt x="24" y="7"/>
                  </a:lnTo>
                  <a:lnTo>
                    <a:pt x="30" y="4"/>
                  </a:lnTo>
                  <a:lnTo>
                    <a:pt x="38" y="1"/>
                  </a:lnTo>
                  <a:lnTo>
                    <a:pt x="48" y="0"/>
                  </a:lnTo>
                  <a:lnTo>
                    <a:pt x="52" y="1"/>
                  </a:lnTo>
                  <a:lnTo>
                    <a:pt x="56" y="4"/>
                  </a:lnTo>
                  <a:lnTo>
                    <a:pt x="58" y="9"/>
                  </a:lnTo>
                  <a:lnTo>
                    <a:pt x="61" y="16"/>
                  </a:lnTo>
                  <a:lnTo>
                    <a:pt x="62" y="25"/>
                  </a:lnTo>
                  <a:lnTo>
                    <a:pt x="62" y="36"/>
                  </a:lnTo>
                  <a:lnTo>
                    <a:pt x="60" y="56"/>
                  </a:lnTo>
                  <a:lnTo>
                    <a:pt x="57" y="64"/>
                  </a:lnTo>
                  <a:lnTo>
                    <a:pt x="52" y="71"/>
                  </a:lnTo>
                  <a:lnTo>
                    <a:pt x="41" y="79"/>
                  </a:lnTo>
                  <a:lnTo>
                    <a:pt x="30" y="81"/>
                  </a:lnTo>
                  <a:lnTo>
                    <a:pt x="20" y="80"/>
                  </a:lnTo>
                  <a:lnTo>
                    <a:pt x="10" y="73"/>
                  </a:lnTo>
                  <a:lnTo>
                    <a:pt x="6" y="69"/>
                  </a:lnTo>
                  <a:lnTo>
                    <a:pt x="5" y="67"/>
                  </a:lnTo>
                  <a:lnTo>
                    <a:pt x="4" y="61"/>
                  </a:lnTo>
                  <a:lnTo>
                    <a:pt x="6" y="60"/>
                  </a:lnTo>
                  <a:lnTo>
                    <a:pt x="6" y="59"/>
                  </a:lnTo>
                  <a:lnTo>
                    <a:pt x="5" y="56"/>
                  </a:lnTo>
                  <a:lnTo>
                    <a:pt x="2" y="51"/>
                  </a:lnTo>
                  <a:lnTo>
                    <a:pt x="1" y="44"/>
                  </a:lnTo>
                  <a:lnTo>
                    <a:pt x="2" y="41"/>
                  </a:lnTo>
                  <a:lnTo>
                    <a:pt x="5" y="3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63" name="Freeform 141">
              <a:extLst>
                <a:ext uri="{FF2B5EF4-FFF2-40B4-BE49-F238E27FC236}">
                  <a16:creationId xmlns:a16="http://schemas.microsoft.com/office/drawing/2014/main" id="{9EA9F28D-060C-C0C2-338A-F3C996DFD0D8}"/>
                </a:ext>
              </a:extLst>
            </p:cNvPr>
            <p:cNvSpPr>
              <a:spLocks/>
            </p:cNvSpPr>
            <p:nvPr/>
          </p:nvSpPr>
          <p:spPr bwMode="auto">
            <a:xfrm>
              <a:off x="1408156" y="1986332"/>
              <a:ext cx="94018" cy="8391"/>
            </a:xfrm>
            <a:custGeom>
              <a:avLst/>
              <a:gdLst>
                <a:gd name="T0" fmla="*/ 0 w 23"/>
                <a:gd name="T1" fmla="*/ 2147483646 h 3"/>
                <a:gd name="T2" fmla="*/ 2147483646 w 23"/>
                <a:gd name="T3" fmla="*/ 2147483646 h 3"/>
                <a:gd name="T4" fmla="*/ 2147483646 w 23"/>
                <a:gd name="T5" fmla="*/ 2147483646 h 3"/>
                <a:gd name="T6" fmla="*/ 2147483646 w 23"/>
                <a:gd name="T7" fmla="*/ 2147483646 h 3"/>
                <a:gd name="T8" fmla="*/ 2147483646 w 23"/>
                <a:gd name="T9" fmla="*/ 2147483646 h 3"/>
                <a:gd name="T10" fmla="*/ 2147483646 w 23"/>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 h="3">
                  <a:moveTo>
                    <a:pt x="0" y="1"/>
                  </a:moveTo>
                  <a:lnTo>
                    <a:pt x="1" y="1"/>
                  </a:lnTo>
                  <a:lnTo>
                    <a:pt x="3" y="3"/>
                  </a:lnTo>
                  <a:lnTo>
                    <a:pt x="9" y="3"/>
                  </a:lnTo>
                  <a:lnTo>
                    <a:pt x="17" y="3"/>
                  </a:lnTo>
                  <a:lnTo>
                    <a:pt x="23"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4" name="Freeform 142">
              <a:extLst>
                <a:ext uri="{FF2B5EF4-FFF2-40B4-BE49-F238E27FC236}">
                  <a16:creationId xmlns:a16="http://schemas.microsoft.com/office/drawing/2014/main" id="{C9DF75A3-DA09-E409-A7A1-1E5BB7098AA8}"/>
                </a:ext>
              </a:extLst>
            </p:cNvPr>
            <p:cNvSpPr>
              <a:spLocks/>
            </p:cNvSpPr>
            <p:nvPr/>
          </p:nvSpPr>
          <p:spPr bwMode="auto">
            <a:xfrm>
              <a:off x="1412248" y="2050660"/>
              <a:ext cx="89926" cy="2798"/>
            </a:xfrm>
            <a:custGeom>
              <a:avLst/>
              <a:gdLst>
                <a:gd name="T0" fmla="*/ 0 w 22"/>
                <a:gd name="T1" fmla="*/ 0 h 1"/>
                <a:gd name="T2" fmla="*/ 2147483646 w 22"/>
                <a:gd name="T3" fmla="*/ 0 h 1"/>
                <a:gd name="T4" fmla="*/ 2147483646 w 22"/>
                <a:gd name="T5" fmla="*/ 2147483646 h 1"/>
                <a:gd name="T6" fmla="*/ 2147483646 w 22"/>
                <a:gd name="T7" fmla="*/ 2147483646 h 1"/>
                <a:gd name="T8" fmla="*/ 2147483646 w 22"/>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
                  <a:moveTo>
                    <a:pt x="0" y="0"/>
                  </a:moveTo>
                  <a:lnTo>
                    <a:pt x="3" y="0"/>
                  </a:lnTo>
                  <a:lnTo>
                    <a:pt x="8" y="1"/>
                  </a:lnTo>
                  <a:lnTo>
                    <a:pt x="15" y="1"/>
                  </a:lnTo>
                  <a:lnTo>
                    <a:pt x="22"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5" name="Freeform 143">
              <a:extLst>
                <a:ext uri="{FF2B5EF4-FFF2-40B4-BE49-F238E27FC236}">
                  <a16:creationId xmlns:a16="http://schemas.microsoft.com/office/drawing/2014/main" id="{DB2881FE-DDB1-03F1-FB1E-1F49E740C23D}"/>
                </a:ext>
              </a:extLst>
            </p:cNvPr>
            <p:cNvSpPr>
              <a:spLocks/>
            </p:cNvSpPr>
            <p:nvPr/>
          </p:nvSpPr>
          <p:spPr bwMode="auto">
            <a:xfrm>
              <a:off x="758222" y="2235257"/>
              <a:ext cx="110367" cy="111877"/>
            </a:xfrm>
            <a:custGeom>
              <a:avLst/>
              <a:gdLst>
                <a:gd name="T0" fmla="*/ 0 w 27"/>
                <a:gd name="T1" fmla="*/ 0 h 40"/>
                <a:gd name="T2" fmla="*/ 0 w 27"/>
                <a:gd name="T3" fmla="*/ 2147483646 h 40"/>
                <a:gd name="T4" fmla="*/ 2147483646 w 27"/>
                <a:gd name="T5" fmla="*/ 2147483646 h 40"/>
                <a:gd name="T6" fmla="*/ 2147483646 w 27"/>
                <a:gd name="T7" fmla="*/ 2147483646 h 40"/>
                <a:gd name="T8" fmla="*/ 2147483646 w 27"/>
                <a:gd name="T9" fmla="*/ 2147483646 h 40"/>
                <a:gd name="T10" fmla="*/ 2147483646 w 27"/>
                <a:gd name="T11" fmla="*/ 2147483646 h 40"/>
                <a:gd name="T12" fmla="*/ 2147483646 w 27"/>
                <a:gd name="T13" fmla="*/ 2147483646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 h="40">
                  <a:moveTo>
                    <a:pt x="0" y="0"/>
                  </a:moveTo>
                  <a:lnTo>
                    <a:pt x="0" y="2"/>
                  </a:lnTo>
                  <a:lnTo>
                    <a:pt x="2" y="3"/>
                  </a:lnTo>
                  <a:lnTo>
                    <a:pt x="11" y="12"/>
                  </a:lnTo>
                  <a:lnTo>
                    <a:pt x="21" y="26"/>
                  </a:lnTo>
                  <a:lnTo>
                    <a:pt x="25" y="32"/>
                  </a:lnTo>
                  <a:lnTo>
                    <a:pt x="27" y="4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7" name="Freeform 144">
              <a:extLst>
                <a:ext uri="{FF2B5EF4-FFF2-40B4-BE49-F238E27FC236}">
                  <a16:creationId xmlns:a16="http://schemas.microsoft.com/office/drawing/2014/main" id="{54C19188-67CB-CDB4-F633-EF978BCB15CB}"/>
                </a:ext>
              </a:extLst>
            </p:cNvPr>
            <p:cNvSpPr>
              <a:spLocks/>
            </p:cNvSpPr>
            <p:nvPr/>
          </p:nvSpPr>
          <p:spPr bwMode="auto">
            <a:xfrm>
              <a:off x="614172" y="2633248"/>
              <a:ext cx="814451" cy="805935"/>
            </a:xfrm>
            <a:custGeom>
              <a:avLst/>
              <a:gdLst>
                <a:gd name="T0" fmla="*/ 2147483647 w 199"/>
                <a:gd name="T1" fmla="*/ 0 h 289"/>
                <a:gd name="T2" fmla="*/ 2147483647 w 199"/>
                <a:gd name="T3" fmla="*/ 2147483647 h 289"/>
                <a:gd name="T4" fmla="*/ 2147483647 w 199"/>
                <a:gd name="T5" fmla="*/ 2147483647 h 289"/>
                <a:gd name="T6" fmla="*/ 2147483647 w 199"/>
                <a:gd name="T7" fmla="*/ 2147483647 h 289"/>
                <a:gd name="T8" fmla="*/ 2147483647 w 199"/>
                <a:gd name="T9" fmla="*/ 2147483647 h 289"/>
                <a:gd name="T10" fmla="*/ 2147483647 w 199"/>
                <a:gd name="T11" fmla="*/ 2147483647 h 289"/>
                <a:gd name="T12" fmla="*/ 2147483647 w 199"/>
                <a:gd name="T13" fmla="*/ 2147483647 h 289"/>
                <a:gd name="T14" fmla="*/ 2147483647 w 199"/>
                <a:gd name="T15" fmla="*/ 2147483647 h 289"/>
                <a:gd name="T16" fmla="*/ 2147483647 w 199"/>
                <a:gd name="T17" fmla="*/ 2147483647 h 289"/>
                <a:gd name="T18" fmla="*/ 2147483647 w 199"/>
                <a:gd name="T19" fmla="*/ 2147483647 h 289"/>
                <a:gd name="T20" fmla="*/ 2147483647 w 199"/>
                <a:gd name="T21" fmla="*/ 2147483647 h 289"/>
                <a:gd name="T22" fmla="*/ 2147483647 w 199"/>
                <a:gd name="T23" fmla="*/ 2147483647 h 289"/>
                <a:gd name="T24" fmla="*/ 2147483647 w 199"/>
                <a:gd name="T25" fmla="*/ 2147483647 h 289"/>
                <a:gd name="T26" fmla="*/ 2147483647 w 199"/>
                <a:gd name="T27" fmla="*/ 2147483647 h 289"/>
                <a:gd name="T28" fmla="*/ 2147483647 w 199"/>
                <a:gd name="T29" fmla="*/ 2147483647 h 289"/>
                <a:gd name="T30" fmla="*/ 2147483647 w 199"/>
                <a:gd name="T31" fmla="*/ 2147483647 h 289"/>
                <a:gd name="T32" fmla="*/ 2147483647 w 199"/>
                <a:gd name="T33" fmla="*/ 2147483647 h 289"/>
                <a:gd name="T34" fmla="*/ 2147483647 w 199"/>
                <a:gd name="T35" fmla="*/ 2147483647 h 289"/>
                <a:gd name="T36" fmla="*/ 2147483647 w 199"/>
                <a:gd name="T37" fmla="*/ 2147483647 h 289"/>
                <a:gd name="T38" fmla="*/ 2147483647 w 199"/>
                <a:gd name="T39" fmla="*/ 2147483647 h 289"/>
                <a:gd name="T40" fmla="*/ 2147483647 w 199"/>
                <a:gd name="T41" fmla="*/ 2147483647 h 289"/>
                <a:gd name="T42" fmla="*/ 2147483647 w 199"/>
                <a:gd name="T43" fmla="*/ 2147483647 h 289"/>
                <a:gd name="T44" fmla="*/ 0 w 199"/>
                <a:gd name="T45" fmla="*/ 2147483647 h 289"/>
                <a:gd name="T46" fmla="*/ 2147483647 w 199"/>
                <a:gd name="T47" fmla="*/ 2147483647 h 289"/>
                <a:gd name="T48" fmla="*/ 2147483647 w 199"/>
                <a:gd name="T49" fmla="*/ 2147483647 h 289"/>
                <a:gd name="T50" fmla="*/ 2147483647 w 199"/>
                <a:gd name="T51" fmla="*/ 2147483647 h 289"/>
                <a:gd name="T52" fmla="*/ 2147483647 w 199"/>
                <a:gd name="T53" fmla="*/ 2147483647 h 289"/>
                <a:gd name="T54" fmla="*/ 2147483647 w 199"/>
                <a:gd name="T55" fmla="*/ 2147483647 h 289"/>
                <a:gd name="T56" fmla="*/ 2147483647 w 199"/>
                <a:gd name="T57" fmla="*/ 2147483647 h 289"/>
                <a:gd name="T58" fmla="*/ 2147483647 w 199"/>
                <a:gd name="T59" fmla="*/ 2147483647 h 289"/>
                <a:gd name="T60" fmla="*/ 2147483647 w 199"/>
                <a:gd name="T61" fmla="*/ 2147483647 h 289"/>
                <a:gd name="T62" fmla="*/ 2147483647 w 199"/>
                <a:gd name="T63" fmla="*/ 2147483647 h 289"/>
                <a:gd name="T64" fmla="*/ 2147483647 w 199"/>
                <a:gd name="T65" fmla="*/ 2147483647 h 289"/>
                <a:gd name="T66" fmla="*/ 2147483647 w 199"/>
                <a:gd name="T67" fmla="*/ 2147483647 h 289"/>
                <a:gd name="T68" fmla="*/ 2147483647 w 199"/>
                <a:gd name="T69" fmla="*/ 2147483647 h 289"/>
                <a:gd name="T70" fmla="*/ 2147483647 w 199"/>
                <a:gd name="T71" fmla="*/ 2147483647 h 289"/>
                <a:gd name="T72" fmla="*/ 2147483647 w 199"/>
                <a:gd name="T73" fmla="*/ 2147483647 h 289"/>
                <a:gd name="T74" fmla="*/ 2147483647 w 199"/>
                <a:gd name="T75" fmla="*/ 2147483647 h 289"/>
                <a:gd name="T76" fmla="*/ 2147483647 w 199"/>
                <a:gd name="T77" fmla="*/ 2147483647 h 289"/>
                <a:gd name="T78" fmla="*/ 2147483647 w 199"/>
                <a:gd name="T79" fmla="*/ 2147483647 h 289"/>
                <a:gd name="T80" fmla="*/ 2147483647 w 199"/>
                <a:gd name="T81" fmla="*/ 2147483647 h 289"/>
                <a:gd name="T82" fmla="*/ 2147483647 w 199"/>
                <a:gd name="T83" fmla="*/ 2147483647 h 289"/>
                <a:gd name="T84" fmla="*/ 2147483647 w 199"/>
                <a:gd name="T85" fmla="*/ 2147483647 h 289"/>
                <a:gd name="T86" fmla="*/ 2147483647 w 199"/>
                <a:gd name="T87" fmla="*/ 2147483647 h 289"/>
                <a:gd name="T88" fmla="*/ 2147483647 w 199"/>
                <a:gd name="T89" fmla="*/ 2147483647 h 289"/>
                <a:gd name="T90" fmla="*/ 2147483647 w 199"/>
                <a:gd name="T91" fmla="*/ 2147483647 h 289"/>
                <a:gd name="T92" fmla="*/ 2147483647 w 199"/>
                <a:gd name="T93" fmla="*/ 2147483647 h 289"/>
                <a:gd name="T94" fmla="*/ 2147483647 w 199"/>
                <a:gd name="T95" fmla="*/ 2147483647 h 289"/>
                <a:gd name="T96" fmla="*/ 2147483647 w 199"/>
                <a:gd name="T97" fmla="*/ 2147483647 h 289"/>
                <a:gd name="T98" fmla="*/ 2147483647 w 199"/>
                <a:gd name="T99" fmla="*/ 0 h 2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99" h="289">
                  <a:moveTo>
                    <a:pt x="96" y="0"/>
                  </a:moveTo>
                  <a:lnTo>
                    <a:pt x="96" y="1"/>
                  </a:lnTo>
                  <a:lnTo>
                    <a:pt x="92" y="5"/>
                  </a:lnTo>
                  <a:lnTo>
                    <a:pt x="86" y="12"/>
                  </a:lnTo>
                  <a:lnTo>
                    <a:pt x="80" y="20"/>
                  </a:lnTo>
                  <a:lnTo>
                    <a:pt x="66" y="37"/>
                  </a:lnTo>
                  <a:lnTo>
                    <a:pt x="60" y="45"/>
                  </a:lnTo>
                  <a:lnTo>
                    <a:pt x="53" y="52"/>
                  </a:lnTo>
                  <a:lnTo>
                    <a:pt x="48" y="58"/>
                  </a:lnTo>
                  <a:lnTo>
                    <a:pt x="42" y="65"/>
                  </a:lnTo>
                  <a:lnTo>
                    <a:pt x="39" y="74"/>
                  </a:lnTo>
                  <a:lnTo>
                    <a:pt x="33" y="86"/>
                  </a:lnTo>
                  <a:lnTo>
                    <a:pt x="28" y="100"/>
                  </a:lnTo>
                  <a:lnTo>
                    <a:pt x="24" y="117"/>
                  </a:lnTo>
                  <a:lnTo>
                    <a:pt x="20" y="136"/>
                  </a:lnTo>
                  <a:lnTo>
                    <a:pt x="15" y="160"/>
                  </a:lnTo>
                  <a:lnTo>
                    <a:pt x="12" y="172"/>
                  </a:lnTo>
                  <a:lnTo>
                    <a:pt x="11" y="181"/>
                  </a:lnTo>
                  <a:lnTo>
                    <a:pt x="7" y="198"/>
                  </a:lnTo>
                  <a:lnTo>
                    <a:pt x="4" y="209"/>
                  </a:lnTo>
                  <a:lnTo>
                    <a:pt x="3" y="218"/>
                  </a:lnTo>
                  <a:lnTo>
                    <a:pt x="1" y="223"/>
                  </a:lnTo>
                  <a:lnTo>
                    <a:pt x="0" y="229"/>
                  </a:lnTo>
                  <a:lnTo>
                    <a:pt x="1" y="233"/>
                  </a:lnTo>
                  <a:lnTo>
                    <a:pt x="3" y="238"/>
                  </a:lnTo>
                  <a:lnTo>
                    <a:pt x="5" y="245"/>
                  </a:lnTo>
                  <a:lnTo>
                    <a:pt x="12" y="251"/>
                  </a:lnTo>
                  <a:lnTo>
                    <a:pt x="21" y="258"/>
                  </a:lnTo>
                  <a:lnTo>
                    <a:pt x="35" y="265"/>
                  </a:lnTo>
                  <a:lnTo>
                    <a:pt x="52" y="271"/>
                  </a:lnTo>
                  <a:lnTo>
                    <a:pt x="74" y="278"/>
                  </a:lnTo>
                  <a:lnTo>
                    <a:pt x="101" y="283"/>
                  </a:lnTo>
                  <a:lnTo>
                    <a:pt x="134" y="289"/>
                  </a:lnTo>
                  <a:lnTo>
                    <a:pt x="140" y="265"/>
                  </a:lnTo>
                  <a:lnTo>
                    <a:pt x="145" y="241"/>
                  </a:lnTo>
                  <a:lnTo>
                    <a:pt x="156" y="200"/>
                  </a:lnTo>
                  <a:lnTo>
                    <a:pt x="164" y="164"/>
                  </a:lnTo>
                  <a:lnTo>
                    <a:pt x="171" y="132"/>
                  </a:lnTo>
                  <a:lnTo>
                    <a:pt x="178" y="105"/>
                  </a:lnTo>
                  <a:lnTo>
                    <a:pt x="183" y="84"/>
                  </a:lnTo>
                  <a:lnTo>
                    <a:pt x="187" y="65"/>
                  </a:lnTo>
                  <a:lnTo>
                    <a:pt x="190" y="52"/>
                  </a:lnTo>
                  <a:lnTo>
                    <a:pt x="194" y="40"/>
                  </a:lnTo>
                  <a:lnTo>
                    <a:pt x="195" y="32"/>
                  </a:lnTo>
                  <a:lnTo>
                    <a:pt x="197" y="25"/>
                  </a:lnTo>
                  <a:lnTo>
                    <a:pt x="198" y="21"/>
                  </a:lnTo>
                  <a:lnTo>
                    <a:pt x="198" y="18"/>
                  </a:lnTo>
                  <a:lnTo>
                    <a:pt x="199" y="17"/>
                  </a:lnTo>
                  <a:lnTo>
                    <a:pt x="96" y="0"/>
                  </a:lnTo>
                  <a:close/>
                </a:path>
              </a:pathLst>
            </a:custGeom>
            <a:solidFill>
              <a:srgbClr val="0099FF"/>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08" name="Freeform 145">
              <a:extLst>
                <a:ext uri="{FF2B5EF4-FFF2-40B4-BE49-F238E27FC236}">
                  <a16:creationId xmlns:a16="http://schemas.microsoft.com/office/drawing/2014/main" id="{39699483-4954-6848-A07F-F6B39FD1C17E}"/>
                </a:ext>
              </a:extLst>
            </p:cNvPr>
            <p:cNvSpPr>
              <a:spLocks/>
            </p:cNvSpPr>
            <p:nvPr/>
          </p:nvSpPr>
          <p:spPr bwMode="auto">
            <a:xfrm>
              <a:off x="991218" y="2777864"/>
              <a:ext cx="204383" cy="67126"/>
            </a:xfrm>
            <a:custGeom>
              <a:avLst/>
              <a:gdLst>
                <a:gd name="T0" fmla="*/ 0 w 50"/>
                <a:gd name="T1" fmla="*/ 2147483646 h 24"/>
                <a:gd name="T2" fmla="*/ 2147483646 w 50"/>
                <a:gd name="T3" fmla="*/ 2147483646 h 24"/>
                <a:gd name="T4" fmla="*/ 2147483646 w 50"/>
                <a:gd name="T5" fmla="*/ 2147483646 h 24"/>
                <a:gd name="T6" fmla="*/ 2147483646 w 50"/>
                <a:gd name="T7" fmla="*/ 0 h 24"/>
                <a:gd name="T8" fmla="*/ 2147483646 w 50"/>
                <a:gd name="T9" fmla="*/ 0 h 24"/>
                <a:gd name="T10" fmla="*/ 2147483646 w 50"/>
                <a:gd name="T11" fmla="*/ 2147483646 h 24"/>
                <a:gd name="T12" fmla="*/ 2147483646 w 50"/>
                <a:gd name="T13" fmla="*/ 2147483646 h 24"/>
                <a:gd name="T14" fmla="*/ 2147483646 w 50"/>
                <a:gd name="T15" fmla="*/ 2147483646 h 24"/>
                <a:gd name="T16" fmla="*/ 2147483646 w 50"/>
                <a:gd name="T17" fmla="*/ 2147483646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 h="24">
                  <a:moveTo>
                    <a:pt x="0" y="2"/>
                  </a:moveTo>
                  <a:lnTo>
                    <a:pt x="1" y="1"/>
                  </a:lnTo>
                  <a:lnTo>
                    <a:pt x="5" y="1"/>
                  </a:lnTo>
                  <a:lnTo>
                    <a:pt x="10" y="0"/>
                  </a:lnTo>
                  <a:lnTo>
                    <a:pt x="17" y="0"/>
                  </a:lnTo>
                  <a:lnTo>
                    <a:pt x="25" y="2"/>
                  </a:lnTo>
                  <a:lnTo>
                    <a:pt x="34" y="6"/>
                  </a:lnTo>
                  <a:lnTo>
                    <a:pt x="42" y="13"/>
                  </a:lnTo>
                  <a:lnTo>
                    <a:pt x="50" y="24"/>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09" name="Freeform 146">
              <a:extLst>
                <a:ext uri="{FF2B5EF4-FFF2-40B4-BE49-F238E27FC236}">
                  <a16:creationId xmlns:a16="http://schemas.microsoft.com/office/drawing/2014/main" id="{87685CE1-B067-1F2A-25E8-B948295A4418}"/>
                </a:ext>
              </a:extLst>
            </p:cNvPr>
            <p:cNvSpPr>
              <a:spLocks/>
            </p:cNvSpPr>
            <p:nvPr/>
          </p:nvSpPr>
          <p:spPr bwMode="auto">
            <a:xfrm>
              <a:off x="913552" y="2196101"/>
              <a:ext cx="625412" cy="550998"/>
            </a:xfrm>
            <a:custGeom>
              <a:avLst/>
              <a:gdLst>
                <a:gd name="T0" fmla="*/ 2147483646 w 153"/>
                <a:gd name="T1" fmla="*/ 0 h 197"/>
                <a:gd name="T2" fmla="*/ 2147483646 w 153"/>
                <a:gd name="T3" fmla="*/ 2147483646 h 197"/>
                <a:gd name="T4" fmla="*/ 2147483646 w 153"/>
                <a:gd name="T5" fmla="*/ 2147483646 h 197"/>
                <a:gd name="T6" fmla="*/ 2147483646 w 153"/>
                <a:gd name="T7" fmla="*/ 2147483646 h 197"/>
                <a:gd name="T8" fmla="*/ 2147483646 w 153"/>
                <a:gd name="T9" fmla="*/ 2147483646 h 197"/>
                <a:gd name="T10" fmla="*/ 2147483646 w 153"/>
                <a:gd name="T11" fmla="*/ 2147483646 h 197"/>
                <a:gd name="T12" fmla="*/ 2147483646 w 153"/>
                <a:gd name="T13" fmla="*/ 2147483646 h 197"/>
                <a:gd name="T14" fmla="*/ 2147483646 w 153"/>
                <a:gd name="T15" fmla="*/ 2147483646 h 197"/>
                <a:gd name="T16" fmla="*/ 2147483646 w 153"/>
                <a:gd name="T17" fmla="*/ 2147483646 h 197"/>
                <a:gd name="T18" fmla="*/ 2147483646 w 153"/>
                <a:gd name="T19" fmla="*/ 2147483646 h 197"/>
                <a:gd name="T20" fmla="*/ 2147483646 w 153"/>
                <a:gd name="T21" fmla="*/ 2147483646 h 197"/>
                <a:gd name="T22" fmla="*/ 2147483646 w 153"/>
                <a:gd name="T23" fmla="*/ 2147483646 h 197"/>
                <a:gd name="T24" fmla="*/ 2147483646 w 153"/>
                <a:gd name="T25" fmla="*/ 2147483646 h 197"/>
                <a:gd name="T26" fmla="*/ 2147483646 w 153"/>
                <a:gd name="T27" fmla="*/ 2147483646 h 197"/>
                <a:gd name="T28" fmla="*/ 2147483646 w 153"/>
                <a:gd name="T29" fmla="*/ 2147483646 h 197"/>
                <a:gd name="T30" fmla="*/ 2147483646 w 153"/>
                <a:gd name="T31" fmla="*/ 2147483646 h 197"/>
                <a:gd name="T32" fmla="*/ 2147483646 w 153"/>
                <a:gd name="T33" fmla="*/ 2147483646 h 197"/>
                <a:gd name="T34" fmla="*/ 2147483646 w 153"/>
                <a:gd name="T35" fmla="*/ 2147483646 h 197"/>
                <a:gd name="T36" fmla="*/ 2147483646 w 153"/>
                <a:gd name="T37" fmla="*/ 2147483646 h 197"/>
                <a:gd name="T38" fmla="*/ 2147483646 w 153"/>
                <a:gd name="T39" fmla="*/ 2147483646 h 197"/>
                <a:gd name="T40" fmla="*/ 2147483646 w 153"/>
                <a:gd name="T41" fmla="*/ 2147483646 h 197"/>
                <a:gd name="T42" fmla="*/ 2147483646 w 153"/>
                <a:gd name="T43" fmla="*/ 2147483646 h 197"/>
                <a:gd name="T44" fmla="*/ 2147483646 w 153"/>
                <a:gd name="T45" fmla="*/ 2147483646 h 197"/>
                <a:gd name="T46" fmla="*/ 2147483646 w 153"/>
                <a:gd name="T47" fmla="*/ 2147483646 h 197"/>
                <a:gd name="T48" fmla="*/ 2147483646 w 153"/>
                <a:gd name="T49" fmla="*/ 2147483646 h 197"/>
                <a:gd name="T50" fmla="*/ 2147483646 w 153"/>
                <a:gd name="T51" fmla="*/ 2147483646 h 197"/>
                <a:gd name="T52" fmla="*/ 0 w 153"/>
                <a:gd name="T53" fmla="*/ 2147483646 h 197"/>
                <a:gd name="T54" fmla="*/ 2147483646 w 153"/>
                <a:gd name="T55" fmla="*/ 2147483646 h 197"/>
                <a:gd name="T56" fmla="*/ 2147483646 w 153"/>
                <a:gd name="T57" fmla="*/ 2147483646 h 197"/>
                <a:gd name="T58" fmla="*/ 2147483646 w 153"/>
                <a:gd name="T59" fmla="*/ 2147483646 h 197"/>
                <a:gd name="T60" fmla="*/ 2147483646 w 153"/>
                <a:gd name="T61" fmla="*/ 2147483646 h 197"/>
                <a:gd name="T62" fmla="*/ 2147483646 w 153"/>
                <a:gd name="T63" fmla="*/ 2147483646 h 197"/>
                <a:gd name="T64" fmla="*/ 2147483646 w 153"/>
                <a:gd name="T65" fmla="*/ 2147483646 h 197"/>
                <a:gd name="T66" fmla="*/ 2147483646 w 153"/>
                <a:gd name="T67" fmla="*/ 2147483646 h 197"/>
                <a:gd name="T68" fmla="*/ 2147483646 w 153"/>
                <a:gd name="T69" fmla="*/ 2147483646 h 197"/>
                <a:gd name="T70" fmla="*/ 2147483646 w 153"/>
                <a:gd name="T71" fmla="*/ 2147483646 h 197"/>
                <a:gd name="T72" fmla="*/ 2147483646 w 153"/>
                <a:gd name="T73" fmla="*/ 2147483646 h 197"/>
                <a:gd name="T74" fmla="*/ 2147483646 w 153"/>
                <a:gd name="T75" fmla="*/ 2147483646 h 197"/>
                <a:gd name="T76" fmla="*/ 2147483646 w 153"/>
                <a:gd name="T77" fmla="*/ 0 h 1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53" h="197">
                  <a:moveTo>
                    <a:pt x="124" y="0"/>
                  </a:moveTo>
                  <a:lnTo>
                    <a:pt x="125" y="1"/>
                  </a:lnTo>
                  <a:lnTo>
                    <a:pt x="126" y="5"/>
                  </a:lnTo>
                  <a:lnTo>
                    <a:pt x="130" y="9"/>
                  </a:lnTo>
                  <a:lnTo>
                    <a:pt x="134" y="16"/>
                  </a:lnTo>
                  <a:lnTo>
                    <a:pt x="142" y="32"/>
                  </a:lnTo>
                  <a:lnTo>
                    <a:pt x="149" y="49"/>
                  </a:lnTo>
                  <a:lnTo>
                    <a:pt x="150" y="61"/>
                  </a:lnTo>
                  <a:lnTo>
                    <a:pt x="152" y="76"/>
                  </a:lnTo>
                  <a:lnTo>
                    <a:pt x="153" y="92"/>
                  </a:lnTo>
                  <a:lnTo>
                    <a:pt x="153" y="108"/>
                  </a:lnTo>
                  <a:lnTo>
                    <a:pt x="152" y="125"/>
                  </a:lnTo>
                  <a:lnTo>
                    <a:pt x="150" y="141"/>
                  </a:lnTo>
                  <a:lnTo>
                    <a:pt x="146" y="154"/>
                  </a:lnTo>
                  <a:lnTo>
                    <a:pt x="141" y="166"/>
                  </a:lnTo>
                  <a:lnTo>
                    <a:pt x="126" y="181"/>
                  </a:lnTo>
                  <a:lnTo>
                    <a:pt x="110" y="190"/>
                  </a:lnTo>
                  <a:lnTo>
                    <a:pt x="92" y="196"/>
                  </a:lnTo>
                  <a:lnTo>
                    <a:pt x="73" y="197"/>
                  </a:lnTo>
                  <a:lnTo>
                    <a:pt x="56" y="194"/>
                  </a:lnTo>
                  <a:lnTo>
                    <a:pt x="41" y="186"/>
                  </a:lnTo>
                  <a:lnTo>
                    <a:pt x="32" y="173"/>
                  </a:lnTo>
                  <a:lnTo>
                    <a:pt x="27" y="157"/>
                  </a:lnTo>
                  <a:lnTo>
                    <a:pt x="17" y="154"/>
                  </a:lnTo>
                  <a:lnTo>
                    <a:pt x="9" y="149"/>
                  </a:lnTo>
                  <a:lnTo>
                    <a:pt x="3" y="142"/>
                  </a:lnTo>
                  <a:lnTo>
                    <a:pt x="0" y="133"/>
                  </a:lnTo>
                  <a:lnTo>
                    <a:pt x="1" y="122"/>
                  </a:lnTo>
                  <a:lnTo>
                    <a:pt x="7" y="114"/>
                  </a:lnTo>
                  <a:lnTo>
                    <a:pt x="16" y="109"/>
                  </a:lnTo>
                  <a:lnTo>
                    <a:pt x="27" y="106"/>
                  </a:lnTo>
                  <a:lnTo>
                    <a:pt x="24" y="92"/>
                  </a:lnTo>
                  <a:lnTo>
                    <a:pt x="21" y="78"/>
                  </a:lnTo>
                  <a:lnTo>
                    <a:pt x="20" y="70"/>
                  </a:lnTo>
                  <a:lnTo>
                    <a:pt x="19" y="64"/>
                  </a:lnTo>
                  <a:lnTo>
                    <a:pt x="17" y="61"/>
                  </a:lnTo>
                  <a:lnTo>
                    <a:pt x="17" y="60"/>
                  </a:lnTo>
                  <a:lnTo>
                    <a:pt x="17" y="58"/>
                  </a:lnTo>
                  <a:lnTo>
                    <a:pt x="124"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10" name="Freeform 147">
              <a:extLst>
                <a:ext uri="{FF2B5EF4-FFF2-40B4-BE49-F238E27FC236}">
                  <a16:creationId xmlns:a16="http://schemas.microsoft.com/office/drawing/2014/main" id="{482EFD69-8744-4266-4424-266FF20A49A0}"/>
                </a:ext>
              </a:extLst>
            </p:cNvPr>
            <p:cNvSpPr>
              <a:spLocks/>
            </p:cNvSpPr>
            <p:nvPr/>
          </p:nvSpPr>
          <p:spPr bwMode="auto">
            <a:xfrm>
              <a:off x="1236474" y="2643611"/>
              <a:ext cx="155330" cy="33563"/>
            </a:xfrm>
            <a:custGeom>
              <a:avLst/>
              <a:gdLst>
                <a:gd name="T0" fmla="*/ 0 w 38"/>
                <a:gd name="T1" fmla="*/ 0 h 12"/>
                <a:gd name="T2" fmla="*/ 2147483646 w 38"/>
                <a:gd name="T3" fmla="*/ 2147483646 h 12"/>
                <a:gd name="T4" fmla="*/ 2147483646 w 38"/>
                <a:gd name="T5" fmla="*/ 2147483646 h 12"/>
                <a:gd name="T6" fmla="*/ 2147483646 w 38"/>
                <a:gd name="T7" fmla="*/ 2147483646 h 12"/>
                <a:gd name="T8" fmla="*/ 2147483646 w 38"/>
                <a:gd name="T9" fmla="*/ 2147483646 h 12"/>
                <a:gd name="T10" fmla="*/ 2147483646 w 38"/>
                <a:gd name="T11" fmla="*/ 2147483646 h 12"/>
                <a:gd name="T12" fmla="*/ 2147483646 w 38"/>
                <a:gd name="T13" fmla="*/ 2147483646 h 12"/>
                <a:gd name="T14" fmla="*/ 2147483646 w 38"/>
                <a:gd name="T15" fmla="*/ 2147483646 h 12"/>
                <a:gd name="T16" fmla="*/ 2147483646 w 38"/>
                <a:gd name="T17" fmla="*/ 214748364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8" h="12">
                  <a:moveTo>
                    <a:pt x="0" y="0"/>
                  </a:moveTo>
                  <a:lnTo>
                    <a:pt x="1" y="1"/>
                  </a:lnTo>
                  <a:lnTo>
                    <a:pt x="4" y="6"/>
                  </a:lnTo>
                  <a:lnTo>
                    <a:pt x="10" y="10"/>
                  </a:lnTo>
                  <a:lnTo>
                    <a:pt x="18" y="12"/>
                  </a:lnTo>
                  <a:lnTo>
                    <a:pt x="27" y="10"/>
                  </a:lnTo>
                  <a:lnTo>
                    <a:pt x="33" y="6"/>
                  </a:lnTo>
                  <a:lnTo>
                    <a:pt x="37" y="4"/>
                  </a:lnTo>
                  <a:lnTo>
                    <a:pt x="38" y="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1" name="Freeform 148">
              <a:extLst>
                <a:ext uri="{FF2B5EF4-FFF2-40B4-BE49-F238E27FC236}">
                  <a16:creationId xmlns:a16="http://schemas.microsoft.com/office/drawing/2014/main" id="{A962B4C1-E1F0-B193-21DB-5AF367D9F001}"/>
                </a:ext>
              </a:extLst>
            </p:cNvPr>
            <p:cNvSpPr>
              <a:spLocks/>
            </p:cNvSpPr>
            <p:nvPr/>
          </p:nvSpPr>
          <p:spPr bwMode="auto">
            <a:xfrm>
              <a:off x="983041" y="2500969"/>
              <a:ext cx="159420" cy="11188"/>
            </a:xfrm>
            <a:custGeom>
              <a:avLst/>
              <a:gdLst>
                <a:gd name="T0" fmla="*/ 0 w 39"/>
                <a:gd name="T1" fmla="*/ 0 h 4"/>
                <a:gd name="T2" fmla="*/ 2147483646 w 39"/>
                <a:gd name="T3" fmla="*/ 0 h 4"/>
                <a:gd name="T4" fmla="*/ 2147483646 w 39"/>
                <a:gd name="T5" fmla="*/ 2147483646 h 4"/>
                <a:gd name="T6" fmla="*/ 2147483646 w 39"/>
                <a:gd name="T7" fmla="*/ 2147483646 h 4"/>
                <a:gd name="T8" fmla="*/ 2147483646 w 39"/>
                <a:gd name="T9" fmla="*/ 2147483646 h 4"/>
                <a:gd name="T10" fmla="*/ 2147483646 w 39"/>
                <a:gd name="T11" fmla="*/ 2147483646 h 4"/>
                <a:gd name="T12" fmla="*/ 2147483646 w 39"/>
                <a:gd name="T13" fmla="*/ 2147483646 h 4"/>
                <a:gd name="T14" fmla="*/ 2147483646 w 39"/>
                <a:gd name="T15" fmla="*/ 2147483646 h 4"/>
                <a:gd name="T16" fmla="*/ 2147483646 w 39"/>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 h="4">
                  <a:moveTo>
                    <a:pt x="0" y="0"/>
                  </a:moveTo>
                  <a:lnTo>
                    <a:pt x="2" y="0"/>
                  </a:lnTo>
                  <a:lnTo>
                    <a:pt x="6" y="3"/>
                  </a:lnTo>
                  <a:lnTo>
                    <a:pt x="11" y="4"/>
                  </a:lnTo>
                  <a:lnTo>
                    <a:pt x="19" y="4"/>
                  </a:lnTo>
                  <a:lnTo>
                    <a:pt x="26" y="4"/>
                  </a:lnTo>
                  <a:lnTo>
                    <a:pt x="32" y="3"/>
                  </a:lnTo>
                  <a:lnTo>
                    <a:pt x="38" y="1"/>
                  </a:lnTo>
                  <a:lnTo>
                    <a:pt x="39"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2" name="Line 149">
              <a:extLst>
                <a:ext uri="{FF2B5EF4-FFF2-40B4-BE49-F238E27FC236}">
                  <a16:creationId xmlns:a16="http://schemas.microsoft.com/office/drawing/2014/main" id="{F177CCAB-0260-D5F1-C9E4-D7BAF8A62764}"/>
                </a:ext>
              </a:extLst>
            </p:cNvPr>
            <p:cNvSpPr>
              <a:spLocks noChangeShapeType="1"/>
            </p:cNvSpPr>
            <p:nvPr/>
          </p:nvSpPr>
          <p:spPr bwMode="auto">
            <a:xfrm flipV="1">
              <a:off x="1355018" y="2456215"/>
              <a:ext cx="49053" cy="13986"/>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13" name="Freeform 150">
              <a:extLst>
                <a:ext uri="{FF2B5EF4-FFF2-40B4-BE49-F238E27FC236}">
                  <a16:creationId xmlns:a16="http://schemas.microsoft.com/office/drawing/2014/main" id="{3F5D898D-6D99-39E6-864E-F7F647F11019}"/>
                </a:ext>
              </a:extLst>
            </p:cNvPr>
            <p:cNvSpPr>
              <a:spLocks/>
            </p:cNvSpPr>
            <p:nvPr/>
          </p:nvSpPr>
          <p:spPr bwMode="auto">
            <a:xfrm>
              <a:off x="1142463" y="2445029"/>
              <a:ext cx="216647" cy="134253"/>
            </a:xfrm>
            <a:custGeom>
              <a:avLst/>
              <a:gdLst>
                <a:gd name="T0" fmla="*/ 2147483646 w 53"/>
                <a:gd name="T1" fmla="*/ 2147483646 h 48"/>
                <a:gd name="T2" fmla="*/ 0 w 53"/>
                <a:gd name="T3" fmla="*/ 2147483646 h 48"/>
                <a:gd name="T4" fmla="*/ 0 w 53"/>
                <a:gd name="T5" fmla="*/ 2147483646 h 48"/>
                <a:gd name="T6" fmla="*/ 2147483646 w 53"/>
                <a:gd name="T7" fmla="*/ 2147483646 h 48"/>
                <a:gd name="T8" fmla="*/ 2147483646 w 53"/>
                <a:gd name="T9" fmla="*/ 2147483646 h 48"/>
                <a:gd name="T10" fmla="*/ 2147483646 w 53"/>
                <a:gd name="T11" fmla="*/ 2147483646 h 48"/>
                <a:gd name="T12" fmla="*/ 2147483646 w 53"/>
                <a:gd name="T13" fmla="*/ 2147483646 h 48"/>
                <a:gd name="T14" fmla="*/ 2147483646 w 53"/>
                <a:gd name="T15" fmla="*/ 2147483646 h 48"/>
                <a:gd name="T16" fmla="*/ 2147483646 w 53"/>
                <a:gd name="T17" fmla="*/ 0 h 48"/>
                <a:gd name="T18" fmla="*/ 2147483646 w 53"/>
                <a:gd name="T19" fmla="*/ 2147483646 h 48"/>
                <a:gd name="T20" fmla="*/ 2147483646 w 53"/>
                <a:gd name="T21" fmla="*/ 2147483646 h 48"/>
                <a:gd name="T22" fmla="*/ 2147483646 w 53"/>
                <a:gd name="T23" fmla="*/ 2147483646 h 48"/>
                <a:gd name="T24" fmla="*/ 2147483646 w 53"/>
                <a:gd name="T25" fmla="*/ 2147483646 h 48"/>
                <a:gd name="T26" fmla="*/ 2147483646 w 53"/>
                <a:gd name="T27" fmla="*/ 2147483646 h 48"/>
                <a:gd name="T28" fmla="*/ 2147483646 w 53"/>
                <a:gd name="T29" fmla="*/ 2147483646 h 48"/>
                <a:gd name="T30" fmla="*/ 2147483646 w 53"/>
                <a:gd name="T31" fmla="*/ 2147483646 h 48"/>
                <a:gd name="T32" fmla="*/ 2147483646 w 53"/>
                <a:gd name="T33" fmla="*/ 2147483646 h 48"/>
                <a:gd name="T34" fmla="*/ 2147483646 w 53"/>
                <a:gd name="T35" fmla="*/ 2147483646 h 48"/>
                <a:gd name="T36" fmla="*/ 2147483646 w 53"/>
                <a:gd name="T37" fmla="*/ 2147483646 h 48"/>
                <a:gd name="T38" fmla="*/ 2147483646 w 53"/>
                <a:gd name="T39" fmla="*/ 2147483646 h 48"/>
                <a:gd name="T40" fmla="*/ 2147483646 w 53"/>
                <a:gd name="T41" fmla="*/ 2147483646 h 48"/>
                <a:gd name="T42" fmla="*/ 2147483646 w 53"/>
                <a:gd name="T43" fmla="*/ 2147483646 h 48"/>
                <a:gd name="T44" fmla="*/ 2147483646 w 53"/>
                <a:gd name="T45" fmla="*/ 2147483646 h 48"/>
                <a:gd name="T46" fmla="*/ 2147483646 w 53"/>
                <a:gd name="T47" fmla="*/ 2147483646 h 48"/>
                <a:gd name="T48" fmla="*/ 2147483646 w 53"/>
                <a:gd name="T49" fmla="*/ 2147483646 h 48"/>
                <a:gd name="T50" fmla="*/ 2147483646 w 53"/>
                <a:gd name="T51" fmla="*/ 2147483646 h 4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3" h="48">
                  <a:moveTo>
                    <a:pt x="1" y="24"/>
                  </a:moveTo>
                  <a:lnTo>
                    <a:pt x="0" y="24"/>
                  </a:lnTo>
                  <a:lnTo>
                    <a:pt x="0" y="21"/>
                  </a:lnTo>
                  <a:lnTo>
                    <a:pt x="1" y="17"/>
                  </a:lnTo>
                  <a:lnTo>
                    <a:pt x="4" y="13"/>
                  </a:lnTo>
                  <a:lnTo>
                    <a:pt x="7" y="11"/>
                  </a:lnTo>
                  <a:lnTo>
                    <a:pt x="11" y="8"/>
                  </a:lnTo>
                  <a:lnTo>
                    <a:pt x="24" y="4"/>
                  </a:lnTo>
                  <a:lnTo>
                    <a:pt x="35" y="0"/>
                  </a:lnTo>
                  <a:lnTo>
                    <a:pt x="40" y="1"/>
                  </a:lnTo>
                  <a:lnTo>
                    <a:pt x="44" y="3"/>
                  </a:lnTo>
                  <a:lnTo>
                    <a:pt x="49" y="9"/>
                  </a:lnTo>
                  <a:lnTo>
                    <a:pt x="52" y="17"/>
                  </a:lnTo>
                  <a:lnTo>
                    <a:pt x="53" y="25"/>
                  </a:lnTo>
                  <a:lnTo>
                    <a:pt x="52" y="33"/>
                  </a:lnTo>
                  <a:lnTo>
                    <a:pt x="49" y="36"/>
                  </a:lnTo>
                  <a:lnTo>
                    <a:pt x="46" y="40"/>
                  </a:lnTo>
                  <a:lnTo>
                    <a:pt x="36" y="45"/>
                  </a:lnTo>
                  <a:lnTo>
                    <a:pt x="25" y="48"/>
                  </a:lnTo>
                  <a:lnTo>
                    <a:pt x="16" y="48"/>
                  </a:lnTo>
                  <a:lnTo>
                    <a:pt x="9" y="43"/>
                  </a:lnTo>
                  <a:lnTo>
                    <a:pt x="5" y="35"/>
                  </a:lnTo>
                  <a:lnTo>
                    <a:pt x="1" y="27"/>
                  </a:lnTo>
                  <a:lnTo>
                    <a:pt x="1" y="25"/>
                  </a:lnTo>
                  <a:lnTo>
                    <a:pt x="1" y="24"/>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1514" name="Freeform 151">
              <a:extLst>
                <a:ext uri="{FF2B5EF4-FFF2-40B4-BE49-F238E27FC236}">
                  <a16:creationId xmlns:a16="http://schemas.microsoft.com/office/drawing/2014/main" id="{73446795-1CF5-28D9-FD0F-B19C6D8A1B41}"/>
                </a:ext>
              </a:extLst>
            </p:cNvPr>
            <p:cNvSpPr>
              <a:spLocks/>
            </p:cNvSpPr>
            <p:nvPr/>
          </p:nvSpPr>
          <p:spPr bwMode="auto">
            <a:xfrm>
              <a:off x="1420422" y="2386292"/>
              <a:ext cx="167597" cy="125863"/>
            </a:xfrm>
            <a:custGeom>
              <a:avLst/>
              <a:gdLst>
                <a:gd name="T0" fmla="*/ 2147483646 w 41"/>
                <a:gd name="T1" fmla="*/ 2147483646 h 45"/>
                <a:gd name="T2" fmla="*/ 0 w 41"/>
                <a:gd name="T3" fmla="*/ 2147483646 h 45"/>
                <a:gd name="T4" fmla="*/ 0 w 41"/>
                <a:gd name="T5" fmla="*/ 2147483646 h 45"/>
                <a:gd name="T6" fmla="*/ 2147483646 w 41"/>
                <a:gd name="T7" fmla="*/ 2147483646 h 45"/>
                <a:gd name="T8" fmla="*/ 2147483646 w 41"/>
                <a:gd name="T9" fmla="*/ 2147483646 h 45"/>
                <a:gd name="T10" fmla="*/ 2147483646 w 41"/>
                <a:gd name="T11" fmla="*/ 2147483646 h 45"/>
                <a:gd name="T12" fmla="*/ 2147483646 w 41"/>
                <a:gd name="T13" fmla="*/ 2147483646 h 45"/>
                <a:gd name="T14" fmla="*/ 2147483646 w 41"/>
                <a:gd name="T15" fmla="*/ 2147483646 h 45"/>
                <a:gd name="T16" fmla="*/ 2147483646 w 41"/>
                <a:gd name="T17" fmla="*/ 0 h 45"/>
                <a:gd name="T18" fmla="*/ 2147483646 w 41"/>
                <a:gd name="T19" fmla="*/ 0 h 45"/>
                <a:gd name="T20" fmla="*/ 2147483646 w 41"/>
                <a:gd name="T21" fmla="*/ 2147483646 h 45"/>
                <a:gd name="T22" fmla="*/ 2147483646 w 41"/>
                <a:gd name="T23" fmla="*/ 2147483646 h 45"/>
                <a:gd name="T24" fmla="*/ 2147483646 w 41"/>
                <a:gd name="T25" fmla="*/ 2147483646 h 45"/>
                <a:gd name="T26" fmla="*/ 2147483646 w 41"/>
                <a:gd name="T27" fmla="*/ 2147483646 h 45"/>
                <a:gd name="T28" fmla="*/ 2147483646 w 41"/>
                <a:gd name="T29" fmla="*/ 2147483646 h 45"/>
                <a:gd name="T30" fmla="*/ 2147483646 w 41"/>
                <a:gd name="T31" fmla="*/ 2147483646 h 45"/>
                <a:gd name="T32" fmla="*/ 2147483646 w 41"/>
                <a:gd name="T33" fmla="*/ 2147483646 h 45"/>
                <a:gd name="T34" fmla="*/ 2147483646 w 41"/>
                <a:gd name="T35" fmla="*/ 2147483646 h 45"/>
                <a:gd name="T36" fmla="*/ 2147483646 w 41"/>
                <a:gd name="T37" fmla="*/ 2147483646 h 45"/>
                <a:gd name="T38" fmla="*/ 2147483646 w 41"/>
                <a:gd name="T39" fmla="*/ 2147483646 h 45"/>
                <a:gd name="T40" fmla="*/ 2147483646 w 41"/>
                <a:gd name="T41" fmla="*/ 2147483646 h 45"/>
                <a:gd name="T42" fmla="*/ 2147483646 w 41"/>
                <a:gd name="T43" fmla="*/ 2147483646 h 45"/>
                <a:gd name="T44" fmla="*/ 2147483646 w 41"/>
                <a:gd name="T45" fmla="*/ 2147483646 h 45"/>
                <a:gd name="T46" fmla="*/ 2147483646 w 41"/>
                <a:gd name="T47" fmla="*/ 2147483646 h 45"/>
                <a:gd name="T48" fmla="*/ 2147483646 w 41"/>
                <a:gd name="T49" fmla="*/ 2147483646 h 4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1" h="45">
                  <a:moveTo>
                    <a:pt x="1" y="22"/>
                  </a:moveTo>
                  <a:lnTo>
                    <a:pt x="0" y="21"/>
                  </a:lnTo>
                  <a:lnTo>
                    <a:pt x="0" y="18"/>
                  </a:lnTo>
                  <a:lnTo>
                    <a:pt x="1" y="16"/>
                  </a:lnTo>
                  <a:lnTo>
                    <a:pt x="4" y="12"/>
                  </a:lnTo>
                  <a:lnTo>
                    <a:pt x="5" y="10"/>
                  </a:lnTo>
                  <a:lnTo>
                    <a:pt x="10" y="8"/>
                  </a:lnTo>
                  <a:lnTo>
                    <a:pt x="21" y="2"/>
                  </a:lnTo>
                  <a:lnTo>
                    <a:pt x="30" y="0"/>
                  </a:lnTo>
                  <a:lnTo>
                    <a:pt x="34" y="0"/>
                  </a:lnTo>
                  <a:lnTo>
                    <a:pt x="37" y="2"/>
                  </a:lnTo>
                  <a:lnTo>
                    <a:pt x="40" y="8"/>
                  </a:lnTo>
                  <a:lnTo>
                    <a:pt x="41" y="16"/>
                  </a:lnTo>
                  <a:lnTo>
                    <a:pt x="41" y="24"/>
                  </a:lnTo>
                  <a:lnTo>
                    <a:pt x="40" y="30"/>
                  </a:lnTo>
                  <a:lnTo>
                    <a:pt x="36" y="37"/>
                  </a:lnTo>
                  <a:lnTo>
                    <a:pt x="28" y="41"/>
                  </a:lnTo>
                  <a:lnTo>
                    <a:pt x="21" y="45"/>
                  </a:lnTo>
                  <a:lnTo>
                    <a:pt x="13" y="44"/>
                  </a:lnTo>
                  <a:lnTo>
                    <a:pt x="8" y="38"/>
                  </a:lnTo>
                  <a:lnTo>
                    <a:pt x="4" y="32"/>
                  </a:lnTo>
                  <a:lnTo>
                    <a:pt x="1" y="25"/>
                  </a:lnTo>
                  <a:lnTo>
                    <a:pt x="1" y="24"/>
                  </a:lnTo>
                  <a:lnTo>
                    <a:pt x="1" y="22"/>
                  </a:lnTo>
                  <a:close/>
                </a:path>
              </a:pathLst>
            </a:custGeom>
            <a:solidFill>
              <a:srgbClr val="FFFFFF"/>
            </a:solidFill>
            <a:ln w="9">
              <a:solidFill>
                <a:srgbClr val="000000"/>
              </a:solidFill>
              <a:prstDash val="solid"/>
              <a:round/>
              <a:headEnd/>
              <a:tailEnd/>
            </a:ln>
          </p:spPr>
          <p:txBody>
            <a:bodyPr/>
            <a:lstStyle/>
            <a:p>
              <a:endParaRPr lang="ja-JP" altLang="en-US"/>
            </a:p>
          </p:txBody>
        </p:sp>
        <p:sp>
          <p:nvSpPr>
            <p:cNvPr id="21515" name="Freeform 152">
              <a:extLst>
                <a:ext uri="{FF2B5EF4-FFF2-40B4-BE49-F238E27FC236}">
                  <a16:creationId xmlns:a16="http://schemas.microsoft.com/office/drawing/2014/main" id="{63251C25-3B6E-2194-20DA-23355EB960D7}"/>
                </a:ext>
              </a:extLst>
            </p:cNvPr>
            <p:cNvSpPr>
              <a:spLocks/>
            </p:cNvSpPr>
            <p:nvPr/>
          </p:nvSpPr>
          <p:spPr bwMode="auto">
            <a:xfrm>
              <a:off x="1252826" y="2481390"/>
              <a:ext cx="53140" cy="41956"/>
            </a:xfrm>
            <a:custGeom>
              <a:avLst/>
              <a:gdLst>
                <a:gd name="T0" fmla="*/ 2147483646 w 13"/>
                <a:gd name="T1" fmla="*/ 2147483646 h 15"/>
                <a:gd name="T2" fmla="*/ 2147483646 w 13"/>
                <a:gd name="T3" fmla="*/ 2147483646 h 15"/>
                <a:gd name="T4" fmla="*/ 2147483646 w 13"/>
                <a:gd name="T5" fmla="*/ 2147483646 h 15"/>
                <a:gd name="T6" fmla="*/ 2147483646 w 13"/>
                <a:gd name="T7" fmla="*/ 2147483646 h 15"/>
                <a:gd name="T8" fmla="*/ 0 w 13"/>
                <a:gd name="T9" fmla="*/ 2147483646 h 15"/>
                <a:gd name="T10" fmla="*/ 2147483646 w 13"/>
                <a:gd name="T11" fmla="*/ 2147483646 h 15"/>
                <a:gd name="T12" fmla="*/ 2147483646 w 13"/>
                <a:gd name="T13" fmla="*/ 0 h 15"/>
                <a:gd name="T14" fmla="*/ 2147483646 w 13"/>
                <a:gd name="T15" fmla="*/ 2147483646 h 15"/>
                <a:gd name="T16" fmla="*/ 2147483646 w 13"/>
                <a:gd name="T17" fmla="*/ 2147483646 h 15"/>
                <a:gd name="T18" fmla="*/ 2147483646 w 13"/>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15">
                  <a:moveTo>
                    <a:pt x="13" y="8"/>
                  </a:moveTo>
                  <a:lnTo>
                    <a:pt x="11" y="12"/>
                  </a:lnTo>
                  <a:lnTo>
                    <a:pt x="6" y="15"/>
                  </a:lnTo>
                  <a:lnTo>
                    <a:pt x="2" y="12"/>
                  </a:lnTo>
                  <a:lnTo>
                    <a:pt x="0" y="8"/>
                  </a:lnTo>
                  <a:lnTo>
                    <a:pt x="2" y="3"/>
                  </a:lnTo>
                  <a:lnTo>
                    <a:pt x="6" y="0"/>
                  </a:lnTo>
                  <a:lnTo>
                    <a:pt x="11" y="3"/>
                  </a:lnTo>
                  <a:lnTo>
                    <a:pt x="1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16" name="Freeform 153">
              <a:extLst>
                <a:ext uri="{FF2B5EF4-FFF2-40B4-BE49-F238E27FC236}">
                  <a16:creationId xmlns:a16="http://schemas.microsoft.com/office/drawing/2014/main" id="{D3E9E9F6-D11C-3C28-A26D-49C235F15A97}"/>
                </a:ext>
              </a:extLst>
            </p:cNvPr>
            <p:cNvSpPr>
              <a:spLocks/>
            </p:cNvSpPr>
            <p:nvPr/>
          </p:nvSpPr>
          <p:spPr bwMode="auto">
            <a:xfrm>
              <a:off x="1473560" y="2425450"/>
              <a:ext cx="61315" cy="41956"/>
            </a:xfrm>
            <a:custGeom>
              <a:avLst/>
              <a:gdLst>
                <a:gd name="T0" fmla="*/ 2147483646 w 15"/>
                <a:gd name="T1" fmla="*/ 2147483646 h 15"/>
                <a:gd name="T2" fmla="*/ 2147483646 w 15"/>
                <a:gd name="T3" fmla="*/ 2147483646 h 15"/>
                <a:gd name="T4" fmla="*/ 2147483646 w 15"/>
                <a:gd name="T5" fmla="*/ 2147483646 h 15"/>
                <a:gd name="T6" fmla="*/ 2147483646 w 15"/>
                <a:gd name="T7" fmla="*/ 2147483646 h 15"/>
                <a:gd name="T8" fmla="*/ 0 w 15"/>
                <a:gd name="T9" fmla="*/ 2147483646 h 15"/>
                <a:gd name="T10" fmla="*/ 2147483646 w 15"/>
                <a:gd name="T11" fmla="*/ 2147483646 h 15"/>
                <a:gd name="T12" fmla="*/ 2147483646 w 15"/>
                <a:gd name="T13" fmla="*/ 0 h 15"/>
                <a:gd name="T14" fmla="*/ 2147483646 w 15"/>
                <a:gd name="T15" fmla="*/ 2147483646 h 15"/>
                <a:gd name="T16" fmla="*/ 2147483646 w 15"/>
                <a:gd name="T17" fmla="*/ 2147483646 h 15"/>
                <a:gd name="T18" fmla="*/ 2147483646 w 15"/>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5">
                  <a:moveTo>
                    <a:pt x="15" y="7"/>
                  </a:moveTo>
                  <a:lnTo>
                    <a:pt x="12" y="12"/>
                  </a:lnTo>
                  <a:lnTo>
                    <a:pt x="8" y="15"/>
                  </a:lnTo>
                  <a:lnTo>
                    <a:pt x="3" y="12"/>
                  </a:lnTo>
                  <a:lnTo>
                    <a:pt x="0" y="7"/>
                  </a:lnTo>
                  <a:lnTo>
                    <a:pt x="3" y="3"/>
                  </a:lnTo>
                  <a:lnTo>
                    <a:pt x="8" y="0"/>
                  </a:lnTo>
                  <a:lnTo>
                    <a:pt x="12" y="3"/>
                  </a:lnTo>
                  <a:lnTo>
                    <a:pt x="15"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17" name="Freeform 154">
              <a:extLst>
                <a:ext uri="{FF2B5EF4-FFF2-40B4-BE49-F238E27FC236}">
                  <a16:creationId xmlns:a16="http://schemas.microsoft.com/office/drawing/2014/main" id="{BC8ED401-E78F-82CD-D9DF-3B34C8AE9BC1}"/>
                </a:ext>
              </a:extLst>
            </p:cNvPr>
            <p:cNvSpPr>
              <a:spLocks/>
            </p:cNvSpPr>
            <p:nvPr/>
          </p:nvSpPr>
          <p:spPr bwMode="auto">
            <a:xfrm>
              <a:off x="1228302" y="2408669"/>
              <a:ext cx="69491" cy="47549"/>
            </a:xfrm>
            <a:custGeom>
              <a:avLst/>
              <a:gdLst>
                <a:gd name="T0" fmla="*/ 2147483646 w 17"/>
                <a:gd name="T1" fmla="*/ 0 h 17"/>
                <a:gd name="T2" fmla="*/ 2147483646 w 17"/>
                <a:gd name="T3" fmla="*/ 2147483646 h 17"/>
                <a:gd name="T4" fmla="*/ 2147483646 w 17"/>
                <a:gd name="T5" fmla="*/ 2147483646 h 17"/>
                <a:gd name="T6" fmla="*/ 2147483646 w 17"/>
                <a:gd name="T7" fmla="*/ 2147483646 h 17"/>
                <a:gd name="T8" fmla="*/ 0 w 17"/>
                <a:gd name="T9" fmla="*/ 2147483646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 h="17">
                  <a:moveTo>
                    <a:pt x="17" y="0"/>
                  </a:moveTo>
                  <a:lnTo>
                    <a:pt x="15" y="1"/>
                  </a:lnTo>
                  <a:lnTo>
                    <a:pt x="11" y="4"/>
                  </a:lnTo>
                  <a:lnTo>
                    <a:pt x="6" y="9"/>
                  </a:lnTo>
                  <a:lnTo>
                    <a:pt x="0" y="1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8" name="Freeform 155">
              <a:extLst>
                <a:ext uri="{FF2B5EF4-FFF2-40B4-BE49-F238E27FC236}">
                  <a16:creationId xmlns:a16="http://schemas.microsoft.com/office/drawing/2014/main" id="{3392202C-881C-FBDC-9E0E-59E3A815AD79}"/>
                </a:ext>
              </a:extLst>
            </p:cNvPr>
            <p:cNvSpPr>
              <a:spLocks/>
            </p:cNvSpPr>
            <p:nvPr/>
          </p:nvSpPr>
          <p:spPr bwMode="auto">
            <a:xfrm>
              <a:off x="1444949" y="2355527"/>
              <a:ext cx="81754" cy="19579"/>
            </a:xfrm>
            <a:custGeom>
              <a:avLst/>
              <a:gdLst>
                <a:gd name="T0" fmla="*/ 0 w 20"/>
                <a:gd name="T1" fmla="*/ 0 h 7"/>
                <a:gd name="T2" fmla="*/ 2147483646 w 20"/>
                <a:gd name="T3" fmla="*/ 0 h 7"/>
                <a:gd name="T4" fmla="*/ 2147483646 w 20"/>
                <a:gd name="T5" fmla="*/ 0 h 7"/>
                <a:gd name="T6" fmla="*/ 2147483646 w 20"/>
                <a:gd name="T7" fmla="*/ 2147483646 h 7"/>
                <a:gd name="T8" fmla="*/ 2147483646 w 20"/>
                <a:gd name="T9" fmla="*/ 214748364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7">
                  <a:moveTo>
                    <a:pt x="0" y="0"/>
                  </a:moveTo>
                  <a:lnTo>
                    <a:pt x="3" y="0"/>
                  </a:lnTo>
                  <a:lnTo>
                    <a:pt x="8" y="0"/>
                  </a:lnTo>
                  <a:lnTo>
                    <a:pt x="15" y="3"/>
                  </a:lnTo>
                  <a:lnTo>
                    <a:pt x="20" y="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19" name="Freeform 156">
              <a:extLst>
                <a:ext uri="{FF2B5EF4-FFF2-40B4-BE49-F238E27FC236}">
                  <a16:creationId xmlns:a16="http://schemas.microsoft.com/office/drawing/2014/main" id="{E1217B08-DEBC-5F1F-C78C-D8FE0D22440C}"/>
                </a:ext>
              </a:extLst>
            </p:cNvPr>
            <p:cNvSpPr>
              <a:spLocks/>
            </p:cNvSpPr>
            <p:nvPr/>
          </p:nvSpPr>
          <p:spPr bwMode="auto">
            <a:xfrm>
              <a:off x="1404071" y="2509357"/>
              <a:ext cx="114454" cy="111877"/>
            </a:xfrm>
            <a:custGeom>
              <a:avLst/>
              <a:gdLst>
                <a:gd name="T0" fmla="*/ 0 w 28"/>
                <a:gd name="T1" fmla="*/ 0 h 40"/>
                <a:gd name="T2" fmla="*/ 2147483646 w 28"/>
                <a:gd name="T3" fmla="*/ 0 h 40"/>
                <a:gd name="T4" fmla="*/ 2147483646 w 28"/>
                <a:gd name="T5" fmla="*/ 0 h 40"/>
                <a:gd name="T6" fmla="*/ 2147483646 w 28"/>
                <a:gd name="T7" fmla="*/ 0 h 40"/>
                <a:gd name="T8" fmla="*/ 2147483646 w 28"/>
                <a:gd name="T9" fmla="*/ 2147483646 h 40"/>
                <a:gd name="T10" fmla="*/ 2147483646 w 28"/>
                <a:gd name="T11" fmla="*/ 2147483646 h 40"/>
                <a:gd name="T12" fmla="*/ 2147483646 w 28"/>
                <a:gd name="T13" fmla="*/ 2147483646 h 40"/>
                <a:gd name="T14" fmla="*/ 2147483646 w 28"/>
                <a:gd name="T15" fmla="*/ 2147483646 h 40"/>
                <a:gd name="T16" fmla="*/ 2147483646 w 28"/>
                <a:gd name="T17" fmla="*/ 2147483646 h 40"/>
                <a:gd name="T18" fmla="*/ 2147483646 w 28"/>
                <a:gd name="T19" fmla="*/ 2147483646 h 40"/>
                <a:gd name="T20" fmla="*/ 2147483646 w 28"/>
                <a:gd name="T21" fmla="*/ 2147483646 h 40"/>
                <a:gd name="T22" fmla="*/ 2147483646 w 28"/>
                <a:gd name="T23" fmla="*/ 2147483646 h 40"/>
                <a:gd name="T24" fmla="*/ 2147483646 w 28"/>
                <a:gd name="T25" fmla="*/ 2147483646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40">
                  <a:moveTo>
                    <a:pt x="0" y="0"/>
                  </a:moveTo>
                  <a:lnTo>
                    <a:pt x="1" y="0"/>
                  </a:lnTo>
                  <a:lnTo>
                    <a:pt x="5" y="0"/>
                  </a:lnTo>
                  <a:lnTo>
                    <a:pt x="13" y="0"/>
                  </a:lnTo>
                  <a:lnTo>
                    <a:pt x="22" y="5"/>
                  </a:lnTo>
                  <a:lnTo>
                    <a:pt x="26" y="9"/>
                  </a:lnTo>
                  <a:lnTo>
                    <a:pt x="28" y="16"/>
                  </a:lnTo>
                  <a:lnTo>
                    <a:pt x="28" y="22"/>
                  </a:lnTo>
                  <a:lnTo>
                    <a:pt x="25" y="28"/>
                  </a:lnTo>
                  <a:lnTo>
                    <a:pt x="17" y="36"/>
                  </a:lnTo>
                  <a:lnTo>
                    <a:pt x="9" y="38"/>
                  </a:lnTo>
                  <a:lnTo>
                    <a:pt x="6" y="40"/>
                  </a:lnTo>
                  <a:lnTo>
                    <a:pt x="5" y="4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0" name="Freeform 157">
              <a:extLst>
                <a:ext uri="{FF2B5EF4-FFF2-40B4-BE49-F238E27FC236}">
                  <a16:creationId xmlns:a16="http://schemas.microsoft.com/office/drawing/2014/main" id="{29EAEA97-B7F5-5A26-AD0C-AC0ED32359AF}"/>
                </a:ext>
              </a:extLst>
            </p:cNvPr>
            <p:cNvSpPr>
              <a:spLocks/>
            </p:cNvSpPr>
            <p:nvPr/>
          </p:nvSpPr>
          <p:spPr bwMode="auto">
            <a:xfrm>
              <a:off x="835886" y="2112192"/>
              <a:ext cx="707166" cy="422337"/>
            </a:xfrm>
            <a:custGeom>
              <a:avLst/>
              <a:gdLst>
                <a:gd name="T0" fmla="*/ 2147483646 w 173"/>
                <a:gd name="T1" fmla="*/ 2147483646 h 151"/>
                <a:gd name="T2" fmla="*/ 2147483646 w 173"/>
                <a:gd name="T3" fmla="*/ 2147483646 h 151"/>
                <a:gd name="T4" fmla="*/ 2147483646 w 173"/>
                <a:gd name="T5" fmla="*/ 2147483646 h 151"/>
                <a:gd name="T6" fmla="*/ 2147483646 w 173"/>
                <a:gd name="T7" fmla="*/ 2147483646 h 151"/>
                <a:gd name="T8" fmla="*/ 2147483646 w 173"/>
                <a:gd name="T9" fmla="*/ 2147483646 h 151"/>
                <a:gd name="T10" fmla="*/ 2147483646 w 173"/>
                <a:gd name="T11" fmla="*/ 2147483646 h 151"/>
                <a:gd name="T12" fmla="*/ 2147483646 w 173"/>
                <a:gd name="T13" fmla="*/ 2147483646 h 151"/>
                <a:gd name="T14" fmla="*/ 2147483646 w 173"/>
                <a:gd name="T15" fmla="*/ 2147483646 h 151"/>
                <a:gd name="T16" fmla="*/ 2147483646 w 173"/>
                <a:gd name="T17" fmla="*/ 2147483646 h 151"/>
                <a:gd name="T18" fmla="*/ 2147483646 w 173"/>
                <a:gd name="T19" fmla="*/ 2147483646 h 151"/>
                <a:gd name="T20" fmla="*/ 2147483646 w 173"/>
                <a:gd name="T21" fmla="*/ 2147483646 h 151"/>
                <a:gd name="T22" fmla="*/ 2147483646 w 173"/>
                <a:gd name="T23" fmla="*/ 2147483646 h 151"/>
                <a:gd name="T24" fmla="*/ 2147483646 w 173"/>
                <a:gd name="T25" fmla="*/ 2147483646 h 151"/>
                <a:gd name="T26" fmla="*/ 2147483646 w 173"/>
                <a:gd name="T27" fmla="*/ 2147483646 h 151"/>
                <a:gd name="T28" fmla="*/ 2147483646 w 173"/>
                <a:gd name="T29" fmla="*/ 2147483646 h 151"/>
                <a:gd name="T30" fmla="*/ 2147483646 w 173"/>
                <a:gd name="T31" fmla="*/ 2147483646 h 151"/>
                <a:gd name="T32" fmla="*/ 2147483646 w 173"/>
                <a:gd name="T33" fmla="*/ 2147483646 h 151"/>
                <a:gd name="T34" fmla="*/ 2147483646 w 173"/>
                <a:gd name="T35" fmla="*/ 2147483646 h 151"/>
                <a:gd name="T36" fmla="*/ 2147483646 w 173"/>
                <a:gd name="T37" fmla="*/ 2147483646 h 151"/>
                <a:gd name="T38" fmla="*/ 2147483646 w 173"/>
                <a:gd name="T39" fmla="*/ 2147483646 h 151"/>
                <a:gd name="T40" fmla="*/ 2147483646 w 173"/>
                <a:gd name="T41" fmla="*/ 2147483646 h 151"/>
                <a:gd name="T42" fmla="*/ 2147483646 w 173"/>
                <a:gd name="T43" fmla="*/ 2147483646 h 151"/>
                <a:gd name="T44" fmla="*/ 2147483646 w 173"/>
                <a:gd name="T45" fmla="*/ 2147483646 h 151"/>
                <a:gd name="T46" fmla="*/ 2147483646 w 173"/>
                <a:gd name="T47" fmla="*/ 2147483646 h 151"/>
                <a:gd name="T48" fmla="*/ 2147483646 w 173"/>
                <a:gd name="T49" fmla="*/ 2147483646 h 151"/>
                <a:gd name="T50" fmla="*/ 2147483646 w 173"/>
                <a:gd name="T51" fmla="*/ 2147483646 h 151"/>
                <a:gd name="T52" fmla="*/ 2147483646 w 173"/>
                <a:gd name="T53" fmla="*/ 2147483646 h 151"/>
                <a:gd name="T54" fmla="*/ 2147483646 w 173"/>
                <a:gd name="T55" fmla="*/ 2147483646 h 151"/>
                <a:gd name="T56" fmla="*/ 2147483646 w 173"/>
                <a:gd name="T57" fmla="*/ 2147483646 h 151"/>
                <a:gd name="T58" fmla="*/ 2147483646 w 173"/>
                <a:gd name="T59" fmla="*/ 2147483646 h 151"/>
                <a:gd name="T60" fmla="*/ 2147483646 w 173"/>
                <a:gd name="T61" fmla="*/ 2147483646 h 151"/>
                <a:gd name="T62" fmla="*/ 2147483646 w 173"/>
                <a:gd name="T63" fmla="*/ 2147483646 h 151"/>
                <a:gd name="T64" fmla="*/ 2147483646 w 173"/>
                <a:gd name="T65" fmla="*/ 2147483646 h 151"/>
                <a:gd name="T66" fmla="*/ 2147483646 w 173"/>
                <a:gd name="T67" fmla="*/ 0 h 151"/>
                <a:gd name="T68" fmla="*/ 2147483646 w 173"/>
                <a:gd name="T69" fmla="*/ 0 h 151"/>
                <a:gd name="T70" fmla="*/ 2147483646 w 173"/>
                <a:gd name="T71" fmla="*/ 2147483646 h 151"/>
                <a:gd name="T72" fmla="*/ 2147483646 w 173"/>
                <a:gd name="T73" fmla="*/ 2147483646 h 151"/>
                <a:gd name="T74" fmla="*/ 2147483646 w 173"/>
                <a:gd name="T75" fmla="*/ 2147483646 h 151"/>
                <a:gd name="T76" fmla="*/ 2147483646 w 173"/>
                <a:gd name="T77" fmla="*/ 2147483646 h 151"/>
                <a:gd name="T78" fmla="*/ 2147483646 w 173"/>
                <a:gd name="T79" fmla="*/ 2147483646 h 151"/>
                <a:gd name="T80" fmla="*/ 2147483646 w 173"/>
                <a:gd name="T81" fmla="*/ 2147483646 h 151"/>
                <a:gd name="T82" fmla="*/ 2147483646 w 173"/>
                <a:gd name="T83" fmla="*/ 2147483646 h 151"/>
                <a:gd name="T84" fmla="*/ 2147483646 w 173"/>
                <a:gd name="T85" fmla="*/ 2147483646 h 151"/>
                <a:gd name="T86" fmla="*/ 2147483646 w 173"/>
                <a:gd name="T87" fmla="*/ 2147483646 h 151"/>
                <a:gd name="T88" fmla="*/ 2147483646 w 173"/>
                <a:gd name="T89" fmla="*/ 2147483646 h 151"/>
                <a:gd name="T90" fmla="*/ 2147483646 w 173"/>
                <a:gd name="T91" fmla="*/ 2147483646 h 151"/>
                <a:gd name="T92" fmla="*/ 2147483646 w 173"/>
                <a:gd name="T93" fmla="*/ 2147483646 h 151"/>
                <a:gd name="T94" fmla="*/ 2147483646 w 173"/>
                <a:gd name="T95" fmla="*/ 2147483646 h 151"/>
                <a:gd name="T96" fmla="*/ 2147483646 w 173"/>
                <a:gd name="T97" fmla="*/ 2147483646 h 151"/>
                <a:gd name="T98" fmla="*/ 0 w 173"/>
                <a:gd name="T99" fmla="*/ 2147483646 h 151"/>
                <a:gd name="T100" fmla="*/ 0 w 173"/>
                <a:gd name="T101" fmla="*/ 2147483646 h 151"/>
                <a:gd name="T102" fmla="*/ 0 w 173"/>
                <a:gd name="T103" fmla="*/ 2147483646 h 151"/>
                <a:gd name="T104" fmla="*/ 2147483646 w 173"/>
                <a:gd name="T105" fmla="*/ 2147483646 h 151"/>
                <a:gd name="T106" fmla="*/ 2147483646 w 173"/>
                <a:gd name="T107" fmla="*/ 2147483646 h 151"/>
                <a:gd name="T108" fmla="*/ 2147483646 w 173"/>
                <a:gd name="T109" fmla="*/ 2147483646 h 151"/>
                <a:gd name="T110" fmla="*/ 2147483646 w 173"/>
                <a:gd name="T111" fmla="*/ 2147483646 h 151"/>
                <a:gd name="T112" fmla="*/ 2147483646 w 173"/>
                <a:gd name="T113" fmla="*/ 2147483646 h 151"/>
                <a:gd name="T114" fmla="*/ 2147483646 w 173"/>
                <a:gd name="T115" fmla="*/ 2147483646 h 151"/>
                <a:gd name="T116" fmla="*/ 2147483646 w 173"/>
                <a:gd name="T117" fmla="*/ 2147483646 h 151"/>
                <a:gd name="T118" fmla="*/ 2147483646 w 173"/>
                <a:gd name="T119" fmla="*/ 2147483646 h 151"/>
                <a:gd name="T120" fmla="*/ 2147483646 w 173"/>
                <a:gd name="T121" fmla="*/ 2147483646 h 1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3" h="151">
                  <a:moveTo>
                    <a:pt x="55" y="143"/>
                  </a:moveTo>
                  <a:lnTo>
                    <a:pt x="54" y="142"/>
                  </a:lnTo>
                  <a:lnTo>
                    <a:pt x="52" y="139"/>
                  </a:lnTo>
                  <a:lnTo>
                    <a:pt x="50" y="134"/>
                  </a:lnTo>
                  <a:lnTo>
                    <a:pt x="48" y="127"/>
                  </a:lnTo>
                  <a:lnTo>
                    <a:pt x="46" y="119"/>
                  </a:lnTo>
                  <a:lnTo>
                    <a:pt x="46" y="111"/>
                  </a:lnTo>
                  <a:lnTo>
                    <a:pt x="48" y="104"/>
                  </a:lnTo>
                  <a:lnTo>
                    <a:pt x="52" y="99"/>
                  </a:lnTo>
                  <a:lnTo>
                    <a:pt x="62" y="90"/>
                  </a:lnTo>
                  <a:lnTo>
                    <a:pt x="67" y="84"/>
                  </a:lnTo>
                  <a:lnTo>
                    <a:pt x="72" y="83"/>
                  </a:lnTo>
                  <a:lnTo>
                    <a:pt x="79" y="83"/>
                  </a:lnTo>
                  <a:lnTo>
                    <a:pt x="86" y="83"/>
                  </a:lnTo>
                  <a:lnTo>
                    <a:pt x="88" y="83"/>
                  </a:lnTo>
                  <a:lnTo>
                    <a:pt x="91" y="83"/>
                  </a:lnTo>
                  <a:lnTo>
                    <a:pt x="92" y="83"/>
                  </a:lnTo>
                  <a:lnTo>
                    <a:pt x="96" y="82"/>
                  </a:lnTo>
                  <a:lnTo>
                    <a:pt x="103" y="82"/>
                  </a:lnTo>
                  <a:lnTo>
                    <a:pt x="110" y="80"/>
                  </a:lnTo>
                  <a:lnTo>
                    <a:pt x="125" y="76"/>
                  </a:lnTo>
                  <a:lnTo>
                    <a:pt x="133" y="75"/>
                  </a:lnTo>
                  <a:lnTo>
                    <a:pt x="139" y="74"/>
                  </a:lnTo>
                  <a:lnTo>
                    <a:pt x="149" y="68"/>
                  </a:lnTo>
                  <a:lnTo>
                    <a:pt x="156" y="66"/>
                  </a:lnTo>
                  <a:lnTo>
                    <a:pt x="163" y="62"/>
                  </a:lnTo>
                  <a:lnTo>
                    <a:pt x="168" y="55"/>
                  </a:lnTo>
                  <a:lnTo>
                    <a:pt x="172" y="47"/>
                  </a:lnTo>
                  <a:lnTo>
                    <a:pt x="173" y="36"/>
                  </a:lnTo>
                  <a:lnTo>
                    <a:pt x="173" y="23"/>
                  </a:lnTo>
                  <a:lnTo>
                    <a:pt x="171" y="11"/>
                  </a:lnTo>
                  <a:lnTo>
                    <a:pt x="164" y="4"/>
                  </a:lnTo>
                  <a:lnTo>
                    <a:pt x="156" y="0"/>
                  </a:lnTo>
                  <a:lnTo>
                    <a:pt x="148" y="0"/>
                  </a:lnTo>
                  <a:lnTo>
                    <a:pt x="140" y="2"/>
                  </a:lnTo>
                  <a:lnTo>
                    <a:pt x="131" y="3"/>
                  </a:lnTo>
                  <a:lnTo>
                    <a:pt x="124" y="6"/>
                  </a:lnTo>
                  <a:lnTo>
                    <a:pt x="119" y="7"/>
                  </a:lnTo>
                  <a:lnTo>
                    <a:pt x="116" y="7"/>
                  </a:lnTo>
                  <a:lnTo>
                    <a:pt x="112" y="7"/>
                  </a:lnTo>
                  <a:lnTo>
                    <a:pt x="100" y="8"/>
                  </a:lnTo>
                  <a:lnTo>
                    <a:pt x="84" y="11"/>
                  </a:lnTo>
                  <a:lnTo>
                    <a:pt x="67" y="15"/>
                  </a:lnTo>
                  <a:lnTo>
                    <a:pt x="50" y="20"/>
                  </a:lnTo>
                  <a:lnTo>
                    <a:pt x="34" y="28"/>
                  </a:lnTo>
                  <a:lnTo>
                    <a:pt x="19" y="38"/>
                  </a:lnTo>
                  <a:lnTo>
                    <a:pt x="10" y="50"/>
                  </a:lnTo>
                  <a:lnTo>
                    <a:pt x="3" y="62"/>
                  </a:lnTo>
                  <a:lnTo>
                    <a:pt x="0" y="74"/>
                  </a:lnTo>
                  <a:lnTo>
                    <a:pt x="0" y="86"/>
                  </a:lnTo>
                  <a:lnTo>
                    <a:pt x="0" y="96"/>
                  </a:lnTo>
                  <a:lnTo>
                    <a:pt x="7" y="122"/>
                  </a:lnTo>
                  <a:lnTo>
                    <a:pt x="11" y="135"/>
                  </a:lnTo>
                  <a:lnTo>
                    <a:pt x="16" y="150"/>
                  </a:lnTo>
                  <a:lnTo>
                    <a:pt x="18" y="150"/>
                  </a:lnTo>
                  <a:lnTo>
                    <a:pt x="20" y="150"/>
                  </a:lnTo>
                  <a:lnTo>
                    <a:pt x="31" y="151"/>
                  </a:lnTo>
                  <a:lnTo>
                    <a:pt x="43" y="148"/>
                  </a:lnTo>
                  <a:lnTo>
                    <a:pt x="55" y="143"/>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21" name="Freeform 158">
              <a:extLst>
                <a:ext uri="{FF2B5EF4-FFF2-40B4-BE49-F238E27FC236}">
                  <a16:creationId xmlns:a16="http://schemas.microsoft.com/office/drawing/2014/main" id="{6D4660AD-81F3-CBB3-142C-33BDC831285D}"/>
                </a:ext>
              </a:extLst>
            </p:cNvPr>
            <p:cNvSpPr>
              <a:spLocks/>
            </p:cNvSpPr>
            <p:nvPr/>
          </p:nvSpPr>
          <p:spPr bwMode="auto">
            <a:xfrm>
              <a:off x="1105670" y="2791848"/>
              <a:ext cx="748042" cy="595749"/>
            </a:xfrm>
            <a:custGeom>
              <a:avLst/>
              <a:gdLst>
                <a:gd name="T0" fmla="*/ 2147483646 w 183"/>
                <a:gd name="T1" fmla="*/ 0 h 213"/>
                <a:gd name="T2" fmla="*/ 2147483646 w 183"/>
                <a:gd name="T3" fmla="*/ 0 h 213"/>
                <a:gd name="T4" fmla="*/ 2147483646 w 183"/>
                <a:gd name="T5" fmla="*/ 2147483646 h 213"/>
                <a:gd name="T6" fmla="*/ 2147483646 w 183"/>
                <a:gd name="T7" fmla="*/ 2147483646 h 213"/>
                <a:gd name="T8" fmla="*/ 2147483646 w 183"/>
                <a:gd name="T9" fmla="*/ 2147483646 h 213"/>
                <a:gd name="T10" fmla="*/ 2147483646 w 183"/>
                <a:gd name="T11" fmla="*/ 2147483646 h 213"/>
                <a:gd name="T12" fmla="*/ 2147483646 w 183"/>
                <a:gd name="T13" fmla="*/ 2147483646 h 213"/>
                <a:gd name="T14" fmla="*/ 2147483646 w 183"/>
                <a:gd name="T15" fmla="*/ 2147483646 h 213"/>
                <a:gd name="T16" fmla="*/ 2147483646 w 183"/>
                <a:gd name="T17" fmla="*/ 2147483646 h 213"/>
                <a:gd name="T18" fmla="*/ 2147483646 w 183"/>
                <a:gd name="T19" fmla="*/ 2147483646 h 213"/>
                <a:gd name="T20" fmla="*/ 2147483646 w 183"/>
                <a:gd name="T21" fmla="*/ 2147483646 h 213"/>
                <a:gd name="T22" fmla="*/ 2147483646 w 183"/>
                <a:gd name="T23" fmla="*/ 2147483646 h 213"/>
                <a:gd name="T24" fmla="*/ 2147483646 w 183"/>
                <a:gd name="T25" fmla="*/ 2147483646 h 213"/>
                <a:gd name="T26" fmla="*/ 2147483646 w 183"/>
                <a:gd name="T27" fmla="*/ 2147483646 h 213"/>
                <a:gd name="T28" fmla="*/ 2147483646 w 183"/>
                <a:gd name="T29" fmla="*/ 2147483646 h 213"/>
                <a:gd name="T30" fmla="*/ 2147483646 w 183"/>
                <a:gd name="T31" fmla="*/ 2147483646 h 213"/>
                <a:gd name="T32" fmla="*/ 2147483646 w 183"/>
                <a:gd name="T33" fmla="*/ 2147483646 h 213"/>
                <a:gd name="T34" fmla="*/ 2147483646 w 183"/>
                <a:gd name="T35" fmla="*/ 2147483646 h 213"/>
                <a:gd name="T36" fmla="*/ 2147483646 w 183"/>
                <a:gd name="T37" fmla="*/ 2147483646 h 213"/>
                <a:gd name="T38" fmla="*/ 2147483646 w 183"/>
                <a:gd name="T39" fmla="*/ 2147483646 h 213"/>
                <a:gd name="T40" fmla="*/ 2147483646 w 183"/>
                <a:gd name="T41" fmla="*/ 2147483646 h 213"/>
                <a:gd name="T42" fmla="*/ 2147483646 w 183"/>
                <a:gd name="T43" fmla="*/ 2147483646 h 213"/>
                <a:gd name="T44" fmla="*/ 2147483646 w 183"/>
                <a:gd name="T45" fmla="*/ 2147483646 h 213"/>
                <a:gd name="T46" fmla="*/ 2147483646 w 183"/>
                <a:gd name="T47" fmla="*/ 2147483646 h 213"/>
                <a:gd name="T48" fmla="*/ 2147483646 w 183"/>
                <a:gd name="T49" fmla="*/ 2147483646 h 213"/>
                <a:gd name="T50" fmla="*/ 2147483646 w 183"/>
                <a:gd name="T51" fmla="*/ 2147483646 h 213"/>
                <a:gd name="T52" fmla="*/ 2147483646 w 183"/>
                <a:gd name="T53" fmla="*/ 2147483646 h 213"/>
                <a:gd name="T54" fmla="*/ 2147483646 w 183"/>
                <a:gd name="T55" fmla="*/ 2147483646 h 213"/>
                <a:gd name="T56" fmla="*/ 2147483646 w 183"/>
                <a:gd name="T57" fmla="*/ 2147483646 h 213"/>
                <a:gd name="T58" fmla="*/ 2147483646 w 183"/>
                <a:gd name="T59" fmla="*/ 2147483646 h 213"/>
                <a:gd name="T60" fmla="*/ 2147483646 w 183"/>
                <a:gd name="T61" fmla="*/ 2147483646 h 213"/>
                <a:gd name="T62" fmla="*/ 2147483646 w 183"/>
                <a:gd name="T63" fmla="*/ 2147483646 h 213"/>
                <a:gd name="T64" fmla="*/ 2147483646 w 183"/>
                <a:gd name="T65" fmla="*/ 2147483646 h 213"/>
                <a:gd name="T66" fmla="*/ 2147483646 w 183"/>
                <a:gd name="T67" fmla="*/ 2147483646 h 213"/>
                <a:gd name="T68" fmla="*/ 2147483646 w 183"/>
                <a:gd name="T69" fmla="*/ 2147483646 h 213"/>
                <a:gd name="T70" fmla="*/ 2147483646 w 183"/>
                <a:gd name="T71" fmla="*/ 2147483646 h 213"/>
                <a:gd name="T72" fmla="*/ 2147483646 w 183"/>
                <a:gd name="T73" fmla="*/ 2147483646 h 213"/>
                <a:gd name="T74" fmla="*/ 2147483646 w 183"/>
                <a:gd name="T75" fmla="*/ 2147483646 h 213"/>
                <a:gd name="T76" fmla="*/ 2147483646 w 183"/>
                <a:gd name="T77" fmla="*/ 2147483646 h 213"/>
                <a:gd name="T78" fmla="*/ 2147483646 w 183"/>
                <a:gd name="T79" fmla="*/ 2147483646 h 213"/>
                <a:gd name="T80" fmla="*/ 2147483646 w 183"/>
                <a:gd name="T81" fmla="*/ 2147483646 h 213"/>
                <a:gd name="T82" fmla="*/ 2147483646 w 183"/>
                <a:gd name="T83" fmla="*/ 2147483646 h 213"/>
                <a:gd name="T84" fmla="*/ 2147483646 w 183"/>
                <a:gd name="T85" fmla="*/ 2147483646 h 213"/>
                <a:gd name="T86" fmla="*/ 2147483646 w 183"/>
                <a:gd name="T87" fmla="*/ 2147483646 h 213"/>
                <a:gd name="T88" fmla="*/ 2147483646 w 183"/>
                <a:gd name="T89" fmla="*/ 2147483646 h 213"/>
                <a:gd name="T90" fmla="*/ 2147483646 w 183"/>
                <a:gd name="T91" fmla="*/ 2147483646 h 213"/>
                <a:gd name="T92" fmla="*/ 2147483646 w 183"/>
                <a:gd name="T93" fmla="*/ 2147483646 h 213"/>
                <a:gd name="T94" fmla="*/ 2147483646 w 183"/>
                <a:gd name="T95" fmla="*/ 2147483646 h 213"/>
                <a:gd name="T96" fmla="*/ 2147483646 w 183"/>
                <a:gd name="T97" fmla="*/ 2147483646 h 213"/>
                <a:gd name="T98" fmla="*/ 2147483646 w 183"/>
                <a:gd name="T99" fmla="*/ 2147483646 h 213"/>
                <a:gd name="T100" fmla="*/ 2147483646 w 183"/>
                <a:gd name="T101" fmla="*/ 2147483646 h 213"/>
                <a:gd name="T102" fmla="*/ 2147483646 w 183"/>
                <a:gd name="T103" fmla="*/ 2147483646 h 213"/>
                <a:gd name="T104" fmla="*/ 2147483646 w 183"/>
                <a:gd name="T105" fmla="*/ 2147483646 h 213"/>
                <a:gd name="T106" fmla="*/ 2147483646 w 183"/>
                <a:gd name="T107" fmla="*/ 2147483646 h 213"/>
                <a:gd name="T108" fmla="*/ 0 w 183"/>
                <a:gd name="T109" fmla="*/ 2147483646 h 213"/>
                <a:gd name="T110" fmla="*/ 2147483646 w 183"/>
                <a:gd name="T111" fmla="*/ 0 h 2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83" h="213">
                  <a:moveTo>
                    <a:pt x="103" y="0"/>
                  </a:moveTo>
                  <a:lnTo>
                    <a:pt x="105" y="0"/>
                  </a:lnTo>
                  <a:lnTo>
                    <a:pt x="107" y="3"/>
                  </a:lnTo>
                  <a:lnTo>
                    <a:pt x="113" y="8"/>
                  </a:lnTo>
                  <a:lnTo>
                    <a:pt x="119" y="15"/>
                  </a:lnTo>
                  <a:lnTo>
                    <a:pt x="126" y="24"/>
                  </a:lnTo>
                  <a:lnTo>
                    <a:pt x="133" y="36"/>
                  </a:lnTo>
                  <a:lnTo>
                    <a:pt x="138" y="51"/>
                  </a:lnTo>
                  <a:lnTo>
                    <a:pt x="143" y="69"/>
                  </a:lnTo>
                  <a:lnTo>
                    <a:pt x="145" y="69"/>
                  </a:lnTo>
                  <a:lnTo>
                    <a:pt x="147" y="67"/>
                  </a:lnTo>
                  <a:lnTo>
                    <a:pt x="153" y="65"/>
                  </a:lnTo>
                  <a:lnTo>
                    <a:pt x="159" y="64"/>
                  </a:lnTo>
                  <a:lnTo>
                    <a:pt x="166" y="64"/>
                  </a:lnTo>
                  <a:lnTo>
                    <a:pt x="171" y="67"/>
                  </a:lnTo>
                  <a:lnTo>
                    <a:pt x="178" y="72"/>
                  </a:lnTo>
                  <a:lnTo>
                    <a:pt x="182" y="80"/>
                  </a:lnTo>
                  <a:lnTo>
                    <a:pt x="183" y="88"/>
                  </a:lnTo>
                  <a:lnTo>
                    <a:pt x="183" y="95"/>
                  </a:lnTo>
                  <a:lnTo>
                    <a:pt x="179" y="104"/>
                  </a:lnTo>
                  <a:lnTo>
                    <a:pt x="172" y="111"/>
                  </a:lnTo>
                  <a:lnTo>
                    <a:pt x="171" y="112"/>
                  </a:lnTo>
                  <a:lnTo>
                    <a:pt x="170" y="112"/>
                  </a:lnTo>
                  <a:lnTo>
                    <a:pt x="170" y="113"/>
                  </a:lnTo>
                  <a:lnTo>
                    <a:pt x="171" y="115"/>
                  </a:lnTo>
                  <a:lnTo>
                    <a:pt x="171" y="124"/>
                  </a:lnTo>
                  <a:lnTo>
                    <a:pt x="171" y="135"/>
                  </a:lnTo>
                  <a:lnTo>
                    <a:pt x="169" y="148"/>
                  </a:lnTo>
                  <a:lnTo>
                    <a:pt x="167" y="148"/>
                  </a:lnTo>
                  <a:lnTo>
                    <a:pt x="163" y="148"/>
                  </a:lnTo>
                  <a:lnTo>
                    <a:pt x="158" y="149"/>
                  </a:lnTo>
                  <a:lnTo>
                    <a:pt x="153" y="149"/>
                  </a:lnTo>
                  <a:lnTo>
                    <a:pt x="138" y="147"/>
                  </a:lnTo>
                  <a:lnTo>
                    <a:pt x="131" y="144"/>
                  </a:lnTo>
                  <a:lnTo>
                    <a:pt x="125" y="140"/>
                  </a:lnTo>
                  <a:lnTo>
                    <a:pt x="126" y="141"/>
                  </a:lnTo>
                  <a:lnTo>
                    <a:pt x="127" y="144"/>
                  </a:lnTo>
                  <a:lnTo>
                    <a:pt x="131" y="153"/>
                  </a:lnTo>
                  <a:lnTo>
                    <a:pt x="138" y="166"/>
                  </a:lnTo>
                  <a:lnTo>
                    <a:pt x="147" y="177"/>
                  </a:lnTo>
                  <a:lnTo>
                    <a:pt x="146" y="178"/>
                  </a:lnTo>
                  <a:lnTo>
                    <a:pt x="142" y="182"/>
                  </a:lnTo>
                  <a:lnTo>
                    <a:pt x="135" y="188"/>
                  </a:lnTo>
                  <a:lnTo>
                    <a:pt x="125" y="194"/>
                  </a:lnTo>
                  <a:lnTo>
                    <a:pt x="113" y="201"/>
                  </a:lnTo>
                  <a:lnTo>
                    <a:pt x="99" y="206"/>
                  </a:lnTo>
                  <a:lnTo>
                    <a:pt x="83" y="212"/>
                  </a:lnTo>
                  <a:lnTo>
                    <a:pt x="66" y="213"/>
                  </a:lnTo>
                  <a:lnTo>
                    <a:pt x="45" y="194"/>
                  </a:lnTo>
                  <a:lnTo>
                    <a:pt x="28" y="181"/>
                  </a:lnTo>
                  <a:lnTo>
                    <a:pt x="17" y="170"/>
                  </a:lnTo>
                  <a:lnTo>
                    <a:pt x="9" y="164"/>
                  </a:lnTo>
                  <a:lnTo>
                    <a:pt x="4" y="158"/>
                  </a:lnTo>
                  <a:lnTo>
                    <a:pt x="1" y="157"/>
                  </a:lnTo>
                  <a:lnTo>
                    <a:pt x="0" y="156"/>
                  </a:lnTo>
                  <a:lnTo>
                    <a:pt x="103" y="0"/>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22" name="Freeform 159">
              <a:extLst>
                <a:ext uri="{FF2B5EF4-FFF2-40B4-BE49-F238E27FC236}">
                  <a16:creationId xmlns:a16="http://schemas.microsoft.com/office/drawing/2014/main" id="{BAFC9FFF-9B3C-AE43-10AE-8E7621DF0C12}"/>
                </a:ext>
              </a:extLst>
            </p:cNvPr>
            <p:cNvSpPr>
              <a:spLocks/>
            </p:cNvSpPr>
            <p:nvPr/>
          </p:nvSpPr>
          <p:spPr bwMode="auto">
            <a:xfrm>
              <a:off x="942163" y="2710738"/>
              <a:ext cx="694902" cy="646093"/>
            </a:xfrm>
            <a:custGeom>
              <a:avLst/>
              <a:gdLst>
                <a:gd name="T0" fmla="*/ 2147483646 w 170"/>
                <a:gd name="T1" fmla="*/ 2147483646 h 231"/>
                <a:gd name="T2" fmla="*/ 2147483646 w 170"/>
                <a:gd name="T3" fmla="*/ 2147483646 h 231"/>
                <a:gd name="T4" fmla="*/ 2147483646 w 170"/>
                <a:gd name="T5" fmla="*/ 2147483646 h 231"/>
                <a:gd name="T6" fmla="*/ 2147483646 w 170"/>
                <a:gd name="T7" fmla="*/ 2147483646 h 231"/>
                <a:gd name="T8" fmla="*/ 0 w 170"/>
                <a:gd name="T9" fmla="*/ 2147483646 h 231"/>
                <a:gd name="T10" fmla="*/ 0 w 170"/>
                <a:gd name="T11" fmla="*/ 2147483646 h 231"/>
                <a:gd name="T12" fmla="*/ 2147483646 w 170"/>
                <a:gd name="T13" fmla="*/ 2147483646 h 231"/>
                <a:gd name="T14" fmla="*/ 2147483646 w 170"/>
                <a:gd name="T15" fmla="*/ 2147483646 h 231"/>
                <a:gd name="T16" fmla="*/ 2147483646 w 170"/>
                <a:gd name="T17" fmla="*/ 2147483646 h 231"/>
                <a:gd name="T18" fmla="*/ 2147483646 w 170"/>
                <a:gd name="T19" fmla="*/ 2147483646 h 231"/>
                <a:gd name="T20" fmla="*/ 2147483646 w 170"/>
                <a:gd name="T21" fmla="*/ 0 h 231"/>
                <a:gd name="T22" fmla="*/ 2147483646 w 170"/>
                <a:gd name="T23" fmla="*/ 2147483646 h 231"/>
                <a:gd name="T24" fmla="*/ 2147483646 w 170"/>
                <a:gd name="T25" fmla="*/ 2147483646 h 231"/>
                <a:gd name="T26" fmla="*/ 2147483646 w 170"/>
                <a:gd name="T27" fmla="*/ 2147483646 h 231"/>
                <a:gd name="T28" fmla="*/ 2147483646 w 170"/>
                <a:gd name="T29" fmla="*/ 2147483646 h 231"/>
                <a:gd name="T30" fmla="*/ 2147483646 w 170"/>
                <a:gd name="T31" fmla="*/ 2147483646 h 231"/>
                <a:gd name="T32" fmla="*/ 2147483646 w 170"/>
                <a:gd name="T33" fmla="*/ 2147483646 h 231"/>
                <a:gd name="T34" fmla="*/ 2147483646 w 170"/>
                <a:gd name="T35" fmla="*/ 2147483646 h 231"/>
                <a:gd name="T36" fmla="*/ 2147483646 w 170"/>
                <a:gd name="T37" fmla="*/ 2147483646 h 231"/>
                <a:gd name="T38" fmla="*/ 2147483646 w 170"/>
                <a:gd name="T39" fmla="*/ 2147483646 h 231"/>
                <a:gd name="T40" fmla="*/ 2147483646 w 170"/>
                <a:gd name="T41" fmla="*/ 2147483646 h 231"/>
                <a:gd name="T42" fmla="*/ 2147483646 w 170"/>
                <a:gd name="T43" fmla="*/ 2147483646 h 231"/>
                <a:gd name="T44" fmla="*/ 2147483646 w 170"/>
                <a:gd name="T45" fmla="*/ 2147483646 h 231"/>
                <a:gd name="T46" fmla="*/ 2147483646 w 170"/>
                <a:gd name="T47" fmla="*/ 2147483646 h 231"/>
                <a:gd name="T48" fmla="*/ 2147483646 w 170"/>
                <a:gd name="T49" fmla="*/ 2147483646 h 231"/>
                <a:gd name="T50" fmla="*/ 2147483646 w 170"/>
                <a:gd name="T51" fmla="*/ 2147483646 h 231"/>
                <a:gd name="T52" fmla="*/ 2147483646 w 170"/>
                <a:gd name="T53" fmla="*/ 2147483646 h 231"/>
                <a:gd name="T54" fmla="*/ 2147483646 w 170"/>
                <a:gd name="T55" fmla="*/ 2147483646 h 231"/>
                <a:gd name="T56" fmla="*/ 2147483646 w 170"/>
                <a:gd name="T57" fmla="*/ 2147483646 h 231"/>
                <a:gd name="T58" fmla="*/ 2147483646 w 170"/>
                <a:gd name="T59" fmla="*/ 2147483646 h 231"/>
                <a:gd name="T60" fmla="*/ 2147483646 w 170"/>
                <a:gd name="T61" fmla="*/ 2147483646 h 231"/>
                <a:gd name="T62" fmla="*/ 2147483646 w 170"/>
                <a:gd name="T63" fmla="*/ 2147483646 h 2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0" h="231">
                  <a:moveTo>
                    <a:pt x="73" y="231"/>
                  </a:moveTo>
                  <a:lnTo>
                    <a:pt x="73" y="231"/>
                  </a:lnTo>
                  <a:lnTo>
                    <a:pt x="70" y="230"/>
                  </a:lnTo>
                  <a:lnTo>
                    <a:pt x="60" y="225"/>
                  </a:lnTo>
                  <a:lnTo>
                    <a:pt x="48" y="217"/>
                  </a:lnTo>
                  <a:lnTo>
                    <a:pt x="33" y="205"/>
                  </a:lnTo>
                  <a:lnTo>
                    <a:pt x="20" y="190"/>
                  </a:lnTo>
                  <a:lnTo>
                    <a:pt x="8" y="169"/>
                  </a:lnTo>
                  <a:lnTo>
                    <a:pt x="4" y="157"/>
                  </a:lnTo>
                  <a:lnTo>
                    <a:pt x="0" y="144"/>
                  </a:lnTo>
                  <a:lnTo>
                    <a:pt x="0" y="129"/>
                  </a:lnTo>
                  <a:lnTo>
                    <a:pt x="0" y="114"/>
                  </a:lnTo>
                  <a:lnTo>
                    <a:pt x="5" y="98"/>
                  </a:lnTo>
                  <a:lnTo>
                    <a:pt x="14" y="81"/>
                  </a:lnTo>
                  <a:lnTo>
                    <a:pt x="26" y="65"/>
                  </a:lnTo>
                  <a:lnTo>
                    <a:pt x="40" y="49"/>
                  </a:lnTo>
                  <a:lnTo>
                    <a:pt x="56" y="33"/>
                  </a:lnTo>
                  <a:lnTo>
                    <a:pt x="72" y="21"/>
                  </a:lnTo>
                  <a:lnTo>
                    <a:pt x="86" y="12"/>
                  </a:lnTo>
                  <a:lnTo>
                    <a:pt x="99" y="5"/>
                  </a:lnTo>
                  <a:lnTo>
                    <a:pt x="122" y="1"/>
                  </a:lnTo>
                  <a:lnTo>
                    <a:pt x="141" y="0"/>
                  </a:lnTo>
                  <a:lnTo>
                    <a:pt x="153" y="2"/>
                  </a:lnTo>
                  <a:lnTo>
                    <a:pt x="157" y="4"/>
                  </a:lnTo>
                  <a:lnTo>
                    <a:pt x="159" y="5"/>
                  </a:lnTo>
                  <a:lnTo>
                    <a:pt x="165" y="10"/>
                  </a:lnTo>
                  <a:lnTo>
                    <a:pt x="170" y="18"/>
                  </a:lnTo>
                  <a:lnTo>
                    <a:pt x="170" y="24"/>
                  </a:lnTo>
                  <a:lnTo>
                    <a:pt x="170" y="32"/>
                  </a:lnTo>
                  <a:lnTo>
                    <a:pt x="167" y="40"/>
                  </a:lnTo>
                  <a:lnTo>
                    <a:pt x="161" y="50"/>
                  </a:lnTo>
                  <a:lnTo>
                    <a:pt x="154" y="60"/>
                  </a:lnTo>
                  <a:lnTo>
                    <a:pt x="147" y="66"/>
                  </a:lnTo>
                  <a:lnTo>
                    <a:pt x="133" y="76"/>
                  </a:lnTo>
                  <a:lnTo>
                    <a:pt x="121" y="85"/>
                  </a:lnTo>
                  <a:lnTo>
                    <a:pt x="117" y="90"/>
                  </a:lnTo>
                  <a:lnTo>
                    <a:pt x="114" y="97"/>
                  </a:lnTo>
                  <a:lnTo>
                    <a:pt x="113" y="104"/>
                  </a:lnTo>
                  <a:lnTo>
                    <a:pt x="114" y="110"/>
                  </a:lnTo>
                  <a:lnTo>
                    <a:pt x="118" y="122"/>
                  </a:lnTo>
                  <a:lnTo>
                    <a:pt x="123" y="132"/>
                  </a:lnTo>
                  <a:lnTo>
                    <a:pt x="126" y="138"/>
                  </a:lnTo>
                  <a:lnTo>
                    <a:pt x="125" y="142"/>
                  </a:lnTo>
                  <a:lnTo>
                    <a:pt x="122" y="145"/>
                  </a:lnTo>
                  <a:lnTo>
                    <a:pt x="118" y="148"/>
                  </a:lnTo>
                  <a:lnTo>
                    <a:pt x="111" y="149"/>
                  </a:lnTo>
                  <a:lnTo>
                    <a:pt x="102" y="149"/>
                  </a:lnTo>
                  <a:lnTo>
                    <a:pt x="93" y="150"/>
                  </a:lnTo>
                  <a:lnTo>
                    <a:pt x="85" y="154"/>
                  </a:lnTo>
                  <a:lnTo>
                    <a:pt x="82" y="157"/>
                  </a:lnTo>
                  <a:lnTo>
                    <a:pt x="81" y="161"/>
                  </a:lnTo>
                  <a:lnTo>
                    <a:pt x="82" y="169"/>
                  </a:lnTo>
                  <a:lnTo>
                    <a:pt x="87" y="173"/>
                  </a:lnTo>
                  <a:lnTo>
                    <a:pt x="93" y="177"/>
                  </a:lnTo>
                  <a:lnTo>
                    <a:pt x="97" y="181"/>
                  </a:lnTo>
                  <a:lnTo>
                    <a:pt x="98" y="187"/>
                  </a:lnTo>
                  <a:lnTo>
                    <a:pt x="97" y="195"/>
                  </a:lnTo>
                  <a:lnTo>
                    <a:pt x="93" y="203"/>
                  </a:lnTo>
                  <a:lnTo>
                    <a:pt x="89" y="213"/>
                  </a:lnTo>
                  <a:lnTo>
                    <a:pt x="84" y="219"/>
                  </a:lnTo>
                  <a:lnTo>
                    <a:pt x="78" y="226"/>
                  </a:lnTo>
                  <a:lnTo>
                    <a:pt x="76" y="230"/>
                  </a:lnTo>
                  <a:lnTo>
                    <a:pt x="73" y="231"/>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23" name="Freeform 160">
              <a:extLst>
                <a:ext uri="{FF2B5EF4-FFF2-40B4-BE49-F238E27FC236}">
                  <a16:creationId xmlns:a16="http://schemas.microsoft.com/office/drawing/2014/main" id="{AEA1D877-FD1D-C5CA-B293-8E31531BFDE1}"/>
                </a:ext>
              </a:extLst>
            </p:cNvPr>
            <p:cNvSpPr>
              <a:spLocks/>
            </p:cNvSpPr>
            <p:nvPr/>
          </p:nvSpPr>
          <p:spPr bwMode="auto">
            <a:xfrm>
              <a:off x="1142463" y="3323269"/>
              <a:ext cx="441466" cy="97893"/>
            </a:xfrm>
            <a:custGeom>
              <a:avLst/>
              <a:gdLst>
                <a:gd name="T0" fmla="*/ 2147483646 w 108"/>
                <a:gd name="T1" fmla="*/ 2147483646 h 35"/>
                <a:gd name="T2" fmla="*/ 2147483646 w 108"/>
                <a:gd name="T3" fmla="*/ 0 h 35"/>
                <a:gd name="T4" fmla="*/ 2147483646 w 108"/>
                <a:gd name="T5" fmla="*/ 0 h 35"/>
                <a:gd name="T6" fmla="*/ 2147483646 w 108"/>
                <a:gd name="T7" fmla="*/ 0 h 35"/>
                <a:gd name="T8" fmla="*/ 2147483646 w 108"/>
                <a:gd name="T9" fmla="*/ 0 h 35"/>
                <a:gd name="T10" fmla="*/ 2147483646 w 108"/>
                <a:gd name="T11" fmla="*/ 2147483646 h 35"/>
                <a:gd name="T12" fmla="*/ 2147483646 w 108"/>
                <a:gd name="T13" fmla="*/ 2147483646 h 35"/>
                <a:gd name="T14" fmla="*/ 2147483646 w 108"/>
                <a:gd name="T15" fmla="*/ 2147483646 h 35"/>
                <a:gd name="T16" fmla="*/ 0 w 108"/>
                <a:gd name="T17" fmla="*/ 2147483646 h 35"/>
                <a:gd name="T18" fmla="*/ 2147483646 w 108"/>
                <a:gd name="T19" fmla="*/ 2147483646 h 35"/>
                <a:gd name="T20" fmla="*/ 2147483646 w 108"/>
                <a:gd name="T21" fmla="*/ 2147483646 h 35"/>
                <a:gd name="T22" fmla="*/ 2147483646 w 108"/>
                <a:gd name="T23" fmla="*/ 2147483646 h 35"/>
                <a:gd name="T24" fmla="*/ 2147483646 w 108"/>
                <a:gd name="T25" fmla="*/ 2147483646 h 35"/>
                <a:gd name="T26" fmla="*/ 2147483646 w 108"/>
                <a:gd name="T27" fmla="*/ 2147483646 h 35"/>
                <a:gd name="T28" fmla="*/ 2147483646 w 108"/>
                <a:gd name="T29" fmla="*/ 2147483646 h 35"/>
                <a:gd name="T30" fmla="*/ 2147483646 w 108"/>
                <a:gd name="T31" fmla="*/ 2147483646 h 35"/>
                <a:gd name="T32" fmla="*/ 2147483646 w 108"/>
                <a:gd name="T33" fmla="*/ 2147483646 h 35"/>
                <a:gd name="T34" fmla="*/ 2147483646 w 108"/>
                <a:gd name="T35" fmla="*/ 2147483646 h 35"/>
                <a:gd name="T36" fmla="*/ 2147483646 w 108"/>
                <a:gd name="T37" fmla="*/ 2147483646 h 35"/>
                <a:gd name="T38" fmla="*/ 2147483646 w 108"/>
                <a:gd name="T39" fmla="*/ 2147483646 h 35"/>
                <a:gd name="T40" fmla="*/ 2147483646 w 108"/>
                <a:gd name="T41" fmla="*/ 2147483646 h 35"/>
                <a:gd name="T42" fmla="*/ 2147483646 w 108"/>
                <a:gd name="T43" fmla="*/ 2147483646 h 35"/>
                <a:gd name="T44" fmla="*/ 2147483646 w 108"/>
                <a:gd name="T45" fmla="*/ 2147483646 h 35"/>
                <a:gd name="T46" fmla="*/ 2147483646 w 108"/>
                <a:gd name="T47" fmla="*/ 2147483646 h 35"/>
                <a:gd name="T48" fmla="*/ 2147483646 w 108"/>
                <a:gd name="T49" fmla="*/ 2147483646 h 35"/>
                <a:gd name="T50" fmla="*/ 2147483646 w 108"/>
                <a:gd name="T51" fmla="*/ 2147483646 h 35"/>
                <a:gd name="T52" fmla="*/ 2147483646 w 108"/>
                <a:gd name="T53" fmla="*/ 2147483646 h 35"/>
                <a:gd name="T54" fmla="*/ 2147483646 w 108"/>
                <a:gd name="T55" fmla="*/ 2147483646 h 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08" h="35">
                  <a:moveTo>
                    <a:pt x="66" y="2"/>
                  </a:moveTo>
                  <a:lnTo>
                    <a:pt x="56" y="0"/>
                  </a:lnTo>
                  <a:lnTo>
                    <a:pt x="41" y="0"/>
                  </a:lnTo>
                  <a:lnTo>
                    <a:pt x="27" y="0"/>
                  </a:lnTo>
                  <a:lnTo>
                    <a:pt x="9" y="0"/>
                  </a:lnTo>
                  <a:lnTo>
                    <a:pt x="9" y="3"/>
                  </a:lnTo>
                  <a:lnTo>
                    <a:pt x="7" y="11"/>
                  </a:lnTo>
                  <a:lnTo>
                    <a:pt x="3" y="22"/>
                  </a:lnTo>
                  <a:lnTo>
                    <a:pt x="0" y="35"/>
                  </a:lnTo>
                  <a:lnTo>
                    <a:pt x="19" y="34"/>
                  </a:lnTo>
                  <a:lnTo>
                    <a:pt x="36" y="32"/>
                  </a:lnTo>
                  <a:lnTo>
                    <a:pt x="50" y="31"/>
                  </a:lnTo>
                  <a:lnTo>
                    <a:pt x="62" y="30"/>
                  </a:lnTo>
                  <a:lnTo>
                    <a:pt x="73" y="28"/>
                  </a:lnTo>
                  <a:lnTo>
                    <a:pt x="81" y="28"/>
                  </a:lnTo>
                  <a:lnTo>
                    <a:pt x="89" y="27"/>
                  </a:lnTo>
                  <a:lnTo>
                    <a:pt x="94" y="27"/>
                  </a:lnTo>
                  <a:lnTo>
                    <a:pt x="102" y="26"/>
                  </a:lnTo>
                  <a:lnTo>
                    <a:pt x="106" y="26"/>
                  </a:lnTo>
                  <a:lnTo>
                    <a:pt x="108" y="26"/>
                  </a:lnTo>
                  <a:lnTo>
                    <a:pt x="106" y="23"/>
                  </a:lnTo>
                  <a:lnTo>
                    <a:pt x="100" y="16"/>
                  </a:lnTo>
                  <a:lnTo>
                    <a:pt x="94" y="12"/>
                  </a:lnTo>
                  <a:lnTo>
                    <a:pt x="86" y="8"/>
                  </a:lnTo>
                  <a:lnTo>
                    <a:pt x="78" y="6"/>
                  </a:lnTo>
                  <a:lnTo>
                    <a:pt x="66" y="2"/>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1524" name="Freeform 161">
              <a:extLst>
                <a:ext uri="{FF2B5EF4-FFF2-40B4-BE49-F238E27FC236}">
                  <a16:creationId xmlns:a16="http://schemas.microsoft.com/office/drawing/2014/main" id="{7578D19D-85DA-308A-F5DC-108F88D1A46C}"/>
                </a:ext>
              </a:extLst>
            </p:cNvPr>
            <p:cNvSpPr>
              <a:spLocks/>
            </p:cNvSpPr>
            <p:nvPr/>
          </p:nvSpPr>
          <p:spPr bwMode="auto">
            <a:xfrm>
              <a:off x="1923201" y="3465908"/>
              <a:ext cx="306575" cy="246130"/>
            </a:xfrm>
            <a:custGeom>
              <a:avLst/>
              <a:gdLst>
                <a:gd name="T0" fmla="*/ 2147483646 w 75"/>
                <a:gd name="T1" fmla="*/ 2147483646 h 88"/>
                <a:gd name="T2" fmla="*/ 2147483646 w 75"/>
                <a:gd name="T3" fmla="*/ 2147483646 h 88"/>
                <a:gd name="T4" fmla="*/ 2147483646 w 75"/>
                <a:gd name="T5" fmla="*/ 2147483646 h 88"/>
                <a:gd name="T6" fmla="*/ 2147483646 w 75"/>
                <a:gd name="T7" fmla="*/ 2147483646 h 88"/>
                <a:gd name="T8" fmla="*/ 2147483646 w 75"/>
                <a:gd name="T9" fmla="*/ 2147483646 h 88"/>
                <a:gd name="T10" fmla="*/ 2147483646 w 75"/>
                <a:gd name="T11" fmla="*/ 2147483646 h 88"/>
                <a:gd name="T12" fmla="*/ 0 w 75"/>
                <a:gd name="T13" fmla="*/ 2147483646 h 88"/>
                <a:gd name="T14" fmla="*/ 2147483646 w 75"/>
                <a:gd name="T15" fmla="*/ 2147483646 h 88"/>
                <a:gd name="T16" fmla="*/ 2147483646 w 75"/>
                <a:gd name="T17" fmla="*/ 2147483646 h 88"/>
                <a:gd name="T18" fmla="*/ 2147483646 w 75"/>
                <a:gd name="T19" fmla="*/ 2147483646 h 88"/>
                <a:gd name="T20" fmla="*/ 2147483646 w 75"/>
                <a:gd name="T21" fmla="*/ 0 h 88"/>
                <a:gd name="T22" fmla="*/ 2147483646 w 75"/>
                <a:gd name="T23" fmla="*/ 2147483646 h 88"/>
                <a:gd name="T24" fmla="*/ 2147483646 w 75"/>
                <a:gd name="T25" fmla="*/ 2147483646 h 88"/>
                <a:gd name="T26" fmla="*/ 2147483646 w 75"/>
                <a:gd name="T27" fmla="*/ 2147483646 h 88"/>
                <a:gd name="T28" fmla="*/ 2147483646 w 75"/>
                <a:gd name="T29" fmla="*/ 2147483646 h 88"/>
                <a:gd name="T30" fmla="*/ 2147483646 w 75"/>
                <a:gd name="T31" fmla="*/ 2147483646 h 88"/>
                <a:gd name="T32" fmla="*/ 2147483646 w 75"/>
                <a:gd name="T33" fmla="*/ 2147483646 h 88"/>
                <a:gd name="T34" fmla="*/ 2147483646 w 75"/>
                <a:gd name="T35" fmla="*/ 2147483646 h 88"/>
                <a:gd name="T36" fmla="*/ 2147483646 w 75"/>
                <a:gd name="T37" fmla="*/ 2147483646 h 88"/>
                <a:gd name="T38" fmla="*/ 2147483646 w 75"/>
                <a:gd name="T39" fmla="*/ 2147483646 h 88"/>
                <a:gd name="T40" fmla="*/ 2147483646 w 75"/>
                <a:gd name="T41" fmla="*/ 2147483646 h 88"/>
                <a:gd name="T42" fmla="*/ 2147483646 w 75"/>
                <a:gd name="T43" fmla="*/ 2147483646 h 88"/>
                <a:gd name="T44" fmla="*/ 2147483646 w 75"/>
                <a:gd name="T45" fmla="*/ 2147483646 h 88"/>
                <a:gd name="T46" fmla="*/ 2147483646 w 75"/>
                <a:gd name="T47" fmla="*/ 2147483646 h 88"/>
                <a:gd name="T48" fmla="*/ 2147483646 w 75"/>
                <a:gd name="T49" fmla="*/ 2147483646 h 88"/>
                <a:gd name="T50" fmla="*/ 2147483646 w 75"/>
                <a:gd name="T51" fmla="*/ 2147483646 h 88"/>
                <a:gd name="T52" fmla="*/ 2147483646 w 75"/>
                <a:gd name="T53" fmla="*/ 2147483646 h 88"/>
                <a:gd name="T54" fmla="*/ 2147483646 w 75"/>
                <a:gd name="T55" fmla="*/ 2147483646 h 88"/>
                <a:gd name="T56" fmla="*/ 2147483646 w 75"/>
                <a:gd name="T57" fmla="*/ 2147483646 h 88"/>
                <a:gd name="T58" fmla="*/ 2147483646 w 75"/>
                <a:gd name="T59" fmla="*/ 2147483646 h 88"/>
                <a:gd name="T60" fmla="*/ 2147483646 w 75"/>
                <a:gd name="T61" fmla="*/ 2147483646 h 88"/>
                <a:gd name="T62" fmla="*/ 2147483646 w 75"/>
                <a:gd name="T63" fmla="*/ 2147483646 h 88"/>
                <a:gd name="T64" fmla="*/ 2147483646 w 75"/>
                <a:gd name="T65" fmla="*/ 2147483646 h 88"/>
                <a:gd name="T66" fmla="*/ 2147483646 w 75"/>
                <a:gd name="T67" fmla="*/ 2147483646 h 88"/>
                <a:gd name="T68" fmla="*/ 2147483646 w 75"/>
                <a:gd name="T69" fmla="*/ 2147483646 h 88"/>
                <a:gd name="T70" fmla="*/ 2147483646 w 75"/>
                <a:gd name="T71" fmla="*/ 2147483646 h 88"/>
                <a:gd name="T72" fmla="*/ 2147483646 w 75"/>
                <a:gd name="T73" fmla="*/ 2147483646 h 88"/>
                <a:gd name="T74" fmla="*/ 2147483646 w 75"/>
                <a:gd name="T75" fmla="*/ 2147483646 h 88"/>
                <a:gd name="T76" fmla="*/ 2147483646 w 75"/>
                <a:gd name="T77" fmla="*/ 2147483646 h 88"/>
                <a:gd name="T78" fmla="*/ 2147483646 w 75"/>
                <a:gd name="T79" fmla="*/ 2147483646 h 88"/>
                <a:gd name="T80" fmla="*/ 2147483646 w 75"/>
                <a:gd name="T81" fmla="*/ 2147483646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5" h="88">
                  <a:moveTo>
                    <a:pt x="6" y="47"/>
                  </a:moveTo>
                  <a:lnTo>
                    <a:pt x="8" y="41"/>
                  </a:lnTo>
                  <a:lnTo>
                    <a:pt x="8" y="39"/>
                  </a:lnTo>
                  <a:lnTo>
                    <a:pt x="7" y="36"/>
                  </a:lnTo>
                  <a:lnTo>
                    <a:pt x="4" y="29"/>
                  </a:lnTo>
                  <a:lnTo>
                    <a:pt x="0" y="20"/>
                  </a:lnTo>
                  <a:lnTo>
                    <a:pt x="2" y="12"/>
                  </a:lnTo>
                  <a:lnTo>
                    <a:pt x="6" y="5"/>
                  </a:lnTo>
                  <a:lnTo>
                    <a:pt x="14" y="1"/>
                  </a:lnTo>
                  <a:lnTo>
                    <a:pt x="22" y="0"/>
                  </a:lnTo>
                  <a:lnTo>
                    <a:pt x="27" y="4"/>
                  </a:lnTo>
                  <a:lnTo>
                    <a:pt x="30" y="9"/>
                  </a:lnTo>
                  <a:lnTo>
                    <a:pt x="31" y="13"/>
                  </a:lnTo>
                  <a:lnTo>
                    <a:pt x="32" y="16"/>
                  </a:lnTo>
                  <a:lnTo>
                    <a:pt x="32" y="17"/>
                  </a:lnTo>
                  <a:lnTo>
                    <a:pt x="35" y="16"/>
                  </a:lnTo>
                  <a:lnTo>
                    <a:pt x="42" y="12"/>
                  </a:lnTo>
                  <a:lnTo>
                    <a:pt x="51" y="9"/>
                  </a:lnTo>
                  <a:lnTo>
                    <a:pt x="55" y="9"/>
                  </a:lnTo>
                  <a:lnTo>
                    <a:pt x="59" y="11"/>
                  </a:lnTo>
                  <a:lnTo>
                    <a:pt x="64" y="16"/>
                  </a:lnTo>
                  <a:lnTo>
                    <a:pt x="66" y="21"/>
                  </a:lnTo>
                  <a:lnTo>
                    <a:pt x="66" y="24"/>
                  </a:lnTo>
                  <a:lnTo>
                    <a:pt x="66" y="25"/>
                  </a:lnTo>
                  <a:lnTo>
                    <a:pt x="67" y="27"/>
                  </a:lnTo>
                  <a:lnTo>
                    <a:pt x="70" y="29"/>
                  </a:lnTo>
                  <a:lnTo>
                    <a:pt x="72" y="35"/>
                  </a:lnTo>
                  <a:lnTo>
                    <a:pt x="72" y="40"/>
                  </a:lnTo>
                  <a:lnTo>
                    <a:pt x="74" y="41"/>
                  </a:lnTo>
                  <a:lnTo>
                    <a:pt x="75" y="45"/>
                  </a:lnTo>
                  <a:lnTo>
                    <a:pt x="75" y="51"/>
                  </a:lnTo>
                  <a:lnTo>
                    <a:pt x="72" y="60"/>
                  </a:lnTo>
                  <a:lnTo>
                    <a:pt x="70" y="65"/>
                  </a:lnTo>
                  <a:lnTo>
                    <a:pt x="66" y="71"/>
                  </a:lnTo>
                  <a:lnTo>
                    <a:pt x="55" y="80"/>
                  </a:lnTo>
                  <a:lnTo>
                    <a:pt x="46" y="87"/>
                  </a:lnTo>
                  <a:lnTo>
                    <a:pt x="43" y="88"/>
                  </a:lnTo>
                  <a:lnTo>
                    <a:pt x="42" y="88"/>
                  </a:lnTo>
                  <a:lnTo>
                    <a:pt x="6" y="4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25" name="Freeform 162">
              <a:extLst>
                <a:ext uri="{FF2B5EF4-FFF2-40B4-BE49-F238E27FC236}">
                  <a16:creationId xmlns:a16="http://schemas.microsoft.com/office/drawing/2014/main" id="{A419E798-2831-2C72-031E-7283FACB4640}"/>
                </a:ext>
              </a:extLst>
            </p:cNvPr>
            <p:cNvSpPr>
              <a:spLocks/>
            </p:cNvSpPr>
            <p:nvPr/>
          </p:nvSpPr>
          <p:spPr bwMode="auto">
            <a:xfrm>
              <a:off x="832930" y="3380882"/>
              <a:ext cx="1265427" cy="641319"/>
            </a:xfrm>
            <a:custGeom>
              <a:avLst/>
              <a:gdLst>
                <a:gd name="T0" fmla="*/ 2147483647 w 310"/>
                <a:gd name="T1" fmla="*/ 2147483647 h 230"/>
                <a:gd name="T2" fmla="*/ 2147483647 w 310"/>
                <a:gd name="T3" fmla="*/ 2147483647 h 230"/>
                <a:gd name="T4" fmla="*/ 2147483647 w 310"/>
                <a:gd name="T5" fmla="*/ 2147483647 h 230"/>
                <a:gd name="T6" fmla="*/ 2147483647 w 310"/>
                <a:gd name="T7" fmla="*/ 2147483647 h 230"/>
                <a:gd name="T8" fmla="*/ 2147483647 w 310"/>
                <a:gd name="T9" fmla="*/ 2147483647 h 230"/>
                <a:gd name="T10" fmla="*/ 2147483647 w 310"/>
                <a:gd name="T11" fmla="*/ 2147483647 h 230"/>
                <a:gd name="T12" fmla="*/ 2147483647 w 310"/>
                <a:gd name="T13" fmla="*/ 2147483647 h 230"/>
                <a:gd name="T14" fmla="*/ 2147483647 w 310"/>
                <a:gd name="T15" fmla="*/ 2147483647 h 230"/>
                <a:gd name="T16" fmla="*/ 2147483647 w 310"/>
                <a:gd name="T17" fmla="*/ 2147483647 h 230"/>
                <a:gd name="T18" fmla="*/ 2147483647 w 310"/>
                <a:gd name="T19" fmla="*/ 2147483647 h 230"/>
                <a:gd name="T20" fmla="*/ 2147483647 w 310"/>
                <a:gd name="T21" fmla="*/ 2147483647 h 230"/>
                <a:gd name="T22" fmla="*/ 2147483647 w 310"/>
                <a:gd name="T23" fmla="*/ 2147483647 h 230"/>
                <a:gd name="T24" fmla="*/ 2147483647 w 310"/>
                <a:gd name="T25" fmla="*/ 2147483647 h 230"/>
                <a:gd name="T26" fmla="*/ 2147483647 w 310"/>
                <a:gd name="T27" fmla="*/ 2147483647 h 230"/>
                <a:gd name="T28" fmla="*/ 2147483647 w 310"/>
                <a:gd name="T29" fmla="*/ 2147483647 h 230"/>
                <a:gd name="T30" fmla="*/ 2147483647 w 310"/>
                <a:gd name="T31" fmla="*/ 2147483647 h 230"/>
                <a:gd name="T32" fmla="*/ 2147483647 w 310"/>
                <a:gd name="T33" fmla="*/ 2147483647 h 230"/>
                <a:gd name="T34" fmla="*/ 2147483647 w 310"/>
                <a:gd name="T35" fmla="*/ 2147483647 h 230"/>
                <a:gd name="T36" fmla="*/ 2147483647 w 310"/>
                <a:gd name="T37" fmla="*/ 2147483647 h 230"/>
                <a:gd name="T38" fmla="*/ 2147483647 w 310"/>
                <a:gd name="T39" fmla="*/ 2147483647 h 230"/>
                <a:gd name="T40" fmla="*/ 2147483647 w 310"/>
                <a:gd name="T41" fmla="*/ 2147483647 h 230"/>
                <a:gd name="T42" fmla="*/ 2147483647 w 310"/>
                <a:gd name="T43" fmla="*/ 2147483647 h 230"/>
                <a:gd name="T44" fmla="*/ 2147483647 w 310"/>
                <a:gd name="T45" fmla="*/ 0 h 230"/>
                <a:gd name="T46" fmla="*/ 2147483647 w 310"/>
                <a:gd name="T47" fmla="*/ 2147483647 h 230"/>
                <a:gd name="T48" fmla="*/ 2147483647 w 310"/>
                <a:gd name="T49" fmla="*/ 2147483647 h 230"/>
                <a:gd name="T50" fmla="*/ 2147483647 w 310"/>
                <a:gd name="T51" fmla="*/ 2147483647 h 230"/>
                <a:gd name="T52" fmla="*/ 2147483647 w 310"/>
                <a:gd name="T53" fmla="*/ 2147483647 h 230"/>
                <a:gd name="T54" fmla="*/ 2147483647 w 310"/>
                <a:gd name="T55" fmla="*/ 2147483647 h 230"/>
                <a:gd name="T56" fmla="*/ 2147483647 w 310"/>
                <a:gd name="T57" fmla="*/ 2147483647 h 230"/>
                <a:gd name="T58" fmla="*/ 2147483647 w 310"/>
                <a:gd name="T59" fmla="*/ 2147483647 h 230"/>
                <a:gd name="T60" fmla="*/ 2147483647 w 310"/>
                <a:gd name="T61" fmla="*/ 2147483647 h 230"/>
                <a:gd name="T62" fmla="*/ 2147483647 w 310"/>
                <a:gd name="T63" fmla="*/ 2147483647 h 230"/>
                <a:gd name="T64" fmla="*/ 2147483647 w 310"/>
                <a:gd name="T65" fmla="*/ 2147483647 h 230"/>
                <a:gd name="T66" fmla="*/ 2147483647 w 310"/>
                <a:gd name="T67" fmla="*/ 2147483647 h 230"/>
                <a:gd name="T68" fmla="*/ 2147483647 w 310"/>
                <a:gd name="T69" fmla="*/ 2147483647 h 230"/>
                <a:gd name="T70" fmla="*/ 0 w 310"/>
                <a:gd name="T71" fmla="*/ 2147483647 h 230"/>
                <a:gd name="T72" fmla="*/ 2147483647 w 310"/>
                <a:gd name="T73" fmla="*/ 2147483647 h 230"/>
                <a:gd name="T74" fmla="*/ 2147483647 w 310"/>
                <a:gd name="T75" fmla="*/ 2147483647 h 230"/>
                <a:gd name="T76" fmla="*/ 2147483647 w 310"/>
                <a:gd name="T77" fmla="*/ 2147483647 h 230"/>
                <a:gd name="T78" fmla="*/ 2147483647 w 310"/>
                <a:gd name="T79" fmla="*/ 2147483647 h 230"/>
                <a:gd name="T80" fmla="*/ 2147483647 w 310"/>
                <a:gd name="T81" fmla="*/ 2147483647 h 230"/>
                <a:gd name="T82" fmla="*/ 2147483647 w 310"/>
                <a:gd name="T83" fmla="*/ 2147483647 h 230"/>
                <a:gd name="T84" fmla="*/ 2147483647 w 310"/>
                <a:gd name="T85" fmla="*/ 2147483647 h 2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10" h="230">
                  <a:moveTo>
                    <a:pt x="190" y="208"/>
                  </a:moveTo>
                  <a:lnTo>
                    <a:pt x="194" y="191"/>
                  </a:lnTo>
                  <a:lnTo>
                    <a:pt x="197" y="178"/>
                  </a:lnTo>
                  <a:lnTo>
                    <a:pt x="200" y="168"/>
                  </a:lnTo>
                  <a:lnTo>
                    <a:pt x="201" y="162"/>
                  </a:lnTo>
                  <a:lnTo>
                    <a:pt x="202" y="158"/>
                  </a:lnTo>
                  <a:lnTo>
                    <a:pt x="202" y="156"/>
                  </a:lnTo>
                  <a:lnTo>
                    <a:pt x="202" y="155"/>
                  </a:lnTo>
                  <a:lnTo>
                    <a:pt x="204" y="156"/>
                  </a:lnTo>
                  <a:lnTo>
                    <a:pt x="205" y="159"/>
                  </a:lnTo>
                  <a:lnTo>
                    <a:pt x="209" y="167"/>
                  </a:lnTo>
                  <a:lnTo>
                    <a:pt x="217" y="174"/>
                  </a:lnTo>
                  <a:lnTo>
                    <a:pt x="221" y="176"/>
                  </a:lnTo>
                  <a:lnTo>
                    <a:pt x="226" y="178"/>
                  </a:lnTo>
                  <a:lnTo>
                    <a:pt x="237" y="176"/>
                  </a:lnTo>
                  <a:lnTo>
                    <a:pt x="249" y="171"/>
                  </a:lnTo>
                  <a:lnTo>
                    <a:pt x="261" y="164"/>
                  </a:lnTo>
                  <a:lnTo>
                    <a:pt x="273" y="156"/>
                  </a:lnTo>
                  <a:lnTo>
                    <a:pt x="293" y="139"/>
                  </a:lnTo>
                  <a:lnTo>
                    <a:pt x="302" y="131"/>
                  </a:lnTo>
                  <a:lnTo>
                    <a:pt x="310" y="123"/>
                  </a:lnTo>
                  <a:lnTo>
                    <a:pt x="306" y="112"/>
                  </a:lnTo>
                  <a:lnTo>
                    <a:pt x="302" y="104"/>
                  </a:lnTo>
                  <a:lnTo>
                    <a:pt x="289" y="88"/>
                  </a:lnTo>
                  <a:lnTo>
                    <a:pt x="282" y="83"/>
                  </a:lnTo>
                  <a:lnTo>
                    <a:pt x="277" y="79"/>
                  </a:lnTo>
                  <a:lnTo>
                    <a:pt x="273" y="76"/>
                  </a:lnTo>
                  <a:lnTo>
                    <a:pt x="271" y="75"/>
                  </a:lnTo>
                  <a:lnTo>
                    <a:pt x="263" y="80"/>
                  </a:lnTo>
                  <a:lnTo>
                    <a:pt x="257" y="83"/>
                  </a:lnTo>
                  <a:lnTo>
                    <a:pt x="253" y="86"/>
                  </a:lnTo>
                  <a:lnTo>
                    <a:pt x="250" y="87"/>
                  </a:lnTo>
                  <a:lnTo>
                    <a:pt x="247" y="90"/>
                  </a:lnTo>
                  <a:lnTo>
                    <a:pt x="247" y="88"/>
                  </a:lnTo>
                  <a:lnTo>
                    <a:pt x="247" y="84"/>
                  </a:lnTo>
                  <a:lnTo>
                    <a:pt x="246" y="75"/>
                  </a:lnTo>
                  <a:lnTo>
                    <a:pt x="243" y="62"/>
                  </a:lnTo>
                  <a:lnTo>
                    <a:pt x="239" y="47"/>
                  </a:lnTo>
                  <a:lnTo>
                    <a:pt x="236" y="40"/>
                  </a:lnTo>
                  <a:lnTo>
                    <a:pt x="230" y="32"/>
                  </a:lnTo>
                  <a:lnTo>
                    <a:pt x="214" y="19"/>
                  </a:lnTo>
                  <a:lnTo>
                    <a:pt x="200" y="10"/>
                  </a:lnTo>
                  <a:lnTo>
                    <a:pt x="186" y="3"/>
                  </a:lnTo>
                  <a:lnTo>
                    <a:pt x="178" y="2"/>
                  </a:lnTo>
                  <a:lnTo>
                    <a:pt x="166" y="0"/>
                  </a:lnTo>
                  <a:lnTo>
                    <a:pt x="152" y="0"/>
                  </a:lnTo>
                  <a:lnTo>
                    <a:pt x="137" y="2"/>
                  </a:lnTo>
                  <a:lnTo>
                    <a:pt x="122" y="2"/>
                  </a:lnTo>
                  <a:lnTo>
                    <a:pt x="109" y="3"/>
                  </a:lnTo>
                  <a:lnTo>
                    <a:pt x="99" y="3"/>
                  </a:lnTo>
                  <a:lnTo>
                    <a:pt x="93" y="3"/>
                  </a:lnTo>
                  <a:lnTo>
                    <a:pt x="85" y="6"/>
                  </a:lnTo>
                  <a:lnTo>
                    <a:pt x="72" y="12"/>
                  </a:lnTo>
                  <a:lnTo>
                    <a:pt x="64" y="18"/>
                  </a:lnTo>
                  <a:lnTo>
                    <a:pt x="55" y="24"/>
                  </a:lnTo>
                  <a:lnTo>
                    <a:pt x="45" y="34"/>
                  </a:lnTo>
                  <a:lnTo>
                    <a:pt x="33" y="44"/>
                  </a:lnTo>
                  <a:lnTo>
                    <a:pt x="21" y="60"/>
                  </a:lnTo>
                  <a:lnTo>
                    <a:pt x="13" y="79"/>
                  </a:lnTo>
                  <a:lnTo>
                    <a:pt x="9" y="99"/>
                  </a:lnTo>
                  <a:lnTo>
                    <a:pt x="7" y="119"/>
                  </a:lnTo>
                  <a:lnTo>
                    <a:pt x="7" y="138"/>
                  </a:lnTo>
                  <a:lnTo>
                    <a:pt x="7" y="154"/>
                  </a:lnTo>
                  <a:lnTo>
                    <a:pt x="8" y="167"/>
                  </a:lnTo>
                  <a:lnTo>
                    <a:pt x="9" y="171"/>
                  </a:lnTo>
                  <a:lnTo>
                    <a:pt x="9" y="174"/>
                  </a:lnTo>
                  <a:lnTo>
                    <a:pt x="7" y="184"/>
                  </a:lnTo>
                  <a:lnTo>
                    <a:pt x="4" y="196"/>
                  </a:lnTo>
                  <a:lnTo>
                    <a:pt x="1" y="207"/>
                  </a:lnTo>
                  <a:lnTo>
                    <a:pt x="0" y="208"/>
                  </a:lnTo>
                  <a:lnTo>
                    <a:pt x="0" y="210"/>
                  </a:lnTo>
                  <a:lnTo>
                    <a:pt x="0" y="211"/>
                  </a:lnTo>
                  <a:lnTo>
                    <a:pt x="3" y="212"/>
                  </a:lnTo>
                  <a:lnTo>
                    <a:pt x="8" y="214"/>
                  </a:lnTo>
                  <a:lnTo>
                    <a:pt x="15" y="216"/>
                  </a:lnTo>
                  <a:lnTo>
                    <a:pt x="23" y="219"/>
                  </a:lnTo>
                  <a:lnTo>
                    <a:pt x="32" y="222"/>
                  </a:lnTo>
                  <a:lnTo>
                    <a:pt x="56" y="227"/>
                  </a:lnTo>
                  <a:lnTo>
                    <a:pt x="85" y="230"/>
                  </a:lnTo>
                  <a:lnTo>
                    <a:pt x="117" y="228"/>
                  </a:lnTo>
                  <a:lnTo>
                    <a:pt x="134" y="226"/>
                  </a:lnTo>
                  <a:lnTo>
                    <a:pt x="152" y="222"/>
                  </a:lnTo>
                  <a:lnTo>
                    <a:pt x="172" y="216"/>
                  </a:lnTo>
                  <a:lnTo>
                    <a:pt x="190" y="208"/>
                  </a:lnTo>
                  <a:close/>
                </a:path>
              </a:pathLst>
            </a:custGeom>
            <a:solidFill>
              <a:srgbClr val="FFCC99"/>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26" name="Freeform 163">
              <a:extLst>
                <a:ext uri="{FF2B5EF4-FFF2-40B4-BE49-F238E27FC236}">
                  <a16:creationId xmlns:a16="http://schemas.microsoft.com/office/drawing/2014/main" id="{9B622E5E-0E23-9CB5-6762-ECD1E68A65B5}"/>
                </a:ext>
              </a:extLst>
            </p:cNvPr>
            <p:cNvSpPr>
              <a:spLocks/>
            </p:cNvSpPr>
            <p:nvPr/>
          </p:nvSpPr>
          <p:spPr bwMode="auto">
            <a:xfrm>
              <a:off x="1890500" y="3608555"/>
              <a:ext cx="143070" cy="159426"/>
            </a:xfrm>
            <a:custGeom>
              <a:avLst/>
              <a:gdLst>
                <a:gd name="T0" fmla="*/ 0 w 35"/>
                <a:gd name="T1" fmla="*/ 0 h 57"/>
                <a:gd name="T2" fmla="*/ 2147483646 w 35"/>
                <a:gd name="T3" fmla="*/ 2147483646 h 57"/>
                <a:gd name="T4" fmla="*/ 2147483646 w 35"/>
                <a:gd name="T5" fmla="*/ 2147483646 h 57"/>
                <a:gd name="T6" fmla="*/ 2147483646 w 35"/>
                <a:gd name="T7" fmla="*/ 2147483646 h 57"/>
                <a:gd name="T8" fmla="*/ 2147483646 w 35"/>
                <a:gd name="T9" fmla="*/ 2147483646 h 57"/>
                <a:gd name="T10" fmla="*/ 2147483646 w 35"/>
                <a:gd name="T11" fmla="*/ 2147483646 h 57"/>
                <a:gd name="T12" fmla="*/ 2147483646 w 35"/>
                <a:gd name="T13" fmla="*/ 2147483646 h 57"/>
                <a:gd name="T14" fmla="*/ 2147483646 w 35"/>
                <a:gd name="T15" fmla="*/ 2147483646 h 57"/>
                <a:gd name="T16" fmla="*/ 2147483646 w 35"/>
                <a:gd name="T17" fmla="*/ 214748364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 h="57">
                  <a:moveTo>
                    <a:pt x="0" y="0"/>
                  </a:moveTo>
                  <a:lnTo>
                    <a:pt x="2" y="2"/>
                  </a:lnTo>
                  <a:lnTo>
                    <a:pt x="6" y="5"/>
                  </a:lnTo>
                  <a:lnTo>
                    <a:pt x="11" y="12"/>
                  </a:lnTo>
                  <a:lnTo>
                    <a:pt x="18" y="18"/>
                  </a:lnTo>
                  <a:lnTo>
                    <a:pt x="23" y="28"/>
                  </a:lnTo>
                  <a:lnTo>
                    <a:pt x="30" y="37"/>
                  </a:lnTo>
                  <a:lnTo>
                    <a:pt x="34" y="46"/>
                  </a:lnTo>
                  <a:lnTo>
                    <a:pt x="35" y="57"/>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7" name="Freeform 164">
              <a:extLst>
                <a:ext uri="{FF2B5EF4-FFF2-40B4-BE49-F238E27FC236}">
                  <a16:creationId xmlns:a16="http://schemas.microsoft.com/office/drawing/2014/main" id="{6A9AF07A-83D5-049D-62EC-F7EF2BB5875D}"/>
                </a:ext>
              </a:extLst>
            </p:cNvPr>
            <p:cNvSpPr>
              <a:spLocks/>
            </p:cNvSpPr>
            <p:nvPr/>
          </p:nvSpPr>
          <p:spPr bwMode="auto">
            <a:xfrm>
              <a:off x="1555312" y="3658899"/>
              <a:ext cx="102192" cy="153832"/>
            </a:xfrm>
            <a:custGeom>
              <a:avLst/>
              <a:gdLst>
                <a:gd name="T0" fmla="*/ 0 w 25"/>
                <a:gd name="T1" fmla="*/ 0 h 55"/>
                <a:gd name="T2" fmla="*/ 2147483646 w 25"/>
                <a:gd name="T3" fmla="*/ 2147483646 h 55"/>
                <a:gd name="T4" fmla="*/ 2147483646 w 25"/>
                <a:gd name="T5" fmla="*/ 2147483646 h 55"/>
                <a:gd name="T6" fmla="*/ 2147483646 w 25"/>
                <a:gd name="T7" fmla="*/ 2147483646 h 55"/>
                <a:gd name="T8" fmla="*/ 2147483646 w 25"/>
                <a:gd name="T9" fmla="*/ 2147483646 h 55"/>
                <a:gd name="T10" fmla="*/ 2147483646 w 25"/>
                <a:gd name="T11" fmla="*/ 2147483646 h 55"/>
                <a:gd name="T12" fmla="*/ 2147483646 w 25"/>
                <a:gd name="T13" fmla="*/ 2147483646 h 55"/>
                <a:gd name="T14" fmla="*/ 2147483646 w 25"/>
                <a:gd name="T15" fmla="*/ 2147483646 h 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55">
                  <a:moveTo>
                    <a:pt x="0" y="0"/>
                  </a:moveTo>
                  <a:lnTo>
                    <a:pt x="1" y="2"/>
                  </a:lnTo>
                  <a:lnTo>
                    <a:pt x="3" y="7"/>
                  </a:lnTo>
                  <a:lnTo>
                    <a:pt x="7" y="15"/>
                  </a:lnTo>
                  <a:lnTo>
                    <a:pt x="11" y="23"/>
                  </a:lnTo>
                  <a:lnTo>
                    <a:pt x="19" y="40"/>
                  </a:lnTo>
                  <a:lnTo>
                    <a:pt x="23" y="48"/>
                  </a:lnTo>
                  <a:lnTo>
                    <a:pt x="25" y="55"/>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28" name="Freeform 165">
              <a:extLst>
                <a:ext uri="{FF2B5EF4-FFF2-40B4-BE49-F238E27FC236}">
                  <a16:creationId xmlns:a16="http://schemas.microsoft.com/office/drawing/2014/main" id="{8B212B15-E1D7-76AF-8DFA-9EC660085063}"/>
                </a:ext>
              </a:extLst>
            </p:cNvPr>
            <p:cNvSpPr>
              <a:spLocks/>
            </p:cNvSpPr>
            <p:nvPr/>
          </p:nvSpPr>
          <p:spPr bwMode="auto">
            <a:xfrm>
              <a:off x="1567578" y="3135871"/>
              <a:ext cx="57227" cy="75519"/>
            </a:xfrm>
            <a:custGeom>
              <a:avLst/>
              <a:gdLst>
                <a:gd name="T0" fmla="*/ 2147483646 w 14"/>
                <a:gd name="T1" fmla="*/ 0 h 27"/>
                <a:gd name="T2" fmla="*/ 2147483646 w 14"/>
                <a:gd name="T3" fmla="*/ 2147483646 h 27"/>
                <a:gd name="T4" fmla="*/ 2147483646 w 14"/>
                <a:gd name="T5" fmla="*/ 2147483646 h 27"/>
                <a:gd name="T6" fmla="*/ 2147483646 w 14"/>
                <a:gd name="T7" fmla="*/ 2147483646 h 27"/>
                <a:gd name="T8" fmla="*/ 2147483646 w 14"/>
                <a:gd name="T9" fmla="*/ 2147483646 h 27"/>
                <a:gd name="T10" fmla="*/ 2147483646 w 14"/>
                <a:gd name="T11" fmla="*/ 2147483646 h 27"/>
                <a:gd name="T12" fmla="*/ 0 w 14"/>
                <a:gd name="T13" fmla="*/ 2147483646 h 27"/>
                <a:gd name="T14" fmla="*/ 2147483646 w 14"/>
                <a:gd name="T15" fmla="*/ 0 h 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27">
                  <a:moveTo>
                    <a:pt x="14" y="0"/>
                  </a:moveTo>
                  <a:lnTo>
                    <a:pt x="14" y="1"/>
                  </a:lnTo>
                  <a:lnTo>
                    <a:pt x="14" y="4"/>
                  </a:lnTo>
                  <a:lnTo>
                    <a:pt x="14" y="10"/>
                  </a:lnTo>
                  <a:lnTo>
                    <a:pt x="9" y="20"/>
                  </a:lnTo>
                  <a:lnTo>
                    <a:pt x="5" y="25"/>
                  </a:lnTo>
                  <a:lnTo>
                    <a:pt x="0" y="27"/>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29" name="Freeform 166">
              <a:extLst>
                <a:ext uri="{FF2B5EF4-FFF2-40B4-BE49-F238E27FC236}">
                  <a16:creationId xmlns:a16="http://schemas.microsoft.com/office/drawing/2014/main" id="{56F36F34-E923-62FE-C6CC-B4803CA15619}"/>
                </a:ext>
              </a:extLst>
            </p:cNvPr>
            <p:cNvSpPr>
              <a:spLocks/>
            </p:cNvSpPr>
            <p:nvPr/>
          </p:nvSpPr>
          <p:spPr bwMode="auto">
            <a:xfrm>
              <a:off x="1567578" y="3135871"/>
              <a:ext cx="57227" cy="75519"/>
            </a:xfrm>
            <a:custGeom>
              <a:avLst/>
              <a:gdLst>
                <a:gd name="T0" fmla="*/ 2147483646 w 14"/>
                <a:gd name="T1" fmla="*/ 0 h 27"/>
                <a:gd name="T2" fmla="*/ 2147483646 w 14"/>
                <a:gd name="T3" fmla="*/ 2147483646 h 27"/>
                <a:gd name="T4" fmla="*/ 2147483646 w 14"/>
                <a:gd name="T5" fmla="*/ 2147483646 h 27"/>
                <a:gd name="T6" fmla="*/ 2147483646 w 14"/>
                <a:gd name="T7" fmla="*/ 2147483646 h 27"/>
                <a:gd name="T8" fmla="*/ 2147483646 w 14"/>
                <a:gd name="T9" fmla="*/ 2147483646 h 27"/>
                <a:gd name="T10" fmla="*/ 2147483646 w 14"/>
                <a:gd name="T11" fmla="*/ 2147483646 h 27"/>
                <a:gd name="T12" fmla="*/ 0 w 14"/>
                <a:gd name="T13" fmla="*/ 2147483646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27">
                  <a:moveTo>
                    <a:pt x="14" y="0"/>
                  </a:moveTo>
                  <a:lnTo>
                    <a:pt x="14" y="1"/>
                  </a:lnTo>
                  <a:lnTo>
                    <a:pt x="14" y="4"/>
                  </a:lnTo>
                  <a:lnTo>
                    <a:pt x="14" y="10"/>
                  </a:lnTo>
                  <a:lnTo>
                    <a:pt x="9" y="20"/>
                  </a:lnTo>
                  <a:lnTo>
                    <a:pt x="5" y="25"/>
                  </a:lnTo>
                  <a:lnTo>
                    <a:pt x="0" y="2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0" name="Freeform 167">
              <a:extLst>
                <a:ext uri="{FF2B5EF4-FFF2-40B4-BE49-F238E27FC236}">
                  <a16:creationId xmlns:a16="http://schemas.microsoft.com/office/drawing/2014/main" id="{4B702CA6-3655-E4E7-B0EA-DCB7BF59B98F}"/>
                </a:ext>
              </a:extLst>
            </p:cNvPr>
            <p:cNvSpPr>
              <a:spLocks/>
            </p:cNvSpPr>
            <p:nvPr/>
          </p:nvSpPr>
          <p:spPr bwMode="auto">
            <a:xfrm>
              <a:off x="1555312" y="2903727"/>
              <a:ext cx="81754" cy="53144"/>
            </a:xfrm>
            <a:custGeom>
              <a:avLst/>
              <a:gdLst>
                <a:gd name="T0" fmla="*/ 0 w 20"/>
                <a:gd name="T1" fmla="*/ 2147483646 h 19"/>
                <a:gd name="T2" fmla="*/ 0 w 20"/>
                <a:gd name="T3" fmla="*/ 2147483646 h 19"/>
                <a:gd name="T4" fmla="*/ 0 w 20"/>
                <a:gd name="T5" fmla="*/ 2147483646 h 19"/>
                <a:gd name="T6" fmla="*/ 2147483646 w 20"/>
                <a:gd name="T7" fmla="*/ 2147483646 h 19"/>
                <a:gd name="T8" fmla="*/ 2147483646 w 20"/>
                <a:gd name="T9" fmla="*/ 2147483646 h 19"/>
                <a:gd name="T10" fmla="*/ 2147483646 w 20"/>
                <a:gd name="T11" fmla="*/ 0 h 19"/>
                <a:gd name="T12" fmla="*/ 2147483646 w 20"/>
                <a:gd name="T13" fmla="*/ 2147483646 h 19"/>
                <a:gd name="T14" fmla="*/ 2147483646 w 20"/>
                <a:gd name="T15" fmla="*/ 2147483646 h 19"/>
                <a:gd name="T16" fmla="*/ 2147483646 w 20"/>
                <a:gd name="T17" fmla="*/ 2147483646 h 19"/>
                <a:gd name="T18" fmla="*/ 0 w 20"/>
                <a:gd name="T19" fmla="*/ 2147483646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19">
                  <a:moveTo>
                    <a:pt x="0" y="19"/>
                  </a:moveTo>
                  <a:lnTo>
                    <a:pt x="0" y="16"/>
                  </a:lnTo>
                  <a:lnTo>
                    <a:pt x="0" y="12"/>
                  </a:lnTo>
                  <a:lnTo>
                    <a:pt x="3" y="5"/>
                  </a:lnTo>
                  <a:lnTo>
                    <a:pt x="7" y="1"/>
                  </a:lnTo>
                  <a:lnTo>
                    <a:pt x="12" y="0"/>
                  </a:lnTo>
                  <a:lnTo>
                    <a:pt x="16" y="1"/>
                  </a:lnTo>
                  <a:lnTo>
                    <a:pt x="19" y="4"/>
                  </a:lnTo>
                  <a:lnTo>
                    <a:pt x="20" y="4"/>
                  </a:lnTo>
                  <a:lnTo>
                    <a:pt x="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1" name="Freeform 168">
              <a:extLst>
                <a:ext uri="{FF2B5EF4-FFF2-40B4-BE49-F238E27FC236}">
                  <a16:creationId xmlns:a16="http://schemas.microsoft.com/office/drawing/2014/main" id="{E8BC6110-F6E9-281E-19CF-45ED609B836B}"/>
                </a:ext>
              </a:extLst>
            </p:cNvPr>
            <p:cNvSpPr>
              <a:spLocks/>
            </p:cNvSpPr>
            <p:nvPr/>
          </p:nvSpPr>
          <p:spPr bwMode="auto">
            <a:xfrm>
              <a:off x="1555312" y="2903727"/>
              <a:ext cx="81754" cy="53144"/>
            </a:xfrm>
            <a:custGeom>
              <a:avLst/>
              <a:gdLst>
                <a:gd name="T0" fmla="*/ 0 w 20"/>
                <a:gd name="T1" fmla="*/ 2147483646 h 19"/>
                <a:gd name="T2" fmla="*/ 0 w 20"/>
                <a:gd name="T3" fmla="*/ 2147483646 h 19"/>
                <a:gd name="T4" fmla="*/ 0 w 20"/>
                <a:gd name="T5" fmla="*/ 2147483646 h 19"/>
                <a:gd name="T6" fmla="*/ 2147483646 w 20"/>
                <a:gd name="T7" fmla="*/ 2147483646 h 19"/>
                <a:gd name="T8" fmla="*/ 2147483646 w 20"/>
                <a:gd name="T9" fmla="*/ 2147483646 h 19"/>
                <a:gd name="T10" fmla="*/ 2147483646 w 20"/>
                <a:gd name="T11" fmla="*/ 0 h 19"/>
                <a:gd name="T12" fmla="*/ 2147483646 w 20"/>
                <a:gd name="T13" fmla="*/ 2147483646 h 19"/>
                <a:gd name="T14" fmla="*/ 2147483646 w 20"/>
                <a:gd name="T15" fmla="*/ 2147483646 h 19"/>
                <a:gd name="T16" fmla="*/ 2147483646 w 20"/>
                <a:gd name="T17" fmla="*/ 2147483646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19">
                  <a:moveTo>
                    <a:pt x="0" y="19"/>
                  </a:moveTo>
                  <a:lnTo>
                    <a:pt x="0" y="16"/>
                  </a:lnTo>
                  <a:lnTo>
                    <a:pt x="0" y="12"/>
                  </a:lnTo>
                  <a:lnTo>
                    <a:pt x="3" y="5"/>
                  </a:lnTo>
                  <a:lnTo>
                    <a:pt x="7" y="1"/>
                  </a:lnTo>
                  <a:lnTo>
                    <a:pt x="12" y="0"/>
                  </a:lnTo>
                  <a:lnTo>
                    <a:pt x="16" y="1"/>
                  </a:lnTo>
                  <a:lnTo>
                    <a:pt x="19" y="4"/>
                  </a:lnTo>
                  <a:lnTo>
                    <a:pt x="2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2" name="Freeform 169">
              <a:extLst>
                <a:ext uri="{FF2B5EF4-FFF2-40B4-BE49-F238E27FC236}">
                  <a16:creationId xmlns:a16="http://schemas.microsoft.com/office/drawing/2014/main" id="{6CB24B3E-894A-2B86-BEFD-8BA41923813C}"/>
                </a:ext>
              </a:extLst>
            </p:cNvPr>
            <p:cNvSpPr>
              <a:spLocks/>
            </p:cNvSpPr>
            <p:nvPr/>
          </p:nvSpPr>
          <p:spPr bwMode="auto">
            <a:xfrm>
              <a:off x="1346844" y="3161045"/>
              <a:ext cx="57227" cy="19579"/>
            </a:xfrm>
            <a:custGeom>
              <a:avLst/>
              <a:gdLst>
                <a:gd name="T0" fmla="*/ 0 w 14"/>
                <a:gd name="T1" fmla="*/ 0 h 7"/>
                <a:gd name="T2" fmla="*/ 2147483646 w 14"/>
                <a:gd name="T3" fmla="*/ 0 h 7"/>
                <a:gd name="T4" fmla="*/ 2147483646 w 14"/>
                <a:gd name="T5" fmla="*/ 0 h 7"/>
                <a:gd name="T6" fmla="*/ 2147483646 w 14"/>
                <a:gd name="T7" fmla="*/ 2147483646 h 7"/>
                <a:gd name="T8" fmla="*/ 2147483646 w 14"/>
                <a:gd name="T9" fmla="*/ 2147483646 h 7"/>
                <a:gd name="T10" fmla="*/ 0 w 14"/>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7">
                  <a:moveTo>
                    <a:pt x="0" y="0"/>
                  </a:moveTo>
                  <a:lnTo>
                    <a:pt x="2" y="0"/>
                  </a:lnTo>
                  <a:lnTo>
                    <a:pt x="6" y="0"/>
                  </a:lnTo>
                  <a:lnTo>
                    <a:pt x="10" y="1"/>
                  </a:lnTo>
                  <a:lnTo>
                    <a:pt x="14" y="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3" name="Freeform 170">
              <a:extLst>
                <a:ext uri="{FF2B5EF4-FFF2-40B4-BE49-F238E27FC236}">
                  <a16:creationId xmlns:a16="http://schemas.microsoft.com/office/drawing/2014/main" id="{92AB41D4-D4F8-C081-17C8-1939F64D4D81}"/>
                </a:ext>
              </a:extLst>
            </p:cNvPr>
            <p:cNvSpPr>
              <a:spLocks/>
            </p:cNvSpPr>
            <p:nvPr/>
          </p:nvSpPr>
          <p:spPr bwMode="auto">
            <a:xfrm>
              <a:off x="1346844" y="3161045"/>
              <a:ext cx="57227" cy="19579"/>
            </a:xfrm>
            <a:custGeom>
              <a:avLst/>
              <a:gdLst>
                <a:gd name="T0" fmla="*/ 0 w 14"/>
                <a:gd name="T1" fmla="*/ 0 h 7"/>
                <a:gd name="T2" fmla="*/ 2147483646 w 14"/>
                <a:gd name="T3" fmla="*/ 0 h 7"/>
                <a:gd name="T4" fmla="*/ 2147483646 w 14"/>
                <a:gd name="T5" fmla="*/ 0 h 7"/>
                <a:gd name="T6" fmla="*/ 2147483646 w 14"/>
                <a:gd name="T7" fmla="*/ 2147483646 h 7"/>
                <a:gd name="T8" fmla="*/ 2147483646 w 14"/>
                <a:gd name="T9" fmla="*/ 214748364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7">
                  <a:moveTo>
                    <a:pt x="0" y="0"/>
                  </a:moveTo>
                  <a:lnTo>
                    <a:pt x="2" y="0"/>
                  </a:lnTo>
                  <a:lnTo>
                    <a:pt x="6" y="0"/>
                  </a:lnTo>
                  <a:lnTo>
                    <a:pt x="10" y="1"/>
                  </a:lnTo>
                  <a:lnTo>
                    <a:pt x="14" y="7"/>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34" name="Freeform 171">
              <a:extLst>
                <a:ext uri="{FF2B5EF4-FFF2-40B4-BE49-F238E27FC236}">
                  <a16:creationId xmlns:a16="http://schemas.microsoft.com/office/drawing/2014/main" id="{3E089A21-03DA-12DC-4AD1-92F7CE01260F}"/>
                </a:ext>
              </a:extLst>
            </p:cNvPr>
            <p:cNvSpPr>
              <a:spLocks/>
            </p:cNvSpPr>
            <p:nvPr/>
          </p:nvSpPr>
          <p:spPr bwMode="auto">
            <a:xfrm>
              <a:off x="1608454" y="2973648"/>
              <a:ext cx="44965" cy="41956"/>
            </a:xfrm>
            <a:custGeom>
              <a:avLst/>
              <a:gdLst>
                <a:gd name="T0" fmla="*/ 2147483646 w 11"/>
                <a:gd name="T1" fmla="*/ 2147483646 h 15"/>
                <a:gd name="T2" fmla="*/ 2147483646 w 11"/>
                <a:gd name="T3" fmla="*/ 2147483646 h 15"/>
                <a:gd name="T4" fmla="*/ 2147483646 w 11"/>
                <a:gd name="T5" fmla="*/ 2147483646 h 15"/>
                <a:gd name="T6" fmla="*/ 2147483646 w 11"/>
                <a:gd name="T7" fmla="*/ 2147483646 h 15"/>
                <a:gd name="T8" fmla="*/ 0 w 11"/>
                <a:gd name="T9" fmla="*/ 2147483646 h 15"/>
                <a:gd name="T10" fmla="*/ 0 w 11"/>
                <a:gd name="T11" fmla="*/ 2147483646 h 15"/>
                <a:gd name="T12" fmla="*/ 2147483646 w 11"/>
                <a:gd name="T13" fmla="*/ 0 h 15"/>
                <a:gd name="T14" fmla="*/ 2147483646 w 11"/>
                <a:gd name="T15" fmla="*/ 2147483646 h 15"/>
                <a:gd name="T16" fmla="*/ 2147483646 w 11"/>
                <a:gd name="T17" fmla="*/ 2147483646 h 15"/>
                <a:gd name="T18" fmla="*/ 2147483646 w 11"/>
                <a:gd name="T19" fmla="*/ 214748364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 h="15">
                  <a:moveTo>
                    <a:pt x="11" y="6"/>
                  </a:moveTo>
                  <a:lnTo>
                    <a:pt x="11" y="11"/>
                  </a:lnTo>
                  <a:lnTo>
                    <a:pt x="8" y="15"/>
                  </a:lnTo>
                  <a:lnTo>
                    <a:pt x="4" y="14"/>
                  </a:lnTo>
                  <a:lnTo>
                    <a:pt x="0" y="10"/>
                  </a:lnTo>
                  <a:lnTo>
                    <a:pt x="0" y="4"/>
                  </a:lnTo>
                  <a:lnTo>
                    <a:pt x="3" y="0"/>
                  </a:lnTo>
                  <a:lnTo>
                    <a:pt x="7" y="2"/>
                  </a:lnTo>
                  <a:lnTo>
                    <a:pt x="11"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35" name="Freeform 172">
              <a:extLst>
                <a:ext uri="{FF2B5EF4-FFF2-40B4-BE49-F238E27FC236}">
                  <a16:creationId xmlns:a16="http://schemas.microsoft.com/office/drawing/2014/main" id="{6E8526B1-1D4C-8430-3A62-F70EE161EA63}"/>
                </a:ext>
              </a:extLst>
            </p:cNvPr>
            <p:cNvSpPr>
              <a:spLocks/>
            </p:cNvSpPr>
            <p:nvPr/>
          </p:nvSpPr>
          <p:spPr bwMode="auto">
            <a:xfrm>
              <a:off x="3447898" y="2173725"/>
              <a:ext cx="237084" cy="223756"/>
            </a:xfrm>
            <a:custGeom>
              <a:avLst/>
              <a:gdLst>
                <a:gd name="T0" fmla="*/ 0 w 58"/>
                <a:gd name="T1" fmla="*/ 2147483646 h 80"/>
                <a:gd name="T2" fmla="*/ 2147483646 w 58"/>
                <a:gd name="T3" fmla="*/ 2147483646 h 80"/>
                <a:gd name="T4" fmla="*/ 2147483646 w 58"/>
                <a:gd name="T5" fmla="*/ 2147483646 h 80"/>
                <a:gd name="T6" fmla="*/ 2147483646 w 58"/>
                <a:gd name="T7" fmla="*/ 2147483646 h 80"/>
                <a:gd name="T8" fmla="*/ 2147483646 w 58"/>
                <a:gd name="T9" fmla="*/ 2147483646 h 80"/>
                <a:gd name="T10" fmla="*/ 2147483646 w 58"/>
                <a:gd name="T11" fmla="*/ 2147483646 h 80"/>
                <a:gd name="T12" fmla="*/ 2147483646 w 58"/>
                <a:gd name="T13" fmla="*/ 2147483646 h 80"/>
                <a:gd name="T14" fmla="*/ 2147483646 w 58"/>
                <a:gd name="T15" fmla="*/ 2147483646 h 80"/>
                <a:gd name="T16" fmla="*/ 2147483646 w 58"/>
                <a:gd name="T17" fmla="*/ 2147483646 h 80"/>
                <a:gd name="T18" fmla="*/ 2147483646 w 58"/>
                <a:gd name="T19" fmla="*/ 2147483646 h 80"/>
                <a:gd name="T20" fmla="*/ 2147483646 w 58"/>
                <a:gd name="T21" fmla="*/ 2147483646 h 80"/>
                <a:gd name="T22" fmla="*/ 2147483646 w 58"/>
                <a:gd name="T23" fmla="*/ 2147483646 h 80"/>
                <a:gd name="T24" fmla="*/ 2147483646 w 58"/>
                <a:gd name="T25" fmla="*/ 2147483646 h 80"/>
                <a:gd name="T26" fmla="*/ 2147483646 w 58"/>
                <a:gd name="T27" fmla="*/ 2147483646 h 80"/>
                <a:gd name="T28" fmla="*/ 2147483646 w 58"/>
                <a:gd name="T29" fmla="*/ 2147483646 h 80"/>
                <a:gd name="T30" fmla="*/ 2147483646 w 58"/>
                <a:gd name="T31" fmla="*/ 2147483646 h 80"/>
                <a:gd name="T32" fmla="*/ 2147483646 w 58"/>
                <a:gd name="T33" fmla="*/ 2147483646 h 80"/>
                <a:gd name="T34" fmla="*/ 2147483646 w 58"/>
                <a:gd name="T35" fmla="*/ 2147483646 h 80"/>
                <a:gd name="T36" fmla="*/ 2147483646 w 58"/>
                <a:gd name="T37" fmla="*/ 2147483646 h 80"/>
                <a:gd name="T38" fmla="*/ 2147483646 w 58"/>
                <a:gd name="T39" fmla="*/ 2147483646 h 80"/>
                <a:gd name="T40" fmla="*/ 2147483646 w 58"/>
                <a:gd name="T41" fmla="*/ 2147483646 h 80"/>
                <a:gd name="T42" fmla="*/ 2147483646 w 58"/>
                <a:gd name="T43" fmla="*/ 0 h 80"/>
                <a:gd name="T44" fmla="*/ 2147483646 w 58"/>
                <a:gd name="T45" fmla="*/ 0 h 80"/>
                <a:gd name="T46" fmla="*/ 2147483646 w 58"/>
                <a:gd name="T47" fmla="*/ 0 h 80"/>
                <a:gd name="T48" fmla="*/ 0 w 58"/>
                <a:gd name="T49" fmla="*/ 2147483646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8" h="80">
                  <a:moveTo>
                    <a:pt x="0" y="41"/>
                  </a:moveTo>
                  <a:lnTo>
                    <a:pt x="1" y="44"/>
                  </a:lnTo>
                  <a:lnTo>
                    <a:pt x="6" y="50"/>
                  </a:lnTo>
                  <a:lnTo>
                    <a:pt x="13" y="57"/>
                  </a:lnTo>
                  <a:lnTo>
                    <a:pt x="22" y="64"/>
                  </a:lnTo>
                  <a:lnTo>
                    <a:pt x="33" y="69"/>
                  </a:lnTo>
                  <a:lnTo>
                    <a:pt x="44" y="74"/>
                  </a:lnTo>
                  <a:lnTo>
                    <a:pt x="53" y="78"/>
                  </a:lnTo>
                  <a:lnTo>
                    <a:pt x="54" y="80"/>
                  </a:lnTo>
                  <a:lnTo>
                    <a:pt x="56" y="80"/>
                  </a:lnTo>
                  <a:lnTo>
                    <a:pt x="57" y="60"/>
                  </a:lnTo>
                  <a:lnTo>
                    <a:pt x="58" y="45"/>
                  </a:lnTo>
                  <a:lnTo>
                    <a:pt x="58" y="34"/>
                  </a:lnTo>
                  <a:lnTo>
                    <a:pt x="58" y="26"/>
                  </a:lnTo>
                  <a:lnTo>
                    <a:pt x="58" y="22"/>
                  </a:lnTo>
                  <a:lnTo>
                    <a:pt x="58" y="20"/>
                  </a:lnTo>
                  <a:lnTo>
                    <a:pt x="45" y="13"/>
                  </a:lnTo>
                  <a:lnTo>
                    <a:pt x="36" y="8"/>
                  </a:lnTo>
                  <a:lnTo>
                    <a:pt x="29" y="4"/>
                  </a:lnTo>
                  <a:lnTo>
                    <a:pt x="24" y="2"/>
                  </a:lnTo>
                  <a:lnTo>
                    <a:pt x="21" y="0"/>
                  </a:lnTo>
                  <a:lnTo>
                    <a:pt x="20" y="0"/>
                  </a:lnTo>
                  <a:lnTo>
                    <a:pt x="0" y="41"/>
                  </a:lnTo>
                  <a:close/>
                </a:path>
              </a:pathLst>
            </a:custGeom>
            <a:solidFill>
              <a:schemeClr val="bg2"/>
            </a:solidFill>
            <a:ln w="12">
              <a:solidFill>
                <a:srgbClr val="000000"/>
              </a:solidFill>
              <a:prstDash val="solid"/>
              <a:round/>
              <a:headEnd/>
              <a:tailEnd/>
            </a:ln>
          </p:spPr>
          <p:txBody>
            <a:bodyPr/>
            <a:lstStyle/>
            <a:p>
              <a:endParaRPr lang="ja-JP" altLang="en-US"/>
            </a:p>
          </p:txBody>
        </p:sp>
        <p:sp>
          <p:nvSpPr>
            <p:cNvPr id="21536" name="Freeform 173">
              <a:extLst>
                <a:ext uri="{FF2B5EF4-FFF2-40B4-BE49-F238E27FC236}">
                  <a16:creationId xmlns:a16="http://schemas.microsoft.com/office/drawing/2014/main" id="{126C7DB2-EF67-6644-2BBC-CCA6944307C0}"/>
                </a:ext>
              </a:extLst>
            </p:cNvPr>
            <p:cNvSpPr>
              <a:spLocks/>
            </p:cNvSpPr>
            <p:nvPr/>
          </p:nvSpPr>
          <p:spPr bwMode="auto">
            <a:xfrm>
              <a:off x="3627755" y="2212883"/>
              <a:ext cx="351538" cy="223756"/>
            </a:xfrm>
            <a:custGeom>
              <a:avLst/>
              <a:gdLst>
                <a:gd name="T0" fmla="*/ 0 w 86"/>
                <a:gd name="T1" fmla="*/ 2147483646 h 80"/>
                <a:gd name="T2" fmla="*/ 0 w 86"/>
                <a:gd name="T3" fmla="*/ 2147483646 h 80"/>
                <a:gd name="T4" fmla="*/ 0 w 86"/>
                <a:gd name="T5" fmla="*/ 2147483646 h 80"/>
                <a:gd name="T6" fmla="*/ 0 w 86"/>
                <a:gd name="T7" fmla="*/ 2147483646 h 80"/>
                <a:gd name="T8" fmla="*/ 0 w 86"/>
                <a:gd name="T9" fmla="*/ 2147483646 h 80"/>
                <a:gd name="T10" fmla="*/ 2147483646 w 86"/>
                <a:gd name="T11" fmla="*/ 2147483646 h 80"/>
                <a:gd name="T12" fmla="*/ 2147483646 w 86"/>
                <a:gd name="T13" fmla="*/ 2147483646 h 80"/>
                <a:gd name="T14" fmla="*/ 2147483646 w 86"/>
                <a:gd name="T15" fmla="*/ 2147483646 h 80"/>
                <a:gd name="T16" fmla="*/ 2147483646 w 86"/>
                <a:gd name="T17" fmla="*/ 2147483646 h 80"/>
                <a:gd name="T18" fmla="*/ 2147483646 w 86"/>
                <a:gd name="T19" fmla="*/ 2147483646 h 80"/>
                <a:gd name="T20" fmla="*/ 2147483646 w 86"/>
                <a:gd name="T21" fmla="*/ 2147483646 h 80"/>
                <a:gd name="T22" fmla="*/ 2147483646 w 86"/>
                <a:gd name="T23" fmla="*/ 2147483646 h 80"/>
                <a:gd name="T24" fmla="*/ 2147483646 w 86"/>
                <a:gd name="T25" fmla="*/ 2147483646 h 80"/>
                <a:gd name="T26" fmla="*/ 2147483646 w 86"/>
                <a:gd name="T27" fmla="*/ 2147483646 h 80"/>
                <a:gd name="T28" fmla="*/ 2147483646 w 86"/>
                <a:gd name="T29" fmla="*/ 2147483646 h 80"/>
                <a:gd name="T30" fmla="*/ 2147483646 w 86"/>
                <a:gd name="T31" fmla="*/ 2147483646 h 80"/>
                <a:gd name="T32" fmla="*/ 2147483646 w 86"/>
                <a:gd name="T33" fmla="*/ 2147483646 h 80"/>
                <a:gd name="T34" fmla="*/ 2147483646 w 86"/>
                <a:gd name="T35" fmla="*/ 2147483646 h 80"/>
                <a:gd name="T36" fmla="*/ 2147483646 w 86"/>
                <a:gd name="T37" fmla="*/ 2147483646 h 80"/>
                <a:gd name="T38" fmla="*/ 2147483646 w 86"/>
                <a:gd name="T39" fmla="*/ 2147483646 h 80"/>
                <a:gd name="T40" fmla="*/ 2147483646 w 86"/>
                <a:gd name="T41" fmla="*/ 2147483646 h 80"/>
                <a:gd name="T42" fmla="*/ 2147483646 w 86"/>
                <a:gd name="T43" fmla="*/ 2147483646 h 80"/>
                <a:gd name="T44" fmla="*/ 2147483646 w 86"/>
                <a:gd name="T45" fmla="*/ 0 h 80"/>
                <a:gd name="T46" fmla="*/ 2147483646 w 86"/>
                <a:gd name="T47" fmla="*/ 0 h 80"/>
                <a:gd name="T48" fmla="*/ 0 w 86"/>
                <a:gd name="T49" fmla="*/ 2147483646 h 80"/>
                <a:gd name="T50" fmla="*/ 0 w 86"/>
                <a:gd name="T51" fmla="*/ 2147483646 h 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6" h="80">
                  <a:moveTo>
                    <a:pt x="0" y="3"/>
                  </a:moveTo>
                  <a:lnTo>
                    <a:pt x="0" y="6"/>
                  </a:lnTo>
                  <a:lnTo>
                    <a:pt x="0" y="11"/>
                  </a:lnTo>
                  <a:lnTo>
                    <a:pt x="0" y="19"/>
                  </a:lnTo>
                  <a:lnTo>
                    <a:pt x="0" y="28"/>
                  </a:lnTo>
                  <a:lnTo>
                    <a:pt x="1" y="40"/>
                  </a:lnTo>
                  <a:lnTo>
                    <a:pt x="1" y="54"/>
                  </a:lnTo>
                  <a:lnTo>
                    <a:pt x="6" y="80"/>
                  </a:lnTo>
                  <a:lnTo>
                    <a:pt x="9" y="78"/>
                  </a:lnTo>
                  <a:lnTo>
                    <a:pt x="17" y="72"/>
                  </a:lnTo>
                  <a:lnTo>
                    <a:pt x="28" y="64"/>
                  </a:lnTo>
                  <a:lnTo>
                    <a:pt x="41" y="55"/>
                  </a:lnTo>
                  <a:lnTo>
                    <a:pt x="55" y="43"/>
                  </a:lnTo>
                  <a:lnTo>
                    <a:pt x="67" y="34"/>
                  </a:lnTo>
                  <a:lnTo>
                    <a:pt x="79" y="23"/>
                  </a:lnTo>
                  <a:lnTo>
                    <a:pt x="86" y="15"/>
                  </a:lnTo>
                  <a:lnTo>
                    <a:pt x="83" y="14"/>
                  </a:lnTo>
                  <a:lnTo>
                    <a:pt x="78" y="11"/>
                  </a:lnTo>
                  <a:lnTo>
                    <a:pt x="69" y="8"/>
                  </a:lnTo>
                  <a:lnTo>
                    <a:pt x="58" y="4"/>
                  </a:lnTo>
                  <a:lnTo>
                    <a:pt x="46" y="2"/>
                  </a:lnTo>
                  <a:lnTo>
                    <a:pt x="32" y="0"/>
                  </a:lnTo>
                  <a:lnTo>
                    <a:pt x="16" y="0"/>
                  </a:lnTo>
                  <a:lnTo>
                    <a:pt x="0" y="3"/>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1537" name="Freeform 174">
              <a:extLst>
                <a:ext uri="{FF2B5EF4-FFF2-40B4-BE49-F238E27FC236}">
                  <a16:creationId xmlns:a16="http://schemas.microsoft.com/office/drawing/2014/main" id="{4B32C2B4-642E-C9A5-908F-ADE506C167E7}"/>
                </a:ext>
              </a:extLst>
            </p:cNvPr>
            <p:cNvSpPr>
              <a:spLocks/>
            </p:cNvSpPr>
            <p:nvPr/>
          </p:nvSpPr>
          <p:spPr bwMode="auto">
            <a:xfrm>
              <a:off x="3202638" y="2117785"/>
              <a:ext cx="331101" cy="173409"/>
            </a:xfrm>
            <a:custGeom>
              <a:avLst/>
              <a:gdLst>
                <a:gd name="T0" fmla="*/ 2147483646 w 81"/>
                <a:gd name="T1" fmla="*/ 2147483646 h 62"/>
                <a:gd name="T2" fmla="*/ 2147483646 w 81"/>
                <a:gd name="T3" fmla="*/ 2147483646 h 62"/>
                <a:gd name="T4" fmla="*/ 2147483646 w 81"/>
                <a:gd name="T5" fmla="*/ 2147483646 h 62"/>
                <a:gd name="T6" fmla="*/ 2147483646 w 81"/>
                <a:gd name="T7" fmla="*/ 2147483646 h 62"/>
                <a:gd name="T8" fmla="*/ 2147483646 w 81"/>
                <a:gd name="T9" fmla="*/ 2147483646 h 62"/>
                <a:gd name="T10" fmla="*/ 2147483646 w 81"/>
                <a:gd name="T11" fmla="*/ 2147483646 h 62"/>
                <a:gd name="T12" fmla="*/ 0 w 81"/>
                <a:gd name="T13" fmla="*/ 2147483646 h 62"/>
                <a:gd name="T14" fmla="*/ 0 w 81"/>
                <a:gd name="T15" fmla="*/ 2147483646 h 62"/>
                <a:gd name="T16" fmla="*/ 2147483646 w 81"/>
                <a:gd name="T17" fmla="*/ 2147483646 h 62"/>
                <a:gd name="T18" fmla="*/ 2147483646 w 81"/>
                <a:gd name="T19" fmla="*/ 2147483646 h 62"/>
                <a:gd name="T20" fmla="*/ 2147483646 w 81"/>
                <a:gd name="T21" fmla="*/ 2147483646 h 62"/>
                <a:gd name="T22" fmla="*/ 2147483646 w 81"/>
                <a:gd name="T23" fmla="*/ 2147483646 h 62"/>
                <a:gd name="T24" fmla="*/ 2147483646 w 81"/>
                <a:gd name="T25" fmla="*/ 2147483646 h 62"/>
                <a:gd name="T26" fmla="*/ 2147483646 w 81"/>
                <a:gd name="T27" fmla="*/ 0 h 62"/>
                <a:gd name="T28" fmla="*/ 2147483646 w 81"/>
                <a:gd name="T29" fmla="*/ 2147483646 h 62"/>
                <a:gd name="T30" fmla="*/ 2147483646 w 81"/>
                <a:gd name="T31" fmla="*/ 2147483646 h 62"/>
                <a:gd name="T32" fmla="*/ 2147483646 w 81"/>
                <a:gd name="T33" fmla="*/ 2147483646 h 62"/>
                <a:gd name="T34" fmla="*/ 2147483646 w 81"/>
                <a:gd name="T35" fmla="*/ 2147483646 h 62"/>
                <a:gd name="T36" fmla="*/ 2147483646 w 81"/>
                <a:gd name="T37" fmla="*/ 2147483646 h 62"/>
                <a:gd name="T38" fmla="*/ 2147483646 w 81"/>
                <a:gd name="T39" fmla="*/ 2147483646 h 62"/>
                <a:gd name="T40" fmla="*/ 2147483646 w 81"/>
                <a:gd name="T41" fmla="*/ 2147483646 h 62"/>
                <a:gd name="T42" fmla="*/ 2147483646 w 81"/>
                <a:gd name="T43" fmla="*/ 2147483646 h 62"/>
                <a:gd name="T44" fmla="*/ 2147483646 w 81"/>
                <a:gd name="T45" fmla="*/ 2147483646 h 62"/>
                <a:gd name="T46" fmla="*/ 2147483646 w 81"/>
                <a:gd name="T47" fmla="*/ 2147483646 h 62"/>
                <a:gd name="T48" fmla="*/ 2147483646 w 81"/>
                <a:gd name="T49" fmla="*/ 2147483646 h 62"/>
                <a:gd name="T50" fmla="*/ 2147483646 w 81"/>
                <a:gd name="T51" fmla="*/ 2147483646 h 62"/>
                <a:gd name="T52" fmla="*/ 2147483646 w 81"/>
                <a:gd name="T53" fmla="*/ 2147483646 h 62"/>
                <a:gd name="T54" fmla="*/ 2147483646 w 81"/>
                <a:gd name="T55" fmla="*/ 2147483646 h 62"/>
                <a:gd name="T56" fmla="*/ 2147483646 w 81"/>
                <a:gd name="T57" fmla="*/ 2147483646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1" h="62">
                  <a:moveTo>
                    <a:pt x="24" y="60"/>
                  </a:moveTo>
                  <a:lnTo>
                    <a:pt x="23" y="60"/>
                  </a:lnTo>
                  <a:lnTo>
                    <a:pt x="20" y="58"/>
                  </a:lnTo>
                  <a:lnTo>
                    <a:pt x="12" y="54"/>
                  </a:lnTo>
                  <a:lnTo>
                    <a:pt x="4" y="49"/>
                  </a:lnTo>
                  <a:lnTo>
                    <a:pt x="1" y="45"/>
                  </a:lnTo>
                  <a:lnTo>
                    <a:pt x="0" y="41"/>
                  </a:lnTo>
                  <a:lnTo>
                    <a:pt x="0" y="30"/>
                  </a:lnTo>
                  <a:lnTo>
                    <a:pt x="1" y="24"/>
                  </a:lnTo>
                  <a:lnTo>
                    <a:pt x="8" y="18"/>
                  </a:lnTo>
                  <a:lnTo>
                    <a:pt x="17" y="12"/>
                  </a:lnTo>
                  <a:lnTo>
                    <a:pt x="30" y="5"/>
                  </a:lnTo>
                  <a:lnTo>
                    <a:pt x="42" y="1"/>
                  </a:lnTo>
                  <a:lnTo>
                    <a:pt x="53" y="0"/>
                  </a:lnTo>
                  <a:lnTo>
                    <a:pt x="62" y="2"/>
                  </a:lnTo>
                  <a:lnTo>
                    <a:pt x="72" y="8"/>
                  </a:lnTo>
                  <a:lnTo>
                    <a:pt x="77" y="14"/>
                  </a:lnTo>
                  <a:lnTo>
                    <a:pt x="80" y="25"/>
                  </a:lnTo>
                  <a:lnTo>
                    <a:pt x="81" y="32"/>
                  </a:lnTo>
                  <a:lnTo>
                    <a:pt x="80" y="41"/>
                  </a:lnTo>
                  <a:lnTo>
                    <a:pt x="77" y="50"/>
                  </a:lnTo>
                  <a:lnTo>
                    <a:pt x="70" y="57"/>
                  </a:lnTo>
                  <a:lnTo>
                    <a:pt x="62" y="60"/>
                  </a:lnTo>
                  <a:lnTo>
                    <a:pt x="52" y="62"/>
                  </a:lnTo>
                  <a:lnTo>
                    <a:pt x="42" y="62"/>
                  </a:lnTo>
                  <a:lnTo>
                    <a:pt x="33" y="62"/>
                  </a:lnTo>
                  <a:lnTo>
                    <a:pt x="26" y="61"/>
                  </a:lnTo>
                  <a:lnTo>
                    <a:pt x="24" y="60"/>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38" name="Freeform 175">
              <a:extLst>
                <a:ext uri="{FF2B5EF4-FFF2-40B4-BE49-F238E27FC236}">
                  <a16:creationId xmlns:a16="http://schemas.microsoft.com/office/drawing/2014/main" id="{05426BBC-EC69-365E-6DDB-1D32A96A4157}"/>
                </a:ext>
              </a:extLst>
            </p:cNvPr>
            <p:cNvSpPr>
              <a:spLocks/>
            </p:cNvSpPr>
            <p:nvPr/>
          </p:nvSpPr>
          <p:spPr bwMode="auto">
            <a:xfrm>
              <a:off x="3325267" y="2089818"/>
              <a:ext cx="106278" cy="64330"/>
            </a:xfrm>
            <a:custGeom>
              <a:avLst/>
              <a:gdLst>
                <a:gd name="T0" fmla="*/ 2147483646 w 26"/>
                <a:gd name="T1" fmla="*/ 2147483646 h 23"/>
                <a:gd name="T2" fmla="*/ 2147483646 w 26"/>
                <a:gd name="T3" fmla="*/ 2147483646 h 23"/>
                <a:gd name="T4" fmla="*/ 2147483646 w 26"/>
                <a:gd name="T5" fmla="*/ 2147483646 h 23"/>
                <a:gd name="T6" fmla="*/ 0 w 26"/>
                <a:gd name="T7" fmla="*/ 2147483646 h 23"/>
                <a:gd name="T8" fmla="*/ 2147483646 w 26"/>
                <a:gd name="T9" fmla="*/ 2147483646 h 23"/>
                <a:gd name="T10" fmla="*/ 2147483646 w 26"/>
                <a:gd name="T11" fmla="*/ 2147483646 h 23"/>
                <a:gd name="T12" fmla="*/ 2147483646 w 26"/>
                <a:gd name="T13" fmla="*/ 0 h 23"/>
                <a:gd name="T14" fmla="*/ 2147483646 w 26"/>
                <a:gd name="T15" fmla="*/ 2147483646 h 23"/>
                <a:gd name="T16" fmla="*/ 2147483646 w 26"/>
                <a:gd name="T17" fmla="*/ 2147483646 h 23"/>
                <a:gd name="T18" fmla="*/ 2147483646 w 26"/>
                <a:gd name="T19" fmla="*/ 2147483646 h 23"/>
                <a:gd name="T20" fmla="*/ 2147483646 w 26"/>
                <a:gd name="T21" fmla="*/ 2147483646 h 23"/>
                <a:gd name="T22" fmla="*/ 2147483646 w 26"/>
                <a:gd name="T23" fmla="*/ 2147483646 h 23"/>
                <a:gd name="T24" fmla="*/ 2147483646 w 26"/>
                <a:gd name="T25" fmla="*/ 2147483646 h 23"/>
                <a:gd name="T26" fmla="*/ 2147483646 w 26"/>
                <a:gd name="T27" fmla="*/ 2147483646 h 23"/>
                <a:gd name="T28" fmla="*/ 2147483646 w 26"/>
                <a:gd name="T29" fmla="*/ 2147483646 h 23"/>
                <a:gd name="T30" fmla="*/ 2147483646 w 26"/>
                <a:gd name="T31" fmla="*/ 2147483646 h 23"/>
                <a:gd name="T32" fmla="*/ 2147483646 w 26"/>
                <a:gd name="T33" fmla="*/ 2147483646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6" h="23">
                  <a:moveTo>
                    <a:pt x="6" y="18"/>
                  </a:moveTo>
                  <a:lnTo>
                    <a:pt x="4" y="16"/>
                  </a:lnTo>
                  <a:lnTo>
                    <a:pt x="2" y="14"/>
                  </a:lnTo>
                  <a:lnTo>
                    <a:pt x="0" y="11"/>
                  </a:lnTo>
                  <a:lnTo>
                    <a:pt x="3" y="6"/>
                  </a:lnTo>
                  <a:lnTo>
                    <a:pt x="8" y="2"/>
                  </a:lnTo>
                  <a:lnTo>
                    <a:pt x="15" y="0"/>
                  </a:lnTo>
                  <a:lnTo>
                    <a:pt x="20" y="2"/>
                  </a:lnTo>
                  <a:lnTo>
                    <a:pt x="23" y="6"/>
                  </a:lnTo>
                  <a:lnTo>
                    <a:pt x="26" y="12"/>
                  </a:lnTo>
                  <a:lnTo>
                    <a:pt x="24" y="18"/>
                  </a:lnTo>
                  <a:lnTo>
                    <a:pt x="20" y="23"/>
                  </a:lnTo>
                  <a:lnTo>
                    <a:pt x="16" y="23"/>
                  </a:lnTo>
                  <a:lnTo>
                    <a:pt x="12" y="20"/>
                  </a:lnTo>
                  <a:lnTo>
                    <a:pt x="7" y="19"/>
                  </a:lnTo>
                  <a:lnTo>
                    <a:pt x="6"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39" name="Freeform 176">
              <a:extLst>
                <a:ext uri="{FF2B5EF4-FFF2-40B4-BE49-F238E27FC236}">
                  <a16:creationId xmlns:a16="http://schemas.microsoft.com/office/drawing/2014/main" id="{FA99A142-DD46-0DA1-30A1-336792FC9969}"/>
                </a:ext>
              </a:extLst>
            </p:cNvPr>
            <p:cNvSpPr>
              <a:spLocks/>
            </p:cNvSpPr>
            <p:nvPr/>
          </p:nvSpPr>
          <p:spPr bwMode="auto">
            <a:xfrm>
              <a:off x="3272125" y="2098210"/>
              <a:ext cx="102192" cy="64330"/>
            </a:xfrm>
            <a:custGeom>
              <a:avLst/>
              <a:gdLst>
                <a:gd name="T0" fmla="*/ 2147483646 w 25"/>
                <a:gd name="T1" fmla="*/ 2147483646 h 23"/>
                <a:gd name="T2" fmla="*/ 2147483646 w 25"/>
                <a:gd name="T3" fmla="*/ 2147483646 h 23"/>
                <a:gd name="T4" fmla="*/ 2147483646 w 25"/>
                <a:gd name="T5" fmla="*/ 2147483646 h 23"/>
                <a:gd name="T6" fmla="*/ 0 w 25"/>
                <a:gd name="T7" fmla="*/ 2147483646 h 23"/>
                <a:gd name="T8" fmla="*/ 2147483646 w 25"/>
                <a:gd name="T9" fmla="*/ 2147483646 h 23"/>
                <a:gd name="T10" fmla="*/ 2147483646 w 25"/>
                <a:gd name="T11" fmla="*/ 2147483646 h 23"/>
                <a:gd name="T12" fmla="*/ 2147483646 w 25"/>
                <a:gd name="T13" fmla="*/ 0 h 23"/>
                <a:gd name="T14" fmla="*/ 2147483646 w 25"/>
                <a:gd name="T15" fmla="*/ 2147483646 h 23"/>
                <a:gd name="T16" fmla="*/ 2147483646 w 25"/>
                <a:gd name="T17" fmla="*/ 2147483646 h 23"/>
                <a:gd name="T18" fmla="*/ 2147483646 w 25"/>
                <a:gd name="T19" fmla="*/ 2147483646 h 23"/>
                <a:gd name="T20" fmla="*/ 2147483646 w 25"/>
                <a:gd name="T21" fmla="*/ 2147483646 h 23"/>
                <a:gd name="T22" fmla="*/ 2147483646 w 25"/>
                <a:gd name="T23" fmla="*/ 2147483646 h 23"/>
                <a:gd name="T24" fmla="*/ 2147483646 w 25"/>
                <a:gd name="T25" fmla="*/ 2147483646 h 23"/>
                <a:gd name="T26" fmla="*/ 2147483646 w 25"/>
                <a:gd name="T27" fmla="*/ 2147483646 h 23"/>
                <a:gd name="T28" fmla="*/ 2147483646 w 25"/>
                <a:gd name="T29" fmla="*/ 2147483646 h 23"/>
                <a:gd name="T30" fmla="*/ 2147483646 w 25"/>
                <a:gd name="T31" fmla="*/ 2147483646 h 23"/>
                <a:gd name="T32" fmla="*/ 2147483646 w 25"/>
                <a:gd name="T33" fmla="*/ 2147483646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 h="23">
                  <a:moveTo>
                    <a:pt x="6" y="17"/>
                  </a:moveTo>
                  <a:lnTo>
                    <a:pt x="4" y="17"/>
                  </a:lnTo>
                  <a:lnTo>
                    <a:pt x="3" y="15"/>
                  </a:lnTo>
                  <a:lnTo>
                    <a:pt x="0" y="11"/>
                  </a:lnTo>
                  <a:lnTo>
                    <a:pt x="3" y="7"/>
                  </a:lnTo>
                  <a:lnTo>
                    <a:pt x="9" y="3"/>
                  </a:lnTo>
                  <a:lnTo>
                    <a:pt x="15" y="0"/>
                  </a:lnTo>
                  <a:lnTo>
                    <a:pt x="20" y="1"/>
                  </a:lnTo>
                  <a:lnTo>
                    <a:pt x="24" y="7"/>
                  </a:lnTo>
                  <a:lnTo>
                    <a:pt x="25" y="12"/>
                  </a:lnTo>
                  <a:lnTo>
                    <a:pt x="25" y="17"/>
                  </a:lnTo>
                  <a:lnTo>
                    <a:pt x="20" y="23"/>
                  </a:lnTo>
                  <a:lnTo>
                    <a:pt x="17" y="23"/>
                  </a:lnTo>
                  <a:lnTo>
                    <a:pt x="12" y="21"/>
                  </a:lnTo>
                  <a:lnTo>
                    <a:pt x="8" y="19"/>
                  </a:lnTo>
                  <a:lnTo>
                    <a:pt x="6" y="17"/>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0" name="Freeform 177">
              <a:extLst>
                <a:ext uri="{FF2B5EF4-FFF2-40B4-BE49-F238E27FC236}">
                  <a16:creationId xmlns:a16="http://schemas.microsoft.com/office/drawing/2014/main" id="{07DF18A6-70C5-C7CC-2297-50595399D7E0}"/>
                </a:ext>
              </a:extLst>
            </p:cNvPr>
            <p:cNvSpPr>
              <a:spLocks/>
            </p:cNvSpPr>
            <p:nvPr/>
          </p:nvSpPr>
          <p:spPr bwMode="auto">
            <a:xfrm>
              <a:off x="3223077" y="2120585"/>
              <a:ext cx="110367" cy="69923"/>
            </a:xfrm>
            <a:custGeom>
              <a:avLst/>
              <a:gdLst>
                <a:gd name="T0" fmla="*/ 2147483646 w 27"/>
                <a:gd name="T1" fmla="*/ 2147483646 h 25"/>
                <a:gd name="T2" fmla="*/ 2147483646 w 27"/>
                <a:gd name="T3" fmla="*/ 2147483646 h 25"/>
                <a:gd name="T4" fmla="*/ 2147483646 w 27"/>
                <a:gd name="T5" fmla="*/ 2147483646 h 25"/>
                <a:gd name="T6" fmla="*/ 0 w 27"/>
                <a:gd name="T7" fmla="*/ 2147483646 h 25"/>
                <a:gd name="T8" fmla="*/ 0 w 27"/>
                <a:gd name="T9" fmla="*/ 2147483646 h 25"/>
                <a:gd name="T10" fmla="*/ 2147483646 w 27"/>
                <a:gd name="T11" fmla="*/ 2147483646 h 25"/>
                <a:gd name="T12" fmla="*/ 2147483646 w 27"/>
                <a:gd name="T13" fmla="*/ 2147483646 h 25"/>
                <a:gd name="T14" fmla="*/ 2147483646 w 27"/>
                <a:gd name="T15" fmla="*/ 0 h 25"/>
                <a:gd name="T16" fmla="*/ 2147483646 w 27"/>
                <a:gd name="T17" fmla="*/ 2147483646 h 25"/>
                <a:gd name="T18" fmla="*/ 2147483646 w 27"/>
                <a:gd name="T19" fmla="*/ 2147483646 h 25"/>
                <a:gd name="T20" fmla="*/ 2147483646 w 27"/>
                <a:gd name="T21" fmla="*/ 2147483646 h 25"/>
                <a:gd name="T22" fmla="*/ 2147483646 w 27"/>
                <a:gd name="T23" fmla="*/ 2147483646 h 25"/>
                <a:gd name="T24" fmla="*/ 2147483646 w 27"/>
                <a:gd name="T25" fmla="*/ 2147483646 h 25"/>
                <a:gd name="T26" fmla="*/ 2147483646 w 27"/>
                <a:gd name="T27" fmla="*/ 2147483646 h 25"/>
                <a:gd name="T28" fmla="*/ 2147483646 w 27"/>
                <a:gd name="T29" fmla="*/ 2147483646 h 25"/>
                <a:gd name="T30" fmla="*/ 2147483646 w 27"/>
                <a:gd name="T31" fmla="*/ 2147483646 h 25"/>
                <a:gd name="T32" fmla="*/ 2147483646 w 27"/>
                <a:gd name="T33" fmla="*/ 2147483646 h 25"/>
                <a:gd name="T34" fmla="*/ 2147483646 w 27"/>
                <a:gd name="T35" fmla="*/ 2147483646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7" h="25">
                  <a:moveTo>
                    <a:pt x="6" y="19"/>
                  </a:moveTo>
                  <a:lnTo>
                    <a:pt x="4" y="17"/>
                  </a:lnTo>
                  <a:lnTo>
                    <a:pt x="2" y="16"/>
                  </a:lnTo>
                  <a:lnTo>
                    <a:pt x="0" y="12"/>
                  </a:lnTo>
                  <a:lnTo>
                    <a:pt x="0" y="9"/>
                  </a:lnTo>
                  <a:lnTo>
                    <a:pt x="3" y="7"/>
                  </a:lnTo>
                  <a:lnTo>
                    <a:pt x="10" y="1"/>
                  </a:lnTo>
                  <a:lnTo>
                    <a:pt x="15" y="0"/>
                  </a:lnTo>
                  <a:lnTo>
                    <a:pt x="20" y="1"/>
                  </a:lnTo>
                  <a:lnTo>
                    <a:pt x="25" y="7"/>
                  </a:lnTo>
                  <a:lnTo>
                    <a:pt x="27" y="15"/>
                  </a:lnTo>
                  <a:lnTo>
                    <a:pt x="25" y="19"/>
                  </a:lnTo>
                  <a:lnTo>
                    <a:pt x="21" y="24"/>
                  </a:lnTo>
                  <a:lnTo>
                    <a:pt x="18" y="25"/>
                  </a:lnTo>
                  <a:lnTo>
                    <a:pt x="12" y="23"/>
                  </a:lnTo>
                  <a:lnTo>
                    <a:pt x="8" y="20"/>
                  </a:lnTo>
                  <a:lnTo>
                    <a:pt x="6" y="19"/>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1" name="Freeform 178">
              <a:extLst>
                <a:ext uri="{FF2B5EF4-FFF2-40B4-BE49-F238E27FC236}">
                  <a16:creationId xmlns:a16="http://schemas.microsoft.com/office/drawing/2014/main" id="{C0721098-6566-8A3F-7D56-5EA1D19246B9}"/>
                </a:ext>
              </a:extLst>
            </p:cNvPr>
            <p:cNvSpPr>
              <a:spLocks/>
            </p:cNvSpPr>
            <p:nvPr/>
          </p:nvSpPr>
          <p:spPr bwMode="auto">
            <a:xfrm>
              <a:off x="3198548" y="2162538"/>
              <a:ext cx="106278" cy="69923"/>
            </a:xfrm>
            <a:custGeom>
              <a:avLst/>
              <a:gdLst>
                <a:gd name="T0" fmla="*/ 2147483646 w 26"/>
                <a:gd name="T1" fmla="*/ 2147483646 h 25"/>
                <a:gd name="T2" fmla="*/ 2147483646 w 26"/>
                <a:gd name="T3" fmla="*/ 2147483646 h 25"/>
                <a:gd name="T4" fmla="*/ 2147483646 w 26"/>
                <a:gd name="T5" fmla="*/ 2147483646 h 25"/>
                <a:gd name="T6" fmla="*/ 0 w 26"/>
                <a:gd name="T7" fmla="*/ 2147483646 h 25"/>
                <a:gd name="T8" fmla="*/ 2147483646 w 26"/>
                <a:gd name="T9" fmla="*/ 2147483646 h 25"/>
                <a:gd name="T10" fmla="*/ 2147483646 w 26"/>
                <a:gd name="T11" fmla="*/ 2147483646 h 25"/>
                <a:gd name="T12" fmla="*/ 2147483646 w 26"/>
                <a:gd name="T13" fmla="*/ 2147483646 h 25"/>
                <a:gd name="T14" fmla="*/ 2147483646 w 26"/>
                <a:gd name="T15" fmla="*/ 0 h 25"/>
                <a:gd name="T16" fmla="*/ 2147483646 w 26"/>
                <a:gd name="T17" fmla="*/ 2147483646 h 25"/>
                <a:gd name="T18" fmla="*/ 2147483646 w 26"/>
                <a:gd name="T19" fmla="*/ 2147483646 h 25"/>
                <a:gd name="T20" fmla="*/ 2147483646 w 26"/>
                <a:gd name="T21" fmla="*/ 2147483646 h 25"/>
                <a:gd name="T22" fmla="*/ 2147483646 w 26"/>
                <a:gd name="T23" fmla="*/ 2147483646 h 25"/>
                <a:gd name="T24" fmla="*/ 2147483646 w 26"/>
                <a:gd name="T25" fmla="*/ 2147483646 h 25"/>
                <a:gd name="T26" fmla="*/ 2147483646 w 26"/>
                <a:gd name="T27" fmla="*/ 2147483646 h 25"/>
                <a:gd name="T28" fmla="*/ 2147483646 w 26"/>
                <a:gd name="T29" fmla="*/ 2147483646 h 25"/>
                <a:gd name="T30" fmla="*/ 2147483646 w 26"/>
                <a:gd name="T31" fmla="*/ 2147483646 h 25"/>
                <a:gd name="T32" fmla="*/ 2147483646 w 26"/>
                <a:gd name="T33" fmla="*/ 2147483646 h 25"/>
                <a:gd name="T34" fmla="*/ 2147483646 w 26"/>
                <a:gd name="T35" fmla="*/ 2147483646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 h="25">
                  <a:moveTo>
                    <a:pt x="5" y="18"/>
                  </a:moveTo>
                  <a:lnTo>
                    <a:pt x="4" y="17"/>
                  </a:lnTo>
                  <a:lnTo>
                    <a:pt x="1" y="16"/>
                  </a:lnTo>
                  <a:lnTo>
                    <a:pt x="0" y="12"/>
                  </a:lnTo>
                  <a:lnTo>
                    <a:pt x="1" y="9"/>
                  </a:lnTo>
                  <a:lnTo>
                    <a:pt x="2" y="6"/>
                  </a:lnTo>
                  <a:lnTo>
                    <a:pt x="9" y="2"/>
                  </a:lnTo>
                  <a:lnTo>
                    <a:pt x="14" y="0"/>
                  </a:lnTo>
                  <a:lnTo>
                    <a:pt x="21" y="2"/>
                  </a:lnTo>
                  <a:lnTo>
                    <a:pt x="25" y="6"/>
                  </a:lnTo>
                  <a:lnTo>
                    <a:pt x="26" y="14"/>
                  </a:lnTo>
                  <a:lnTo>
                    <a:pt x="25" y="18"/>
                  </a:lnTo>
                  <a:lnTo>
                    <a:pt x="21" y="24"/>
                  </a:lnTo>
                  <a:lnTo>
                    <a:pt x="17" y="25"/>
                  </a:lnTo>
                  <a:lnTo>
                    <a:pt x="12" y="22"/>
                  </a:lnTo>
                  <a:lnTo>
                    <a:pt x="8" y="20"/>
                  </a:lnTo>
                  <a:lnTo>
                    <a:pt x="5" y="18"/>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2" name="Freeform 179">
              <a:extLst>
                <a:ext uri="{FF2B5EF4-FFF2-40B4-BE49-F238E27FC236}">
                  <a16:creationId xmlns:a16="http://schemas.microsoft.com/office/drawing/2014/main" id="{0FD9553E-A3C1-D4C5-5EC4-5E190186FBFD}"/>
                </a:ext>
              </a:extLst>
            </p:cNvPr>
            <p:cNvSpPr>
              <a:spLocks/>
            </p:cNvSpPr>
            <p:nvPr/>
          </p:nvSpPr>
          <p:spPr bwMode="auto">
            <a:xfrm>
              <a:off x="3337529" y="2218476"/>
              <a:ext cx="114454" cy="44751"/>
            </a:xfrm>
            <a:custGeom>
              <a:avLst/>
              <a:gdLst>
                <a:gd name="T0" fmla="*/ 0 w 28"/>
                <a:gd name="T1" fmla="*/ 2147483646 h 16"/>
                <a:gd name="T2" fmla="*/ 2147483646 w 28"/>
                <a:gd name="T3" fmla="*/ 2147483646 h 16"/>
                <a:gd name="T4" fmla="*/ 2147483646 w 28"/>
                <a:gd name="T5" fmla="*/ 2147483646 h 16"/>
                <a:gd name="T6" fmla="*/ 2147483646 w 28"/>
                <a:gd name="T7" fmla="*/ 2147483646 h 16"/>
                <a:gd name="T8" fmla="*/ 2147483646 w 28"/>
                <a:gd name="T9" fmla="*/ 0 h 16"/>
                <a:gd name="T10" fmla="*/ 2147483646 w 28"/>
                <a:gd name="T11" fmla="*/ 0 h 16"/>
                <a:gd name="T12" fmla="*/ 2147483646 w 28"/>
                <a:gd name="T13" fmla="*/ 2147483646 h 16"/>
                <a:gd name="T14" fmla="*/ 2147483646 w 28"/>
                <a:gd name="T15" fmla="*/ 2147483646 h 16"/>
                <a:gd name="T16" fmla="*/ 2147483646 w 28"/>
                <a:gd name="T17" fmla="*/ 2147483646 h 16"/>
                <a:gd name="T18" fmla="*/ 2147483646 w 28"/>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16">
                  <a:moveTo>
                    <a:pt x="0" y="9"/>
                  </a:moveTo>
                  <a:lnTo>
                    <a:pt x="1" y="8"/>
                  </a:lnTo>
                  <a:lnTo>
                    <a:pt x="5" y="5"/>
                  </a:lnTo>
                  <a:lnTo>
                    <a:pt x="9" y="2"/>
                  </a:lnTo>
                  <a:lnTo>
                    <a:pt x="15" y="0"/>
                  </a:lnTo>
                  <a:lnTo>
                    <a:pt x="20" y="0"/>
                  </a:lnTo>
                  <a:lnTo>
                    <a:pt x="25" y="2"/>
                  </a:lnTo>
                  <a:lnTo>
                    <a:pt x="27" y="6"/>
                  </a:lnTo>
                  <a:lnTo>
                    <a:pt x="28" y="12"/>
                  </a:lnTo>
                  <a:lnTo>
                    <a:pt x="28" y="16"/>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43" name="Freeform 180">
              <a:extLst>
                <a:ext uri="{FF2B5EF4-FFF2-40B4-BE49-F238E27FC236}">
                  <a16:creationId xmlns:a16="http://schemas.microsoft.com/office/drawing/2014/main" id="{F5A411CA-FBFB-8423-46D3-3201D11ACAEB}"/>
                </a:ext>
              </a:extLst>
            </p:cNvPr>
            <p:cNvSpPr>
              <a:spLocks/>
            </p:cNvSpPr>
            <p:nvPr/>
          </p:nvSpPr>
          <p:spPr bwMode="auto">
            <a:xfrm>
              <a:off x="3480599" y="2187713"/>
              <a:ext cx="102192" cy="131456"/>
            </a:xfrm>
            <a:custGeom>
              <a:avLst/>
              <a:gdLst>
                <a:gd name="T0" fmla="*/ 2147483646 w 25"/>
                <a:gd name="T1" fmla="*/ 0 h 47"/>
                <a:gd name="T2" fmla="*/ 2147483646 w 25"/>
                <a:gd name="T3" fmla="*/ 2147483646 h 47"/>
                <a:gd name="T4" fmla="*/ 2147483646 w 25"/>
                <a:gd name="T5" fmla="*/ 2147483646 h 47"/>
                <a:gd name="T6" fmla="*/ 2147483646 w 25"/>
                <a:gd name="T7" fmla="*/ 2147483646 h 47"/>
                <a:gd name="T8" fmla="*/ 2147483646 w 25"/>
                <a:gd name="T9" fmla="*/ 2147483646 h 47"/>
                <a:gd name="T10" fmla="*/ 2147483646 w 25"/>
                <a:gd name="T11" fmla="*/ 2147483646 h 47"/>
                <a:gd name="T12" fmla="*/ 2147483646 w 25"/>
                <a:gd name="T13" fmla="*/ 2147483646 h 47"/>
                <a:gd name="T14" fmla="*/ 2147483646 w 25"/>
                <a:gd name="T15" fmla="*/ 2147483646 h 47"/>
                <a:gd name="T16" fmla="*/ 0 w 25"/>
                <a:gd name="T17" fmla="*/ 2147483646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47">
                  <a:moveTo>
                    <a:pt x="24" y="0"/>
                  </a:moveTo>
                  <a:lnTo>
                    <a:pt x="24" y="3"/>
                  </a:lnTo>
                  <a:lnTo>
                    <a:pt x="25" y="7"/>
                  </a:lnTo>
                  <a:lnTo>
                    <a:pt x="25" y="12"/>
                  </a:lnTo>
                  <a:lnTo>
                    <a:pt x="24" y="20"/>
                  </a:lnTo>
                  <a:lnTo>
                    <a:pt x="21" y="28"/>
                  </a:lnTo>
                  <a:lnTo>
                    <a:pt x="17" y="35"/>
                  </a:lnTo>
                  <a:lnTo>
                    <a:pt x="10" y="41"/>
                  </a:lnTo>
                  <a:lnTo>
                    <a:pt x="0" y="47"/>
                  </a:lnTo>
                </a:path>
              </a:pathLst>
            </a:custGeom>
            <a:solidFill>
              <a:schemeClr val="bg2"/>
            </a:solidFill>
            <a:ln w="7">
              <a:solidFill>
                <a:srgbClr val="000000"/>
              </a:solidFill>
              <a:prstDash val="solid"/>
              <a:round/>
              <a:headEnd/>
              <a:tailEnd/>
            </a:ln>
          </p:spPr>
          <p:txBody>
            <a:bodyPr/>
            <a:lstStyle/>
            <a:p>
              <a:endParaRPr lang="ja-JP" altLang="en-US"/>
            </a:p>
          </p:txBody>
        </p:sp>
        <p:sp>
          <p:nvSpPr>
            <p:cNvPr id="21544" name="Freeform 181">
              <a:extLst>
                <a:ext uri="{FF2B5EF4-FFF2-40B4-BE49-F238E27FC236}">
                  <a16:creationId xmlns:a16="http://schemas.microsoft.com/office/drawing/2014/main" id="{67B232C5-7A24-C665-DE74-D439AE2F443E}"/>
                </a:ext>
              </a:extLst>
            </p:cNvPr>
            <p:cNvSpPr>
              <a:spLocks/>
            </p:cNvSpPr>
            <p:nvPr/>
          </p:nvSpPr>
          <p:spPr bwMode="auto">
            <a:xfrm>
              <a:off x="3202638" y="2274415"/>
              <a:ext cx="282049" cy="226553"/>
            </a:xfrm>
            <a:custGeom>
              <a:avLst/>
              <a:gdLst>
                <a:gd name="T0" fmla="*/ 2147483646 w 69"/>
                <a:gd name="T1" fmla="*/ 2147483646 h 81"/>
                <a:gd name="T2" fmla="*/ 2147483646 w 69"/>
                <a:gd name="T3" fmla="*/ 2147483646 h 81"/>
                <a:gd name="T4" fmla="*/ 2147483646 w 69"/>
                <a:gd name="T5" fmla="*/ 2147483646 h 81"/>
                <a:gd name="T6" fmla="*/ 2147483646 w 69"/>
                <a:gd name="T7" fmla="*/ 2147483646 h 81"/>
                <a:gd name="T8" fmla="*/ 2147483646 w 69"/>
                <a:gd name="T9" fmla="*/ 2147483646 h 81"/>
                <a:gd name="T10" fmla="*/ 2147483646 w 69"/>
                <a:gd name="T11" fmla="*/ 2147483646 h 81"/>
                <a:gd name="T12" fmla="*/ 2147483646 w 69"/>
                <a:gd name="T13" fmla="*/ 2147483646 h 81"/>
                <a:gd name="T14" fmla="*/ 2147483646 w 69"/>
                <a:gd name="T15" fmla="*/ 2147483646 h 81"/>
                <a:gd name="T16" fmla="*/ 0 w 69"/>
                <a:gd name="T17" fmla="*/ 2147483646 h 81"/>
                <a:gd name="T18" fmla="*/ 0 w 69"/>
                <a:gd name="T19" fmla="*/ 2147483646 h 81"/>
                <a:gd name="T20" fmla="*/ 2147483646 w 69"/>
                <a:gd name="T21" fmla="*/ 2147483646 h 81"/>
                <a:gd name="T22" fmla="*/ 2147483646 w 69"/>
                <a:gd name="T23" fmla="*/ 2147483646 h 81"/>
                <a:gd name="T24" fmla="*/ 2147483646 w 69"/>
                <a:gd name="T25" fmla="*/ 2147483646 h 81"/>
                <a:gd name="T26" fmla="*/ 2147483646 w 69"/>
                <a:gd name="T27" fmla="*/ 2147483646 h 81"/>
                <a:gd name="T28" fmla="*/ 2147483646 w 69"/>
                <a:gd name="T29" fmla="*/ 2147483646 h 81"/>
                <a:gd name="T30" fmla="*/ 2147483646 w 69"/>
                <a:gd name="T31" fmla="*/ 2147483646 h 81"/>
                <a:gd name="T32" fmla="*/ 2147483646 w 69"/>
                <a:gd name="T33" fmla="*/ 2147483646 h 81"/>
                <a:gd name="T34" fmla="*/ 2147483646 w 69"/>
                <a:gd name="T35" fmla="*/ 2147483646 h 81"/>
                <a:gd name="T36" fmla="*/ 2147483646 w 69"/>
                <a:gd name="T37" fmla="*/ 2147483646 h 81"/>
                <a:gd name="T38" fmla="*/ 2147483646 w 69"/>
                <a:gd name="T39" fmla="*/ 2147483646 h 81"/>
                <a:gd name="T40" fmla="*/ 2147483646 w 69"/>
                <a:gd name="T41" fmla="*/ 2147483646 h 81"/>
                <a:gd name="T42" fmla="*/ 2147483646 w 69"/>
                <a:gd name="T43" fmla="*/ 2147483646 h 81"/>
                <a:gd name="T44" fmla="*/ 2147483646 w 69"/>
                <a:gd name="T45" fmla="*/ 2147483646 h 81"/>
                <a:gd name="T46" fmla="*/ 2147483646 w 69"/>
                <a:gd name="T47" fmla="*/ 0 h 81"/>
                <a:gd name="T48" fmla="*/ 2147483646 w 69"/>
                <a:gd name="T49" fmla="*/ 2147483646 h 81"/>
                <a:gd name="T50" fmla="*/ 2147483646 w 69"/>
                <a:gd name="T51" fmla="*/ 2147483646 h 81"/>
                <a:gd name="T52" fmla="*/ 2147483646 w 69"/>
                <a:gd name="T53" fmla="*/ 2147483646 h 81"/>
                <a:gd name="T54" fmla="*/ 2147483646 w 69"/>
                <a:gd name="T55" fmla="*/ 2147483646 h 81"/>
                <a:gd name="T56" fmla="*/ 2147483646 w 69"/>
                <a:gd name="T57" fmla="*/ 2147483646 h 81"/>
                <a:gd name="T58" fmla="*/ 2147483646 w 69"/>
                <a:gd name="T59" fmla="*/ 2147483646 h 81"/>
                <a:gd name="T60" fmla="*/ 2147483646 w 69"/>
                <a:gd name="T61" fmla="*/ 2147483646 h 81"/>
                <a:gd name="T62" fmla="*/ 2147483646 w 69"/>
                <a:gd name="T63" fmla="*/ 2147483646 h 81"/>
                <a:gd name="T64" fmla="*/ 2147483646 w 69"/>
                <a:gd name="T65" fmla="*/ 2147483646 h 81"/>
                <a:gd name="T66" fmla="*/ 2147483646 w 69"/>
                <a:gd name="T67" fmla="*/ 2147483646 h 81"/>
                <a:gd name="T68" fmla="*/ 2147483646 w 69"/>
                <a:gd name="T69" fmla="*/ 2147483646 h 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9" h="81">
                  <a:moveTo>
                    <a:pt x="41" y="81"/>
                  </a:moveTo>
                  <a:lnTo>
                    <a:pt x="40" y="81"/>
                  </a:lnTo>
                  <a:lnTo>
                    <a:pt x="36" y="78"/>
                  </a:lnTo>
                  <a:lnTo>
                    <a:pt x="29" y="76"/>
                  </a:lnTo>
                  <a:lnTo>
                    <a:pt x="23" y="72"/>
                  </a:lnTo>
                  <a:lnTo>
                    <a:pt x="9" y="64"/>
                  </a:lnTo>
                  <a:lnTo>
                    <a:pt x="4" y="58"/>
                  </a:lnTo>
                  <a:lnTo>
                    <a:pt x="1" y="56"/>
                  </a:lnTo>
                  <a:lnTo>
                    <a:pt x="0" y="49"/>
                  </a:lnTo>
                  <a:lnTo>
                    <a:pt x="0" y="45"/>
                  </a:lnTo>
                  <a:lnTo>
                    <a:pt x="3" y="42"/>
                  </a:lnTo>
                  <a:lnTo>
                    <a:pt x="3" y="41"/>
                  </a:lnTo>
                  <a:lnTo>
                    <a:pt x="3" y="40"/>
                  </a:lnTo>
                  <a:lnTo>
                    <a:pt x="3" y="34"/>
                  </a:lnTo>
                  <a:lnTo>
                    <a:pt x="5" y="29"/>
                  </a:lnTo>
                  <a:lnTo>
                    <a:pt x="11" y="28"/>
                  </a:lnTo>
                  <a:lnTo>
                    <a:pt x="11" y="26"/>
                  </a:lnTo>
                  <a:lnTo>
                    <a:pt x="9" y="22"/>
                  </a:lnTo>
                  <a:lnTo>
                    <a:pt x="9" y="18"/>
                  </a:lnTo>
                  <a:lnTo>
                    <a:pt x="13" y="14"/>
                  </a:lnTo>
                  <a:lnTo>
                    <a:pt x="15" y="12"/>
                  </a:lnTo>
                  <a:lnTo>
                    <a:pt x="16" y="8"/>
                  </a:lnTo>
                  <a:lnTo>
                    <a:pt x="20" y="2"/>
                  </a:lnTo>
                  <a:lnTo>
                    <a:pt x="28" y="0"/>
                  </a:lnTo>
                  <a:lnTo>
                    <a:pt x="48" y="1"/>
                  </a:lnTo>
                  <a:lnTo>
                    <a:pt x="56" y="4"/>
                  </a:lnTo>
                  <a:lnTo>
                    <a:pt x="62" y="6"/>
                  </a:lnTo>
                  <a:lnTo>
                    <a:pt x="65" y="10"/>
                  </a:lnTo>
                  <a:lnTo>
                    <a:pt x="66" y="17"/>
                  </a:lnTo>
                  <a:lnTo>
                    <a:pt x="68" y="33"/>
                  </a:lnTo>
                  <a:lnTo>
                    <a:pt x="68" y="41"/>
                  </a:lnTo>
                  <a:lnTo>
                    <a:pt x="69" y="48"/>
                  </a:lnTo>
                  <a:lnTo>
                    <a:pt x="69" y="53"/>
                  </a:lnTo>
                  <a:lnTo>
                    <a:pt x="69" y="54"/>
                  </a:lnTo>
                  <a:lnTo>
                    <a:pt x="41" y="81"/>
                  </a:lnTo>
                  <a:close/>
                </a:path>
              </a:pathLst>
            </a:custGeom>
            <a:solidFill>
              <a:srgbClr val="FAD28D"/>
            </a:solidFill>
            <a:ln w="9">
              <a:solidFill>
                <a:srgbClr val="000000"/>
              </a:solidFill>
              <a:prstDash val="solid"/>
              <a:round/>
              <a:headEnd/>
              <a:tailEnd/>
            </a:ln>
          </p:spPr>
          <p:txBody>
            <a:bodyPr/>
            <a:lstStyle/>
            <a:p>
              <a:endParaRPr lang="ja-JP" altLang="en-US"/>
            </a:p>
          </p:txBody>
        </p:sp>
        <p:sp>
          <p:nvSpPr>
            <p:cNvPr id="21545" name="Line 182">
              <a:extLst>
                <a:ext uri="{FF2B5EF4-FFF2-40B4-BE49-F238E27FC236}">
                  <a16:creationId xmlns:a16="http://schemas.microsoft.com/office/drawing/2014/main" id="{ED66DEE7-5DB1-7066-4D8E-890DE6D93675}"/>
                </a:ext>
              </a:extLst>
            </p:cNvPr>
            <p:cNvSpPr>
              <a:spLocks noChangeShapeType="1"/>
            </p:cNvSpPr>
            <p:nvPr/>
          </p:nvSpPr>
          <p:spPr bwMode="auto">
            <a:xfrm>
              <a:off x="3255775" y="2313573"/>
              <a:ext cx="49053" cy="11188"/>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6" name="Line 183">
              <a:extLst>
                <a:ext uri="{FF2B5EF4-FFF2-40B4-BE49-F238E27FC236}">
                  <a16:creationId xmlns:a16="http://schemas.microsoft.com/office/drawing/2014/main" id="{28FCF26F-D358-46C0-ED7A-19BD76D2DD34}"/>
                </a:ext>
              </a:extLst>
            </p:cNvPr>
            <p:cNvSpPr>
              <a:spLocks noChangeShapeType="1"/>
            </p:cNvSpPr>
            <p:nvPr/>
          </p:nvSpPr>
          <p:spPr bwMode="auto">
            <a:xfrm>
              <a:off x="3247603" y="2352729"/>
              <a:ext cx="32701" cy="16781"/>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7" name="Line 184">
              <a:extLst>
                <a:ext uri="{FF2B5EF4-FFF2-40B4-BE49-F238E27FC236}">
                  <a16:creationId xmlns:a16="http://schemas.microsoft.com/office/drawing/2014/main" id="{B396A786-48D5-F370-340C-80FA61295B7A}"/>
                </a:ext>
              </a:extLst>
            </p:cNvPr>
            <p:cNvSpPr>
              <a:spLocks noChangeShapeType="1"/>
            </p:cNvSpPr>
            <p:nvPr/>
          </p:nvSpPr>
          <p:spPr bwMode="auto">
            <a:xfrm>
              <a:off x="3214900" y="2389090"/>
              <a:ext cx="40878" cy="22374"/>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48" name="Freeform 185">
              <a:extLst>
                <a:ext uri="{FF2B5EF4-FFF2-40B4-BE49-F238E27FC236}">
                  <a16:creationId xmlns:a16="http://schemas.microsoft.com/office/drawing/2014/main" id="{5012E1B5-F33B-EF58-3156-C62D8C9D5E21}"/>
                </a:ext>
              </a:extLst>
            </p:cNvPr>
            <p:cNvSpPr>
              <a:spLocks/>
            </p:cNvSpPr>
            <p:nvPr/>
          </p:nvSpPr>
          <p:spPr bwMode="auto">
            <a:xfrm>
              <a:off x="3627755" y="2235257"/>
              <a:ext cx="138981" cy="78314"/>
            </a:xfrm>
            <a:custGeom>
              <a:avLst/>
              <a:gdLst>
                <a:gd name="T0" fmla="*/ 0 w 34"/>
                <a:gd name="T1" fmla="*/ 2147483646 h 28"/>
                <a:gd name="T2" fmla="*/ 2147483646 w 34"/>
                <a:gd name="T3" fmla="*/ 2147483646 h 28"/>
                <a:gd name="T4" fmla="*/ 2147483646 w 34"/>
                <a:gd name="T5" fmla="*/ 2147483646 h 28"/>
                <a:gd name="T6" fmla="*/ 2147483646 w 34"/>
                <a:gd name="T7" fmla="*/ 2147483646 h 28"/>
                <a:gd name="T8" fmla="*/ 2147483646 w 34"/>
                <a:gd name="T9" fmla="*/ 2147483646 h 28"/>
                <a:gd name="T10" fmla="*/ 2147483646 w 34"/>
                <a:gd name="T11" fmla="*/ 0 h 28"/>
                <a:gd name="T12" fmla="*/ 2147483646 w 34"/>
                <a:gd name="T13" fmla="*/ 0 h 28"/>
                <a:gd name="T14" fmla="*/ 2147483646 w 34"/>
                <a:gd name="T15" fmla="*/ 0 h 28"/>
                <a:gd name="T16" fmla="*/ 2147483646 w 34"/>
                <a:gd name="T17" fmla="*/ 2147483646 h 28"/>
                <a:gd name="T18" fmla="*/ 2147483646 w 34"/>
                <a:gd name="T19" fmla="*/ 2147483646 h 28"/>
                <a:gd name="T20" fmla="*/ 2147483646 w 34"/>
                <a:gd name="T21" fmla="*/ 2147483646 h 28"/>
                <a:gd name="T22" fmla="*/ 2147483646 w 34"/>
                <a:gd name="T23" fmla="*/ 2147483646 h 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 h="28">
                  <a:moveTo>
                    <a:pt x="0" y="22"/>
                  </a:moveTo>
                  <a:lnTo>
                    <a:pt x="1" y="20"/>
                  </a:lnTo>
                  <a:lnTo>
                    <a:pt x="2" y="19"/>
                  </a:lnTo>
                  <a:lnTo>
                    <a:pt x="9" y="11"/>
                  </a:lnTo>
                  <a:lnTo>
                    <a:pt x="17" y="3"/>
                  </a:lnTo>
                  <a:lnTo>
                    <a:pt x="20" y="0"/>
                  </a:lnTo>
                  <a:lnTo>
                    <a:pt x="22" y="0"/>
                  </a:lnTo>
                  <a:lnTo>
                    <a:pt x="24" y="3"/>
                  </a:lnTo>
                  <a:lnTo>
                    <a:pt x="29" y="11"/>
                  </a:lnTo>
                  <a:lnTo>
                    <a:pt x="33" y="20"/>
                  </a:lnTo>
                  <a:lnTo>
                    <a:pt x="34" y="28"/>
                  </a:lnTo>
                </a:path>
              </a:pathLst>
            </a:custGeom>
            <a:solidFill>
              <a:srgbClr val="FFFFFF"/>
            </a:solidFill>
            <a:ln w="9">
              <a:solidFill>
                <a:srgbClr val="000000"/>
              </a:solidFill>
              <a:prstDash val="solid"/>
              <a:round/>
              <a:headEnd/>
              <a:tailEnd/>
            </a:ln>
          </p:spPr>
          <p:txBody>
            <a:bodyPr/>
            <a:lstStyle/>
            <a:p>
              <a:endParaRPr lang="ja-JP" altLang="en-US"/>
            </a:p>
          </p:txBody>
        </p:sp>
        <p:sp>
          <p:nvSpPr>
            <p:cNvPr id="21549" name="Freeform 186">
              <a:extLst>
                <a:ext uri="{FF2B5EF4-FFF2-40B4-BE49-F238E27FC236}">
                  <a16:creationId xmlns:a16="http://schemas.microsoft.com/office/drawing/2014/main" id="{7D939BA7-E016-036C-19A6-6C788D97A714}"/>
                </a:ext>
              </a:extLst>
            </p:cNvPr>
            <p:cNvSpPr>
              <a:spLocks/>
            </p:cNvSpPr>
            <p:nvPr/>
          </p:nvSpPr>
          <p:spPr bwMode="auto">
            <a:xfrm>
              <a:off x="3456073" y="1717825"/>
              <a:ext cx="654026" cy="517435"/>
            </a:xfrm>
            <a:custGeom>
              <a:avLst/>
              <a:gdLst>
                <a:gd name="T0" fmla="*/ 2147483646 w 160"/>
                <a:gd name="T1" fmla="*/ 2147483646 h 185"/>
                <a:gd name="T2" fmla="*/ 2147483646 w 160"/>
                <a:gd name="T3" fmla="*/ 0 h 185"/>
                <a:gd name="T4" fmla="*/ 2147483646 w 160"/>
                <a:gd name="T5" fmla="*/ 2147483646 h 185"/>
                <a:gd name="T6" fmla="*/ 2147483646 w 160"/>
                <a:gd name="T7" fmla="*/ 2147483646 h 185"/>
                <a:gd name="T8" fmla="*/ 2147483646 w 160"/>
                <a:gd name="T9" fmla="*/ 2147483646 h 185"/>
                <a:gd name="T10" fmla="*/ 2147483646 w 160"/>
                <a:gd name="T11" fmla="*/ 2147483646 h 185"/>
                <a:gd name="T12" fmla="*/ 2147483646 w 160"/>
                <a:gd name="T13" fmla="*/ 2147483646 h 185"/>
                <a:gd name="T14" fmla="*/ 2147483646 w 160"/>
                <a:gd name="T15" fmla="*/ 2147483646 h 185"/>
                <a:gd name="T16" fmla="*/ 2147483646 w 160"/>
                <a:gd name="T17" fmla="*/ 2147483646 h 185"/>
                <a:gd name="T18" fmla="*/ 0 w 160"/>
                <a:gd name="T19" fmla="*/ 2147483646 h 185"/>
                <a:gd name="T20" fmla="*/ 0 w 160"/>
                <a:gd name="T21" fmla="*/ 2147483646 h 185"/>
                <a:gd name="T22" fmla="*/ 2147483646 w 160"/>
                <a:gd name="T23" fmla="*/ 2147483646 h 185"/>
                <a:gd name="T24" fmla="*/ 2147483646 w 160"/>
                <a:gd name="T25" fmla="*/ 2147483646 h 185"/>
                <a:gd name="T26" fmla="*/ 2147483646 w 160"/>
                <a:gd name="T27" fmla="*/ 2147483646 h 185"/>
                <a:gd name="T28" fmla="*/ 2147483646 w 160"/>
                <a:gd name="T29" fmla="*/ 2147483646 h 185"/>
                <a:gd name="T30" fmla="*/ 2147483646 w 160"/>
                <a:gd name="T31" fmla="*/ 2147483646 h 185"/>
                <a:gd name="T32" fmla="*/ 2147483646 w 160"/>
                <a:gd name="T33" fmla="*/ 2147483646 h 185"/>
                <a:gd name="T34" fmla="*/ 2147483646 w 160"/>
                <a:gd name="T35" fmla="*/ 2147483646 h 185"/>
                <a:gd name="T36" fmla="*/ 2147483646 w 160"/>
                <a:gd name="T37" fmla="*/ 2147483646 h 185"/>
                <a:gd name="T38" fmla="*/ 2147483646 w 160"/>
                <a:gd name="T39" fmla="*/ 2147483646 h 185"/>
                <a:gd name="T40" fmla="*/ 2147483646 w 160"/>
                <a:gd name="T41" fmla="*/ 2147483646 h 185"/>
                <a:gd name="T42" fmla="*/ 2147483646 w 160"/>
                <a:gd name="T43" fmla="*/ 2147483646 h 185"/>
                <a:gd name="T44" fmla="*/ 2147483646 w 160"/>
                <a:gd name="T45" fmla="*/ 2147483646 h 185"/>
                <a:gd name="T46" fmla="*/ 2147483646 w 160"/>
                <a:gd name="T47" fmla="*/ 2147483646 h 185"/>
                <a:gd name="T48" fmla="*/ 2147483646 w 160"/>
                <a:gd name="T49" fmla="*/ 2147483646 h 185"/>
                <a:gd name="T50" fmla="*/ 2147483646 w 160"/>
                <a:gd name="T51" fmla="*/ 2147483646 h 185"/>
                <a:gd name="T52" fmla="*/ 2147483646 w 160"/>
                <a:gd name="T53" fmla="*/ 2147483646 h 185"/>
                <a:gd name="T54" fmla="*/ 2147483646 w 160"/>
                <a:gd name="T55" fmla="*/ 2147483646 h 185"/>
                <a:gd name="T56" fmla="*/ 2147483646 w 160"/>
                <a:gd name="T57" fmla="*/ 2147483646 h 185"/>
                <a:gd name="T58" fmla="*/ 2147483646 w 160"/>
                <a:gd name="T59" fmla="*/ 2147483646 h 185"/>
                <a:gd name="T60" fmla="*/ 2147483646 w 160"/>
                <a:gd name="T61" fmla="*/ 2147483646 h 185"/>
                <a:gd name="T62" fmla="*/ 2147483646 w 160"/>
                <a:gd name="T63" fmla="*/ 2147483646 h 185"/>
                <a:gd name="T64" fmla="*/ 2147483646 w 160"/>
                <a:gd name="T65" fmla="*/ 2147483646 h 185"/>
                <a:gd name="T66" fmla="*/ 2147483646 w 160"/>
                <a:gd name="T67" fmla="*/ 2147483646 h 185"/>
                <a:gd name="T68" fmla="*/ 2147483646 w 160"/>
                <a:gd name="T69" fmla="*/ 2147483646 h 185"/>
                <a:gd name="T70" fmla="*/ 2147483646 w 160"/>
                <a:gd name="T71" fmla="*/ 2147483646 h 185"/>
                <a:gd name="T72" fmla="*/ 2147483646 w 160"/>
                <a:gd name="T73" fmla="*/ 2147483646 h 185"/>
                <a:gd name="T74" fmla="*/ 2147483646 w 160"/>
                <a:gd name="T75" fmla="*/ 2147483646 h 185"/>
                <a:gd name="T76" fmla="*/ 2147483646 w 160"/>
                <a:gd name="T77" fmla="*/ 2147483646 h 185"/>
                <a:gd name="T78" fmla="*/ 2147483646 w 160"/>
                <a:gd name="T79" fmla="*/ 2147483646 h 185"/>
                <a:gd name="T80" fmla="*/ 2147483646 w 160"/>
                <a:gd name="T81" fmla="*/ 2147483646 h 185"/>
                <a:gd name="T82" fmla="*/ 2147483646 w 160"/>
                <a:gd name="T83" fmla="*/ 2147483646 h 185"/>
                <a:gd name="T84" fmla="*/ 2147483646 w 160"/>
                <a:gd name="T85" fmla="*/ 2147483646 h 185"/>
                <a:gd name="T86" fmla="*/ 2147483646 w 160"/>
                <a:gd name="T87" fmla="*/ 2147483646 h 185"/>
                <a:gd name="T88" fmla="*/ 2147483646 w 160"/>
                <a:gd name="T89" fmla="*/ 2147483646 h 185"/>
                <a:gd name="T90" fmla="*/ 2147483646 w 160"/>
                <a:gd name="T91" fmla="*/ 2147483646 h 18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0" h="185">
                  <a:moveTo>
                    <a:pt x="100" y="1"/>
                  </a:moveTo>
                  <a:lnTo>
                    <a:pt x="82" y="0"/>
                  </a:lnTo>
                  <a:lnTo>
                    <a:pt x="66" y="3"/>
                  </a:lnTo>
                  <a:lnTo>
                    <a:pt x="50" y="9"/>
                  </a:lnTo>
                  <a:lnTo>
                    <a:pt x="36" y="19"/>
                  </a:lnTo>
                  <a:lnTo>
                    <a:pt x="24" y="32"/>
                  </a:lnTo>
                  <a:lnTo>
                    <a:pt x="15" y="47"/>
                  </a:lnTo>
                  <a:lnTo>
                    <a:pt x="8" y="64"/>
                  </a:lnTo>
                  <a:lnTo>
                    <a:pt x="3" y="83"/>
                  </a:lnTo>
                  <a:lnTo>
                    <a:pt x="0" y="101"/>
                  </a:lnTo>
                  <a:lnTo>
                    <a:pt x="0" y="119"/>
                  </a:lnTo>
                  <a:lnTo>
                    <a:pt x="4" y="136"/>
                  </a:lnTo>
                  <a:lnTo>
                    <a:pt x="11" y="151"/>
                  </a:lnTo>
                  <a:lnTo>
                    <a:pt x="20" y="163"/>
                  </a:lnTo>
                  <a:lnTo>
                    <a:pt x="31" y="173"/>
                  </a:lnTo>
                  <a:lnTo>
                    <a:pt x="43" y="180"/>
                  </a:lnTo>
                  <a:lnTo>
                    <a:pt x="59" y="184"/>
                  </a:lnTo>
                  <a:lnTo>
                    <a:pt x="76" y="185"/>
                  </a:lnTo>
                  <a:lnTo>
                    <a:pt x="92" y="183"/>
                  </a:lnTo>
                  <a:lnTo>
                    <a:pt x="108" y="177"/>
                  </a:lnTo>
                  <a:lnTo>
                    <a:pt x="124" y="168"/>
                  </a:lnTo>
                  <a:lnTo>
                    <a:pt x="124" y="169"/>
                  </a:lnTo>
                  <a:lnTo>
                    <a:pt x="128" y="169"/>
                  </a:lnTo>
                  <a:lnTo>
                    <a:pt x="139" y="169"/>
                  </a:lnTo>
                  <a:lnTo>
                    <a:pt x="144" y="168"/>
                  </a:lnTo>
                  <a:lnTo>
                    <a:pt x="149" y="164"/>
                  </a:lnTo>
                  <a:lnTo>
                    <a:pt x="153" y="160"/>
                  </a:lnTo>
                  <a:lnTo>
                    <a:pt x="156" y="152"/>
                  </a:lnTo>
                  <a:lnTo>
                    <a:pt x="157" y="144"/>
                  </a:lnTo>
                  <a:lnTo>
                    <a:pt x="155" y="139"/>
                  </a:lnTo>
                  <a:lnTo>
                    <a:pt x="151" y="136"/>
                  </a:lnTo>
                  <a:lnTo>
                    <a:pt x="147" y="133"/>
                  </a:lnTo>
                  <a:lnTo>
                    <a:pt x="137" y="132"/>
                  </a:lnTo>
                  <a:lnTo>
                    <a:pt x="133" y="132"/>
                  </a:lnTo>
                  <a:lnTo>
                    <a:pt x="137" y="117"/>
                  </a:lnTo>
                  <a:lnTo>
                    <a:pt x="141" y="104"/>
                  </a:lnTo>
                  <a:lnTo>
                    <a:pt x="145" y="93"/>
                  </a:lnTo>
                  <a:lnTo>
                    <a:pt x="148" y="84"/>
                  </a:lnTo>
                  <a:lnTo>
                    <a:pt x="153" y="69"/>
                  </a:lnTo>
                  <a:lnTo>
                    <a:pt x="157" y="59"/>
                  </a:lnTo>
                  <a:lnTo>
                    <a:pt x="159" y="52"/>
                  </a:lnTo>
                  <a:lnTo>
                    <a:pt x="160" y="49"/>
                  </a:lnTo>
                  <a:lnTo>
                    <a:pt x="160" y="48"/>
                  </a:lnTo>
                  <a:lnTo>
                    <a:pt x="100" y="1"/>
                  </a:lnTo>
                  <a:close/>
                </a:path>
              </a:pathLst>
            </a:custGeom>
            <a:solidFill>
              <a:srgbClr val="FAD28D"/>
            </a:solidFill>
            <a:ln w="12">
              <a:solidFill>
                <a:srgbClr val="000000"/>
              </a:solidFill>
              <a:prstDash val="solid"/>
              <a:round/>
              <a:headEnd/>
              <a:tailEnd/>
            </a:ln>
          </p:spPr>
          <p:txBody>
            <a:bodyPr/>
            <a:lstStyle/>
            <a:p>
              <a:endParaRPr lang="ja-JP" altLang="en-US"/>
            </a:p>
          </p:txBody>
        </p:sp>
        <p:sp>
          <p:nvSpPr>
            <p:cNvPr id="21550" name="Freeform 187">
              <a:extLst>
                <a:ext uri="{FF2B5EF4-FFF2-40B4-BE49-F238E27FC236}">
                  <a16:creationId xmlns:a16="http://schemas.microsoft.com/office/drawing/2014/main" id="{33F91ED0-A01D-00A1-0FBC-77CF83004B4D}"/>
                </a:ext>
              </a:extLst>
            </p:cNvPr>
            <p:cNvSpPr>
              <a:spLocks/>
            </p:cNvSpPr>
            <p:nvPr/>
          </p:nvSpPr>
          <p:spPr bwMode="auto">
            <a:xfrm>
              <a:off x="3529650" y="1871657"/>
              <a:ext cx="114454" cy="33563"/>
            </a:xfrm>
            <a:custGeom>
              <a:avLst/>
              <a:gdLst>
                <a:gd name="T0" fmla="*/ 0 w 28"/>
                <a:gd name="T1" fmla="*/ 2147483646 h 12"/>
                <a:gd name="T2" fmla="*/ 2147483646 w 28"/>
                <a:gd name="T3" fmla="*/ 2147483646 h 12"/>
                <a:gd name="T4" fmla="*/ 2147483646 w 28"/>
                <a:gd name="T5" fmla="*/ 0 h 12"/>
                <a:gd name="T6" fmla="*/ 2147483646 w 28"/>
                <a:gd name="T7" fmla="*/ 0 h 12"/>
                <a:gd name="T8" fmla="*/ 2147483646 w 28"/>
                <a:gd name="T9" fmla="*/ 2147483646 h 12"/>
                <a:gd name="T10" fmla="*/ 2147483646 w 28"/>
                <a:gd name="T11" fmla="*/ 2147483646 h 12"/>
                <a:gd name="T12" fmla="*/ 2147483646 w 28"/>
                <a:gd name="T13" fmla="*/ 2147483646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 h="12">
                  <a:moveTo>
                    <a:pt x="0" y="6"/>
                  </a:moveTo>
                  <a:lnTo>
                    <a:pt x="5" y="1"/>
                  </a:lnTo>
                  <a:lnTo>
                    <a:pt x="13" y="0"/>
                  </a:lnTo>
                  <a:lnTo>
                    <a:pt x="18" y="0"/>
                  </a:lnTo>
                  <a:lnTo>
                    <a:pt x="22" y="2"/>
                  </a:lnTo>
                  <a:lnTo>
                    <a:pt x="26" y="6"/>
                  </a:lnTo>
                  <a:lnTo>
                    <a:pt x="28" y="12"/>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1" name="Freeform 188">
              <a:extLst>
                <a:ext uri="{FF2B5EF4-FFF2-40B4-BE49-F238E27FC236}">
                  <a16:creationId xmlns:a16="http://schemas.microsoft.com/office/drawing/2014/main" id="{82FC58F1-C788-7889-5ECB-7962A26F8231}"/>
                </a:ext>
              </a:extLst>
            </p:cNvPr>
            <p:cNvSpPr>
              <a:spLocks/>
            </p:cNvSpPr>
            <p:nvPr/>
          </p:nvSpPr>
          <p:spPr bwMode="auto">
            <a:xfrm>
              <a:off x="3783085" y="1916408"/>
              <a:ext cx="114454" cy="50344"/>
            </a:xfrm>
            <a:custGeom>
              <a:avLst/>
              <a:gdLst>
                <a:gd name="T0" fmla="*/ 0 w 28"/>
                <a:gd name="T1" fmla="*/ 2147483646 h 18"/>
                <a:gd name="T2" fmla="*/ 2147483646 w 28"/>
                <a:gd name="T3" fmla="*/ 2147483646 h 18"/>
                <a:gd name="T4" fmla="*/ 2147483646 w 28"/>
                <a:gd name="T5" fmla="*/ 2147483646 h 18"/>
                <a:gd name="T6" fmla="*/ 2147483646 w 28"/>
                <a:gd name="T7" fmla="*/ 0 h 18"/>
                <a:gd name="T8" fmla="*/ 2147483646 w 28"/>
                <a:gd name="T9" fmla="*/ 2147483646 h 18"/>
                <a:gd name="T10" fmla="*/ 2147483646 w 28"/>
                <a:gd name="T11" fmla="*/ 2147483646 h 18"/>
                <a:gd name="T12" fmla="*/ 2147483646 w 28"/>
                <a:gd name="T13" fmla="*/ 2147483646 h 18"/>
                <a:gd name="T14" fmla="*/ 2147483646 w 28"/>
                <a:gd name="T15" fmla="*/ 2147483646 h 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 h="18">
                  <a:moveTo>
                    <a:pt x="0" y="9"/>
                  </a:moveTo>
                  <a:lnTo>
                    <a:pt x="6" y="2"/>
                  </a:lnTo>
                  <a:lnTo>
                    <a:pt x="8" y="1"/>
                  </a:lnTo>
                  <a:lnTo>
                    <a:pt x="13" y="0"/>
                  </a:lnTo>
                  <a:lnTo>
                    <a:pt x="19" y="1"/>
                  </a:lnTo>
                  <a:lnTo>
                    <a:pt x="23" y="5"/>
                  </a:lnTo>
                  <a:lnTo>
                    <a:pt x="27" y="10"/>
                  </a:lnTo>
                  <a:lnTo>
                    <a:pt x="28"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2" name="Freeform 189">
              <a:extLst>
                <a:ext uri="{FF2B5EF4-FFF2-40B4-BE49-F238E27FC236}">
                  <a16:creationId xmlns:a16="http://schemas.microsoft.com/office/drawing/2014/main" id="{34AE5734-E64A-CFDB-E0A1-2802F4ECF418}"/>
                </a:ext>
              </a:extLst>
            </p:cNvPr>
            <p:cNvSpPr>
              <a:spLocks/>
            </p:cNvSpPr>
            <p:nvPr/>
          </p:nvSpPr>
          <p:spPr bwMode="auto">
            <a:xfrm>
              <a:off x="3546001" y="1930394"/>
              <a:ext cx="36790" cy="33563"/>
            </a:xfrm>
            <a:custGeom>
              <a:avLst/>
              <a:gdLst>
                <a:gd name="T0" fmla="*/ 2147483646 w 9"/>
                <a:gd name="T1" fmla="*/ 2147483646 h 12"/>
                <a:gd name="T2" fmla="*/ 2147483646 w 9"/>
                <a:gd name="T3" fmla="*/ 2147483646 h 12"/>
                <a:gd name="T4" fmla="*/ 2147483646 w 9"/>
                <a:gd name="T5" fmla="*/ 2147483646 h 12"/>
                <a:gd name="T6" fmla="*/ 2147483646 w 9"/>
                <a:gd name="T7" fmla="*/ 2147483646 h 12"/>
                <a:gd name="T8" fmla="*/ 0 w 9"/>
                <a:gd name="T9" fmla="*/ 2147483646 h 12"/>
                <a:gd name="T10" fmla="*/ 2147483646 w 9"/>
                <a:gd name="T11" fmla="*/ 2147483646 h 12"/>
                <a:gd name="T12" fmla="*/ 2147483646 w 9"/>
                <a:gd name="T13" fmla="*/ 0 h 12"/>
                <a:gd name="T14" fmla="*/ 2147483646 w 9"/>
                <a:gd name="T15" fmla="*/ 2147483646 h 12"/>
                <a:gd name="T16" fmla="*/ 2147483646 w 9"/>
                <a:gd name="T17" fmla="*/ 2147483646 h 12"/>
                <a:gd name="T18" fmla="*/ 2147483646 w 9"/>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2">
                  <a:moveTo>
                    <a:pt x="9" y="7"/>
                  </a:moveTo>
                  <a:lnTo>
                    <a:pt x="8" y="11"/>
                  </a:lnTo>
                  <a:lnTo>
                    <a:pt x="4" y="12"/>
                  </a:lnTo>
                  <a:lnTo>
                    <a:pt x="1" y="11"/>
                  </a:lnTo>
                  <a:lnTo>
                    <a:pt x="0" y="7"/>
                  </a:lnTo>
                  <a:lnTo>
                    <a:pt x="1" y="3"/>
                  </a:lnTo>
                  <a:lnTo>
                    <a:pt x="4" y="0"/>
                  </a:lnTo>
                  <a:lnTo>
                    <a:pt x="8" y="3"/>
                  </a:lnTo>
                  <a:lnTo>
                    <a:pt x="9"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53" name="Freeform 190">
              <a:extLst>
                <a:ext uri="{FF2B5EF4-FFF2-40B4-BE49-F238E27FC236}">
                  <a16:creationId xmlns:a16="http://schemas.microsoft.com/office/drawing/2014/main" id="{3FDA1EF8-D4FC-8884-62F8-41B7C65993D7}"/>
                </a:ext>
              </a:extLst>
            </p:cNvPr>
            <p:cNvSpPr>
              <a:spLocks/>
            </p:cNvSpPr>
            <p:nvPr/>
          </p:nvSpPr>
          <p:spPr bwMode="auto">
            <a:xfrm>
              <a:off x="3795347" y="1975143"/>
              <a:ext cx="32701" cy="33563"/>
            </a:xfrm>
            <a:custGeom>
              <a:avLst/>
              <a:gdLst>
                <a:gd name="T0" fmla="*/ 2147483646 w 8"/>
                <a:gd name="T1" fmla="*/ 2147483646 h 12"/>
                <a:gd name="T2" fmla="*/ 2147483646 w 8"/>
                <a:gd name="T3" fmla="*/ 2147483646 h 12"/>
                <a:gd name="T4" fmla="*/ 2147483646 w 8"/>
                <a:gd name="T5" fmla="*/ 2147483646 h 12"/>
                <a:gd name="T6" fmla="*/ 2147483646 w 8"/>
                <a:gd name="T7" fmla="*/ 2147483646 h 12"/>
                <a:gd name="T8" fmla="*/ 0 w 8"/>
                <a:gd name="T9" fmla="*/ 2147483646 h 12"/>
                <a:gd name="T10" fmla="*/ 2147483646 w 8"/>
                <a:gd name="T11" fmla="*/ 2147483646 h 12"/>
                <a:gd name="T12" fmla="*/ 2147483646 w 8"/>
                <a:gd name="T13" fmla="*/ 0 h 12"/>
                <a:gd name="T14" fmla="*/ 2147483646 w 8"/>
                <a:gd name="T15" fmla="*/ 2147483646 h 12"/>
                <a:gd name="T16" fmla="*/ 2147483646 w 8"/>
                <a:gd name="T17" fmla="*/ 2147483646 h 12"/>
                <a:gd name="T18" fmla="*/ 2147483646 w 8"/>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12">
                  <a:moveTo>
                    <a:pt x="8" y="7"/>
                  </a:moveTo>
                  <a:lnTo>
                    <a:pt x="8" y="11"/>
                  </a:lnTo>
                  <a:lnTo>
                    <a:pt x="4" y="12"/>
                  </a:lnTo>
                  <a:lnTo>
                    <a:pt x="1" y="11"/>
                  </a:lnTo>
                  <a:lnTo>
                    <a:pt x="0" y="7"/>
                  </a:lnTo>
                  <a:lnTo>
                    <a:pt x="1" y="3"/>
                  </a:lnTo>
                  <a:lnTo>
                    <a:pt x="4" y="0"/>
                  </a:lnTo>
                  <a:lnTo>
                    <a:pt x="8" y="3"/>
                  </a:lnTo>
                  <a:lnTo>
                    <a:pt x="8"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54" name="Freeform 191">
              <a:extLst>
                <a:ext uri="{FF2B5EF4-FFF2-40B4-BE49-F238E27FC236}">
                  <a16:creationId xmlns:a16="http://schemas.microsoft.com/office/drawing/2014/main" id="{4C6ADA3B-04A3-2C15-8468-C3DDC7A8384E}"/>
                </a:ext>
              </a:extLst>
            </p:cNvPr>
            <p:cNvSpPr>
              <a:spLocks/>
            </p:cNvSpPr>
            <p:nvPr/>
          </p:nvSpPr>
          <p:spPr bwMode="auto">
            <a:xfrm>
              <a:off x="3566436" y="1963955"/>
              <a:ext cx="98103" cy="114674"/>
            </a:xfrm>
            <a:custGeom>
              <a:avLst/>
              <a:gdLst>
                <a:gd name="T0" fmla="*/ 2147483646 w 24"/>
                <a:gd name="T1" fmla="*/ 0 h 41"/>
                <a:gd name="T2" fmla="*/ 2147483646 w 24"/>
                <a:gd name="T3" fmla="*/ 0 h 41"/>
                <a:gd name="T4" fmla="*/ 2147483646 w 24"/>
                <a:gd name="T5" fmla="*/ 2147483646 h 41"/>
                <a:gd name="T6" fmla="*/ 2147483646 w 24"/>
                <a:gd name="T7" fmla="*/ 2147483646 h 41"/>
                <a:gd name="T8" fmla="*/ 2147483646 w 24"/>
                <a:gd name="T9" fmla="*/ 2147483646 h 41"/>
                <a:gd name="T10" fmla="*/ 0 w 24"/>
                <a:gd name="T11" fmla="*/ 2147483646 h 41"/>
                <a:gd name="T12" fmla="*/ 0 w 24"/>
                <a:gd name="T13" fmla="*/ 2147483646 h 41"/>
                <a:gd name="T14" fmla="*/ 2147483646 w 24"/>
                <a:gd name="T15" fmla="*/ 2147483646 h 41"/>
                <a:gd name="T16" fmla="*/ 2147483646 w 24"/>
                <a:gd name="T17" fmla="*/ 2147483646 h 41"/>
                <a:gd name="T18" fmla="*/ 2147483646 w 24"/>
                <a:gd name="T19" fmla="*/ 2147483646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41">
                  <a:moveTo>
                    <a:pt x="24" y="0"/>
                  </a:moveTo>
                  <a:lnTo>
                    <a:pt x="23" y="0"/>
                  </a:lnTo>
                  <a:lnTo>
                    <a:pt x="21" y="1"/>
                  </a:lnTo>
                  <a:lnTo>
                    <a:pt x="13" y="4"/>
                  </a:lnTo>
                  <a:lnTo>
                    <a:pt x="7" y="11"/>
                  </a:lnTo>
                  <a:lnTo>
                    <a:pt x="0" y="21"/>
                  </a:lnTo>
                  <a:lnTo>
                    <a:pt x="0" y="29"/>
                  </a:lnTo>
                  <a:lnTo>
                    <a:pt x="3" y="35"/>
                  </a:lnTo>
                  <a:lnTo>
                    <a:pt x="7" y="39"/>
                  </a:lnTo>
                  <a:lnTo>
                    <a:pt x="13" y="41"/>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5" name="Freeform 192">
              <a:extLst>
                <a:ext uri="{FF2B5EF4-FFF2-40B4-BE49-F238E27FC236}">
                  <a16:creationId xmlns:a16="http://schemas.microsoft.com/office/drawing/2014/main" id="{4EFE7B91-DD40-A898-3BF1-683938794983}"/>
                </a:ext>
              </a:extLst>
            </p:cNvPr>
            <p:cNvSpPr>
              <a:spLocks/>
            </p:cNvSpPr>
            <p:nvPr/>
          </p:nvSpPr>
          <p:spPr bwMode="auto">
            <a:xfrm>
              <a:off x="3595052" y="2112192"/>
              <a:ext cx="196208" cy="39158"/>
            </a:xfrm>
            <a:custGeom>
              <a:avLst/>
              <a:gdLst>
                <a:gd name="T0" fmla="*/ 0 w 48"/>
                <a:gd name="T1" fmla="*/ 0 h 14"/>
                <a:gd name="T2" fmla="*/ 2147483646 w 48"/>
                <a:gd name="T3" fmla="*/ 2147483646 h 14"/>
                <a:gd name="T4" fmla="*/ 2147483646 w 48"/>
                <a:gd name="T5" fmla="*/ 2147483646 h 14"/>
                <a:gd name="T6" fmla="*/ 2147483646 w 48"/>
                <a:gd name="T7" fmla="*/ 2147483646 h 14"/>
                <a:gd name="T8" fmla="*/ 2147483646 w 48"/>
                <a:gd name="T9" fmla="*/ 2147483646 h 14"/>
                <a:gd name="T10" fmla="*/ 2147483646 w 48"/>
                <a:gd name="T11" fmla="*/ 2147483646 h 14"/>
                <a:gd name="T12" fmla="*/ 2147483646 w 48"/>
                <a:gd name="T13" fmla="*/ 2147483646 h 14"/>
                <a:gd name="T14" fmla="*/ 2147483646 w 48"/>
                <a:gd name="T15" fmla="*/ 2147483646 h 14"/>
                <a:gd name="T16" fmla="*/ 2147483646 w 48"/>
                <a:gd name="T17" fmla="*/ 214748364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14">
                  <a:moveTo>
                    <a:pt x="0" y="0"/>
                  </a:moveTo>
                  <a:lnTo>
                    <a:pt x="1" y="2"/>
                  </a:lnTo>
                  <a:lnTo>
                    <a:pt x="4" y="4"/>
                  </a:lnTo>
                  <a:lnTo>
                    <a:pt x="9" y="10"/>
                  </a:lnTo>
                  <a:lnTo>
                    <a:pt x="18" y="12"/>
                  </a:lnTo>
                  <a:lnTo>
                    <a:pt x="29" y="14"/>
                  </a:lnTo>
                  <a:lnTo>
                    <a:pt x="38" y="12"/>
                  </a:lnTo>
                  <a:lnTo>
                    <a:pt x="45" y="11"/>
                  </a:lnTo>
                  <a:lnTo>
                    <a:pt x="48" y="1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6" name="Freeform 193">
              <a:extLst>
                <a:ext uri="{FF2B5EF4-FFF2-40B4-BE49-F238E27FC236}">
                  <a16:creationId xmlns:a16="http://schemas.microsoft.com/office/drawing/2014/main" id="{CDC127E3-011A-A17E-6483-1D669AAC2DA6}"/>
                </a:ext>
              </a:extLst>
            </p:cNvPr>
            <p:cNvSpPr>
              <a:spLocks/>
            </p:cNvSpPr>
            <p:nvPr/>
          </p:nvSpPr>
          <p:spPr bwMode="auto">
            <a:xfrm>
              <a:off x="3983378" y="2120585"/>
              <a:ext cx="44965" cy="22374"/>
            </a:xfrm>
            <a:custGeom>
              <a:avLst/>
              <a:gdLst>
                <a:gd name="T0" fmla="*/ 2147483646 w 11"/>
                <a:gd name="T1" fmla="*/ 0 h 8"/>
                <a:gd name="T2" fmla="*/ 2147483646 w 11"/>
                <a:gd name="T3" fmla="*/ 2147483646 h 8"/>
                <a:gd name="T4" fmla="*/ 2147483646 w 11"/>
                <a:gd name="T5" fmla="*/ 2147483646 h 8"/>
                <a:gd name="T6" fmla="*/ 2147483646 w 11"/>
                <a:gd name="T7" fmla="*/ 2147483646 h 8"/>
                <a:gd name="T8" fmla="*/ 0 w 11"/>
                <a:gd name="T9" fmla="*/ 2147483646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8">
                  <a:moveTo>
                    <a:pt x="11" y="0"/>
                  </a:moveTo>
                  <a:lnTo>
                    <a:pt x="10" y="1"/>
                  </a:lnTo>
                  <a:lnTo>
                    <a:pt x="8" y="4"/>
                  </a:lnTo>
                  <a:lnTo>
                    <a:pt x="4" y="7"/>
                  </a:lnTo>
                  <a:lnTo>
                    <a:pt x="0" y="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57" name="Freeform 194">
              <a:extLst>
                <a:ext uri="{FF2B5EF4-FFF2-40B4-BE49-F238E27FC236}">
                  <a16:creationId xmlns:a16="http://schemas.microsoft.com/office/drawing/2014/main" id="{C116957A-F083-0513-09A2-F60DB51E7D3A}"/>
                </a:ext>
              </a:extLst>
            </p:cNvPr>
            <p:cNvSpPr>
              <a:spLocks/>
            </p:cNvSpPr>
            <p:nvPr/>
          </p:nvSpPr>
          <p:spPr bwMode="auto">
            <a:xfrm>
              <a:off x="3537824" y="1639513"/>
              <a:ext cx="674463" cy="467088"/>
            </a:xfrm>
            <a:custGeom>
              <a:avLst/>
              <a:gdLst>
                <a:gd name="T0" fmla="*/ 2147483646 w 165"/>
                <a:gd name="T1" fmla="*/ 2147483646 h 167"/>
                <a:gd name="T2" fmla="*/ 2147483646 w 165"/>
                <a:gd name="T3" fmla="*/ 2147483646 h 167"/>
                <a:gd name="T4" fmla="*/ 2147483646 w 165"/>
                <a:gd name="T5" fmla="*/ 2147483646 h 167"/>
                <a:gd name="T6" fmla="*/ 2147483646 w 165"/>
                <a:gd name="T7" fmla="*/ 2147483646 h 167"/>
                <a:gd name="T8" fmla="*/ 2147483646 w 165"/>
                <a:gd name="T9" fmla="*/ 2147483646 h 167"/>
                <a:gd name="T10" fmla="*/ 2147483646 w 165"/>
                <a:gd name="T11" fmla="*/ 2147483646 h 167"/>
                <a:gd name="T12" fmla="*/ 2147483646 w 165"/>
                <a:gd name="T13" fmla="*/ 2147483646 h 167"/>
                <a:gd name="T14" fmla="*/ 2147483646 w 165"/>
                <a:gd name="T15" fmla="*/ 2147483646 h 167"/>
                <a:gd name="T16" fmla="*/ 2147483646 w 165"/>
                <a:gd name="T17" fmla="*/ 2147483646 h 167"/>
                <a:gd name="T18" fmla="*/ 2147483646 w 165"/>
                <a:gd name="T19" fmla="*/ 2147483646 h 167"/>
                <a:gd name="T20" fmla="*/ 2147483646 w 165"/>
                <a:gd name="T21" fmla="*/ 2147483646 h 167"/>
                <a:gd name="T22" fmla="*/ 2147483646 w 165"/>
                <a:gd name="T23" fmla="*/ 2147483646 h 167"/>
                <a:gd name="T24" fmla="*/ 2147483646 w 165"/>
                <a:gd name="T25" fmla="*/ 2147483646 h 167"/>
                <a:gd name="T26" fmla="*/ 0 w 165"/>
                <a:gd name="T27" fmla="*/ 2147483646 h 167"/>
                <a:gd name="T28" fmla="*/ 2147483646 w 165"/>
                <a:gd name="T29" fmla="*/ 2147483646 h 167"/>
                <a:gd name="T30" fmla="*/ 2147483646 w 165"/>
                <a:gd name="T31" fmla="*/ 2147483646 h 167"/>
                <a:gd name="T32" fmla="*/ 2147483646 w 165"/>
                <a:gd name="T33" fmla="*/ 2147483646 h 167"/>
                <a:gd name="T34" fmla="*/ 2147483646 w 165"/>
                <a:gd name="T35" fmla="*/ 2147483646 h 167"/>
                <a:gd name="T36" fmla="*/ 2147483646 w 165"/>
                <a:gd name="T37" fmla="*/ 0 h 167"/>
                <a:gd name="T38" fmla="*/ 2147483646 w 165"/>
                <a:gd name="T39" fmla="*/ 0 h 167"/>
                <a:gd name="T40" fmla="*/ 2147483646 w 165"/>
                <a:gd name="T41" fmla="*/ 0 h 167"/>
                <a:gd name="T42" fmla="*/ 2147483646 w 165"/>
                <a:gd name="T43" fmla="*/ 2147483646 h 167"/>
                <a:gd name="T44" fmla="*/ 2147483646 w 165"/>
                <a:gd name="T45" fmla="*/ 2147483646 h 167"/>
                <a:gd name="T46" fmla="*/ 2147483646 w 165"/>
                <a:gd name="T47" fmla="*/ 2147483646 h 167"/>
                <a:gd name="T48" fmla="*/ 2147483646 w 165"/>
                <a:gd name="T49" fmla="*/ 2147483646 h 167"/>
                <a:gd name="T50" fmla="*/ 2147483646 w 165"/>
                <a:gd name="T51" fmla="*/ 2147483646 h 167"/>
                <a:gd name="T52" fmla="*/ 2147483646 w 165"/>
                <a:gd name="T53" fmla="*/ 2147483646 h 167"/>
                <a:gd name="T54" fmla="*/ 2147483646 w 165"/>
                <a:gd name="T55" fmla="*/ 2147483646 h 167"/>
                <a:gd name="T56" fmla="*/ 2147483646 w 165"/>
                <a:gd name="T57" fmla="*/ 2147483646 h 167"/>
                <a:gd name="T58" fmla="*/ 2147483646 w 165"/>
                <a:gd name="T59" fmla="*/ 2147483646 h 167"/>
                <a:gd name="T60" fmla="*/ 2147483646 w 165"/>
                <a:gd name="T61" fmla="*/ 2147483646 h 167"/>
                <a:gd name="T62" fmla="*/ 2147483646 w 165"/>
                <a:gd name="T63" fmla="*/ 2147483646 h 167"/>
                <a:gd name="T64" fmla="*/ 2147483646 w 165"/>
                <a:gd name="T65" fmla="*/ 2147483646 h 167"/>
                <a:gd name="T66" fmla="*/ 2147483646 w 165"/>
                <a:gd name="T67" fmla="*/ 2147483646 h 167"/>
                <a:gd name="T68" fmla="*/ 2147483646 w 165"/>
                <a:gd name="T69" fmla="*/ 2147483646 h 167"/>
                <a:gd name="T70" fmla="*/ 2147483646 w 165"/>
                <a:gd name="T71" fmla="*/ 2147483646 h 167"/>
                <a:gd name="T72" fmla="*/ 2147483646 w 165"/>
                <a:gd name="T73" fmla="*/ 2147483646 h 167"/>
                <a:gd name="T74" fmla="*/ 2147483646 w 165"/>
                <a:gd name="T75" fmla="*/ 2147483646 h 167"/>
                <a:gd name="T76" fmla="*/ 2147483646 w 165"/>
                <a:gd name="T77" fmla="*/ 2147483646 h 167"/>
                <a:gd name="T78" fmla="*/ 2147483646 w 165"/>
                <a:gd name="T79" fmla="*/ 2147483646 h 167"/>
                <a:gd name="T80" fmla="*/ 2147483646 w 165"/>
                <a:gd name="T81" fmla="*/ 2147483646 h 167"/>
                <a:gd name="T82" fmla="*/ 2147483646 w 165"/>
                <a:gd name="T83" fmla="*/ 2147483646 h 167"/>
                <a:gd name="T84" fmla="*/ 2147483646 w 165"/>
                <a:gd name="T85" fmla="*/ 2147483646 h 167"/>
                <a:gd name="T86" fmla="*/ 2147483646 w 165"/>
                <a:gd name="T87" fmla="*/ 2147483646 h 167"/>
                <a:gd name="T88" fmla="*/ 2147483646 w 165"/>
                <a:gd name="T89" fmla="*/ 2147483646 h 167"/>
                <a:gd name="T90" fmla="*/ 2147483646 w 165"/>
                <a:gd name="T91" fmla="*/ 2147483646 h 167"/>
                <a:gd name="T92" fmla="*/ 2147483646 w 165"/>
                <a:gd name="T93" fmla="*/ 2147483646 h 167"/>
                <a:gd name="T94" fmla="*/ 2147483646 w 165"/>
                <a:gd name="T95" fmla="*/ 2147483646 h 167"/>
                <a:gd name="T96" fmla="*/ 2147483646 w 165"/>
                <a:gd name="T97" fmla="*/ 2147483646 h 167"/>
                <a:gd name="T98" fmla="*/ 2147483646 w 165"/>
                <a:gd name="T99" fmla="*/ 2147483646 h 167"/>
                <a:gd name="T100" fmla="*/ 2147483646 w 165"/>
                <a:gd name="T101" fmla="*/ 2147483646 h 167"/>
                <a:gd name="T102" fmla="*/ 2147483646 w 165"/>
                <a:gd name="T103" fmla="*/ 2147483646 h 167"/>
                <a:gd name="T104" fmla="*/ 2147483646 w 165"/>
                <a:gd name="T105" fmla="*/ 2147483646 h 167"/>
                <a:gd name="T106" fmla="*/ 2147483646 w 165"/>
                <a:gd name="T107" fmla="*/ 2147483646 h 167"/>
                <a:gd name="T108" fmla="*/ 2147483646 w 165"/>
                <a:gd name="T109" fmla="*/ 2147483646 h 1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65" h="167">
                  <a:moveTo>
                    <a:pt x="119" y="83"/>
                  </a:moveTo>
                  <a:lnTo>
                    <a:pt x="117" y="81"/>
                  </a:lnTo>
                  <a:lnTo>
                    <a:pt x="113" y="80"/>
                  </a:lnTo>
                  <a:lnTo>
                    <a:pt x="105" y="79"/>
                  </a:lnTo>
                  <a:lnTo>
                    <a:pt x="97" y="77"/>
                  </a:lnTo>
                  <a:lnTo>
                    <a:pt x="79" y="72"/>
                  </a:lnTo>
                  <a:lnTo>
                    <a:pt x="59" y="67"/>
                  </a:lnTo>
                  <a:lnTo>
                    <a:pt x="50" y="63"/>
                  </a:lnTo>
                  <a:lnTo>
                    <a:pt x="39" y="59"/>
                  </a:lnTo>
                  <a:lnTo>
                    <a:pt x="28" y="55"/>
                  </a:lnTo>
                  <a:lnTo>
                    <a:pt x="18" y="49"/>
                  </a:lnTo>
                  <a:lnTo>
                    <a:pt x="8" y="43"/>
                  </a:lnTo>
                  <a:lnTo>
                    <a:pt x="3" y="36"/>
                  </a:lnTo>
                  <a:lnTo>
                    <a:pt x="0" y="28"/>
                  </a:lnTo>
                  <a:lnTo>
                    <a:pt x="3" y="19"/>
                  </a:lnTo>
                  <a:lnTo>
                    <a:pt x="10" y="11"/>
                  </a:lnTo>
                  <a:lnTo>
                    <a:pt x="19" y="5"/>
                  </a:lnTo>
                  <a:lnTo>
                    <a:pt x="28" y="1"/>
                  </a:lnTo>
                  <a:lnTo>
                    <a:pt x="38" y="0"/>
                  </a:lnTo>
                  <a:lnTo>
                    <a:pt x="47" y="0"/>
                  </a:lnTo>
                  <a:lnTo>
                    <a:pt x="56" y="0"/>
                  </a:lnTo>
                  <a:lnTo>
                    <a:pt x="62" y="1"/>
                  </a:lnTo>
                  <a:lnTo>
                    <a:pt x="66" y="1"/>
                  </a:lnTo>
                  <a:lnTo>
                    <a:pt x="68" y="3"/>
                  </a:lnTo>
                  <a:lnTo>
                    <a:pt x="71" y="3"/>
                  </a:lnTo>
                  <a:lnTo>
                    <a:pt x="81" y="5"/>
                  </a:lnTo>
                  <a:lnTo>
                    <a:pt x="95" y="11"/>
                  </a:lnTo>
                  <a:lnTo>
                    <a:pt x="111" y="17"/>
                  </a:lnTo>
                  <a:lnTo>
                    <a:pt x="125" y="25"/>
                  </a:lnTo>
                  <a:lnTo>
                    <a:pt x="140" y="35"/>
                  </a:lnTo>
                  <a:lnTo>
                    <a:pt x="152" y="45"/>
                  </a:lnTo>
                  <a:lnTo>
                    <a:pt x="160" y="56"/>
                  </a:lnTo>
                  <a:lnTo>
                    <a:pt x="164" y="69"/>
                  </a:lnTo>
                  <a:lnTo>
                    <a:pt x="165" y="84"/>
                  </a:lnTo>
                  <a:lnTo>
                    <a:pt x="165" y="99"/>
                  </a:lnTo>
                  <a:lnTo>
                    <a:pt x="163" y="112"/>
                  </a:lnTo>
                  <a:lnTo>
                    <a:pt x="157" y="127"/>
                  </a:lnTo>
                  <a:lnTo>
                    <a:pt x="151" y="140"/>
                  </a:lnTo>
                  <a:lnTo>
                    <a:pt x="144" y="153"/>
                  </a:lnTo>
                  <a:lnTo>
                    <a:pt x="133" y="167"/>
                  </a:lnTo>
                  <a:lnTo>
                    <a:pt x="131" y="165"/>
                  </a:lnTo>
                  <a:lnTo>
                    <a:pt x="124" y="164"/>
                  </a:lnTo>
                  <a:lnTo>
                    <a:pt x="115" y="163"/>
                  </a:lnTo>
                  <a:lnTo>
                    <a:pt x="108" y="163"/>
                  </a:lnTo>
                  <a:lnTo>
                    <a:pt x="107" y="147"/>
                  </a:lnTo>
                  <a:lnTo>
                    <a:pt x="105" y="128"/>
                  </a:lnTo>
                  <a:lnTo>
                    <a:pt x="104" y="112"/>
                  </a:lnTo>
                  <a:lnTo>
                    <a:pt x="104" y="107"/>
                  </a:lnTo>
                  <a:lnTo>
                    <a:pt x="104" y="101"/>
                  </a:lnTo>
                  <a:lnTo>
                    <a:pt x="108" y="95"/>
                  </a:lnTo>
                  <a:lnTo>
                    <a:pt x="113" y="89"/>
                  </a:lnTo>
                  <a:lnTo>
                    <a:pt x="117" y="84"/>
                  </a:lnTo>
                  <a:lnTo>
                    <a:pt x="119" y="83"/>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58" name="Freeform 195">
              <a:extLst>
                <a:ext uri="{FF2B5EF4-FFF2-40B4-BE49-F238E27FC236}">
                  <a16:creationId xmlns:a16="http://schemas.microsoft.com/office/drawing/2014/main" id="{05495A42-B23C-3139-C8C0-68A2C25703E8}"/>
                </a:ext>
              </a:extLst>
            </p:cNvPr>
            <p:cNvSpPr>
              <a:spLocks/>
            </p:cNvSpPr>
            <p:nvPr/>
          </p:nvSpPr>
          <p:spPr bwMode="auto">
            <a:xfrm>
              <a:off x="3370518" y="2180551"/>
              <a:ext cx="784160" cy="462984"/>
            </a:xfrm>
            <a:custGeom>
              <a:avLst/>
              <a:gdLst>
                <a:gd name="T0" fmla="*/ 2147483647 w 192"/>
                <a:gd name="T1" fmla="*/ 2147483647 h 166"/>
                <a:gd name="T2" fmla="*/ 2147483647 w 192"/>
                <a:gd name="T3" fmla="*/ 2147483647 h 166"/>
                <a:gd name="T4" fmla="*/ 2147483647 w 192"/>
                <a:gd name="T5" fmla="*/ 2147483647 h 166"/>
                <a:gd name="T6" fmla="*/ 2147483647 w 192"/>
                <a:gd name="T7" fmla="*/ 2147483647 h 166"/>
                <a:gd name="T8" fmla="*/ 2147483647 w 192"/>
                <a:gd name="T9" fmla="*/ 2147483647 h 166"/>
                <a:gd name="T10" fmla="*/ 2147483647 w 192"/>
                <a:gd name="T11" fmla="*/ 2147483647 h 166"/>
                <a:gd name="T12" fmla="*/ 2147483647 w 192"/>
                <a:gd name="T13" fmla="*/ 2147483647 h 166"/>
                <a:gd name="T14" fmla="*/ 2147483647 w 192"/>
                <a:gd name="T15" fmla="*/ 2147483647 h 166"/>
                <a:gd name="T16" fmla="*/ 2147483647 w 192"/>
                <a:gd name="T17" fmla="*/ 2147483647 h 166"/>
                <a:gd name="T18" fmla="*/ 2147483647 w 192"/>
                <a:gd name="T19" fmla="*/ 2147483647 h 166"/>
                <a:gd name="T20" fmla="*/ 2147483647 w 192"/>
                <a:gd name="T21" fmla="*/ 2147483647 h 166"/>
                <a:gd name="T22" fmla="*/ 2147483647 w 192"/>
                <a:gd name="T23" fmla="*/ 2147483647 h 166"/>
                <a:gd name="T24" fmla="*/ 2147483647 w 192"/>
                <a:gd name="T25" fmla="*/ 2147483647 h 166"/>
                <a:gd name="T26" fmla="*/ 2147483647 w 192"/>
                <a:gd name="T27" fmla="*/ 2147483647 h 166"/>
                <a:gd name="T28" fmla="*/ 2147483647 w 192"/>
                <a:gd name="T29" fmla="*/ 2147483647 h 166"/>
                <a:gd name="T30" fmla="*/ 2147483647 w 192"/>
                <a:gd name="T31" fmla="*/ 2147483647 h 166"/>
                <a:gd name="T32" fmla="*/ 2147483647 w 192"/>
                <a:gd name="T33" fmla="*/ 0 h 166"/>
                <a:gd name="T34" fmla="*/ 2147483647 w 192"/>
                <a:gd name="T35" fmla="*/ 0 h 166"/>
                <a:gd name="T36" fmla="*/ 2147483647 w 192"/>
                <a:gd name="T37" fmla="*/ 2147483647 h 166"/>
                <a:gd name="T38" fmla="*/ 2147483647 w 192"/>
                <a:gd name="T39" fmla="*/ 2147483647 h 166"/>
                <a:gd name="T40" fmla="*/ 2147483647 w 192"/>
                <a:gd name="T41" fmla="*/ 2147483647 h 166"/>
                <a:gd name="T42" fmla="*/ 2147483647 w 192"/>
                <a:gd name="T43" fmla="*/ 2147483647 h 166"/>
                <a:gd name="T44" fmla="*/ 2147483647 w 192"/>
                <a:gd name="T45" fmla="*/ 2147483647 h 166"/>
                <a:gd name="T46" fmla="*/ 2147483647 w 192"/>
                <a:gd name="T47" fmla="*/ 2147483647 h 166"/>
                <a:gd name="T48" fmla="*/ 2147483647 w 192"/>
                <a:gd name="T49" fmla="*/ 2147483647 h 166"/>
                <a:gd name="T50" fmla="*/ 2147483647 w 192"/>
                <a:gd name="T51" fmla="*/ 2147483647 h 166"/>
                <a:gd name="T52" fmla="*/ 2147483647 w 192"/>
                <a:gd name="T53" fmla="*/ 2147483647 h 166"/>
                <a:gd name="T54" fmla="*/ 2147483647 w 192"/>
                <a:gd name="T55" fmla="*/ 2147483647 h 166"/>
                <a:gd name="T56" fmla="*/ 2147483647 w 192"/>
                <a:gd name="T57" fmla="*/ 2147483647 h 166"/>
                <a:gd name="T58" fmla="*/ 2147483647 w 192"/>
                <a:gd name="T59" fmla="*/ 2147483647 h 166"/>
                <a:gd name="T60" fmla="*/ 2147483647 w 192"/>
                <a:gd name="T61" fmla="*/ 2147483647 h 166"/>
                <a:gd name="T62" fmla="*/ 2147483647 w 192"/>
                <a:gd name="T63" fmla="*/ 2147483647 h 166"/>
                <a:gd name="T64" fmla="*/ 2147483647 w 192"/>
                <a:gd name="T65" fmla="*/ 2147483647 h 166"/>
                <a:gd name="T66" fmla="*/ 2147483647 w 192"/>
                <a:gd name="T67" fmla="*/ 2147483647 h 166"/>
                <a:gd name="T68" fmla="*/ 2147483647 w 192"/>
                <a:gd name="T69" fmla="*/ 2147483647 h 166"/>
                <a:gd name="T70" fmla="*/ 2147483647 w 192"/>
                <a:gd name="T71" fmla="*/ 2147483647 h 166"/>
                <a:gd name="T72" fmla="*/ 2147483647 w 192"/>
                <a:gd name="T73" fmla="*/ 2147483647 h 166"/>
                <a:gd name="T74" fmla="*/ 2147483647 w 192"/>
                <a:gd name="T75" fmla="*/ 2147483647 h 166"/>
                <a:gd name="T76" fmla="*/ 2147483647 w 192"/>
                <a:gd name="T77" fmla="*/ 2147483647 h 166"/>
                <a:gd name="T78" fmla="*/ 2147483647 w 192"/>
                <a:gd name="T79" fmla="*/ 2147483647 h 166"/>
                <a:gd name="T80" fmla="*/ 2147483647 w 192"/>
                <a:gd name="T81" fmla="*/ 2147483647 h 166"/>
                <a:gd name="T82" fmla="*/ 2147483647 w 192"/>
                <a:gd name="T83" fmla="*/ 2147483647 h 166"/>
                <a:gd name="T84" fmla="*/ 2147483647 w 192"/>
                <a:gd name="T85" fmla="*/ 2147483647 h 166"/>
                <a:gd name="T86" fmla="*/ 2147483647 w 192"/>
                <a:gd name="T87" fmla="*/ 2147483647 h 166"/>
                <a:gd name="T88" fmla="*/ 2147483647 w 192"/>
                <a:gd name="T89" fmla="*/ 2147483647 h 166"/>
                <a:gd name="T90" fmla="*/ 2147483647 w 192"/>
                <a:gd name="T91" fmla="*/ 2147483647 h 166"/>
                <a:gd name="T92" fmla="*/ 2147483647 w 192"/>
                <a:gd name="T93" fmla="*/ 2147483647 h 166"/>
                <a:gd name="T94" fmla="*/ 2147483647 w 192"/>
                <a:gd name="T95" fmla="*/ 2147483647 h 166"/>
                <a:gd name="T96" fmla="*/ 0 w 192"/>
                <a:gd name="T97" fmla="*/ 2147483647 h 166"/>
                <a:gd name="T98" fmla="*/ 2147483647 w 192"/>
                <a:gd name="T99" fmla="*/ 2147483647 h 166"/>
                <a:gd name="T100" fmla="*/ 2147483647 w 192"/>
                <a:gd name="T101" fmla="*/ 2147483647 h 166"/>
                <a:gd name="T102" fmla="*/ 2147483647 w 192"/>
                <a:gd name="T103" fmla="*/ 2147483647 h 166"/>
                <a:gd name="T104" fmla="*/ 2147483647 w 192"/>
                <a:gd name="T105" fmla="*/ 2147483647 h 166"/>
                <a:gd name="T106" fmla="*/ 2147483647 w 192"/>
                <a:gd name="T107" fmla="*/ 2147483647 h 166"/>
                <a:gd name="T108" fmla="*/ 2147483647 w 192"/>
                <a:gd name="T109" fmla="*/ 2147483647 h 166"/>
                <a:gd name="T110" fmla="*/ 2147483647 w 192"/>
                <a:gd name="T111" fmla="*/ 2147483647 h 166"/>
                <a:gd name="T112" fmla="*/ 2147483647 w 192"/>
                <a:gd name="T113" fmla="*/ 2147483647 h 166"/>
                <a:gd name="T114" fmla="*/ 2147483647 w 192"/>
                <a:gd name="T115" fmla="*/ 2147483647 h 166"/>
                <a:gd name="T116" fmla="*/ 2147483647 w 192"/>
                <a:gd name="T117" fmla="*/ 2147483647 h 166"/>
                <a:gd name="T118" fmla="*/ 2147483647 w 192"/>
                <a:gd name="T119" fmla="*/ 2147483647 h 166"/>
                <a:gd name="T120" fmla="*/ 2147483647 w 192"/>
                <a:gd name="T121" fmla="*/ 2147483647 h 166"/>
                <a:gd name="T122" fmla="*/ 2147483647 w 192"/>
                <a:gd name="T123" fmla="*/ 2147483647 h 1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2" h="166">
                  <a:moveTo>
                    <a:pt x="65" y="90"/>
                  </a:moveTo>
                  <a:lnTo>
                    <a:pt x="67" y="87"/>
                  </a:lnTo>
                  <a:lnTo>
                    <a:pt x="69" y="83"/>
                  </a:lnTo>
                  <a:lnTo>
                    <a:pt x="75" y="78"/>
                  </a:lnTo>
                  <a:lnTo>
                    <a:pt x="80" y="70"/>
                  </a:lnTo>
                  <a:lnTo>
                    <a:pt x="93" y="52"/>
                  </a:lnTo>
                  <a:lnTo>
                    <a:pt x="101" y="46"/>
                  </a:lnTo>
                  <a:lnTo>
                    <a:pt x="109" y="38"/>
                  </a:lnTo>
                  <a:lnTo>
                    <a:pt x="121" y="30"/>
                  </a:lnTo>
                  <a:lnTo>
                    <a:pt x="130" y="23"/>
                  </a:lnTo>
                  <a:lnTo>
                    <a:pt x="134" y="20"/>
                  </a:lnTo>
                  <a:lnTo>
                    <a:pt x="137" y="19"/>
                  </a:lnTo>
                  <a:lnTo>
                    <a:pt x="137" y="18"/>
                  </a:lnTo>
                  <a:lnTo>
                    <a:pt x="138" y="16"/>
                  </a:lnTo>
                  <a:lnTo>
                    <a:pt x="144" y="10"/>
                  </a:lnTo>
                  <a:lnTo>
                    <a:pt x="152" y="3"/>
                  </a:lnTo>
                  <a:lnTo>
                    <a:pt x="156" y="0"/>
                  </a:lnTo>
                  <a:lnTo>
                    <a:pt x="160" y="0"/>
                  </a:lnTo>
                  <a:lnTo>
                    <a:pt x="165" y="2"/>
                  </a:lnTo>
                  <a:lnTo>
                    <a:pt x="170" y="6"/>
                  </a:lnTo>
                  <a:lnTo>
                    <a:pt x="176" y="11"/>
                  </a:lnTo>
                  <a:lnTo>
                    <a:pt x="181" y="19"/>
                  </a:lnTo>
                  <a:lnTo>
                    <a:pt x="189" y="40"/>
                  </a:lnTo>
                  <a:lnTo>
                    <a:pt x="190" y="51"/>
                  </a:lnTo>
                  <a:lnTo>
                    <a:pt x="192" y="63"/>
                  </a:lnTo>
                  <a:lnTo>
                    <a:pt x="190" y="76"/>
                  </a:lnTo>
                  <a:lnTo>
                    <a:pt x="186" y="90"/>
                  </a:lnTo>
                  <a:lnTo>
                    <a:pt x="180" y="104"/>
                  </a:lnTo>
                  <a:lnTo>
                    <a:pt x="174" y="116"/>
                  </a:lnTo>
                  <a:lnTo>
                    <a:pt x="168" y="128"/>
                  </a:lnTo>
                  <a:lnTo>
                    <a:pt x="162" y="138"/>
                  </a:lnTo>
                  <a:lnTo>
                    <a:pt x="157" y="143"/>
                  </a:lnTo>
                  <a:lnTo>
                    <a:pt x="156" y="146"/>
                  </a:lnTo>
                  <a:lnTo>
                    <a:pt x="134" y="152"/>
                  </a:lnTo>
                  <a:lnTo>
                    <a:pt x="118" y="156"/>
                  </a:lnTo>
                  <a:lnTo>
                    <a:pt x="107" y="160"/>
                  </a:lnTo>
                  <a:lnTo>
                    <a:pt x="99" y="163"/>
                  </a:lnTo>
                  <a:lnTo>
                    <a:pt x="95" y="164"/>
                  </a:lnTo>
                  <a:lnTo>
                    <a:pt x="92" y="166"/>
                  </a:lnTo>
                  <a:lnTo>
                    <a:pt x="91" y="166"/>
                  </a:lnTo>
                  <a:lnTo>
                    <a:pt x="89" y="166"/>
                  </a:lnTo>
                  <a:lnTo>
                    <a:pt x="87" y="164"/>
                  </a:lnTo>
                  <a:lnTo>
                    <a:pt x="79" y="162"/>
                  </a:lnTo>
                  <a:lnTo>
                    <a:pt x="65" y="156"/>
                  </a:lnTo>
                  <a:lnTo>
                    <a:pt x="49" y="151"/>
                  </a:lnTo>
                  <a:lnTo>
                    <a:pt x="35" y="143"/>
                  </a:lnTo>
                  <a:lnTo>
                    <a:pt x="19" y="135"/>
                  </a:lnTo>
                  <a:lnTo>
                    <a:pt x="7" y="126"/>
                  </a:lnTo>
                  <a:lnTo>
                    <a:pt x="0" y="115"/>
                  </a:lnTo>
                  <a:lnTo>
                    <a:pt x="4" y="102"/>
                  </a:lnTo>
                  <a:lnTo>
                    <a:pt x="11" y="90"/>
                  </a:lnTo>
                  <a:lnTo>
                    <a:pt x="19" y="80"/>
                  </a:lnTo>
                  <a:lnTo>
                    <a:pt x="32" y="75"/>
                  </a:lnTo>
                  <a:lnTo>
                    <a:pt x="37" y="80"/>
                  </a:lnTo>
                  <a:lnTo>
                    <a:pt x="39" y="83"/>
                  </a:lnTo>
                  <a:lnTo>
                    <a:pt x="40" y="83"/>
                  </a:lnTo>
                  <a:lnTo>
                    <a:pt x="41" y="83"/>
                  </a:lnTo>
                  <a:lnTo>
                    <a:pt x="43" y="84"/>
                  </a:lnTo>
                  <a:lnTo>
                    <a:pt x="51" y="86"/>
                  </a:lnTo>
                  <a:lnTo>
                    <a:pt x="60" y="87"/>
                  </a:lnTo>
                  <a:lnTo>
                    <a:pt x="65" y="90"/>
                  </a:lnTo>
                  <a:close/>
                </a:path>
              </a:pathLst>
            </a:custGeom>
            <a:solidFill>
              <a:srgbClr val="99FF66"/>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1559" name="Freeform 196">
              <a:extLst>
                <a:ext uri="{FF2B5EF4-FFF2-40B4-BE49-F238E27FC236}">
                  <a16:creationId xmlns:a16="http://schemas.microsoft.com/office/drawing/2014/main" id="{F95DADA5-3F53-C274-63BC-300E01989CFB}"/>
                </a:ext>
              </a:extLst>
            </p:cNvPr>
            <p:cNvSpPr>
              <a:spLocks/>
            </p:cNvSpPr>
            <p:nvPr/>
          </p:nvSpPr>
          <p:spPr bwMode="auto">
            <a:xfrm>
              <a:off x="3431547" y="2411466"/>
              <a:ext cx="102192" cy="137051"/>
            </a:xfrm>
            <a:custGeom>
              <a:avLst/>
              <a:gdLst>
                <a:gd name="T0" fmla="*/ 2147483646 w 25"/>
                <a:gd name="T1" fmla="*/ 0 h 49"/>
                <a:gd name="T2" fmla="*/ 2147483646 w 25"/>
                <a:gd name="T3" fmla="*/ 2147483646 h 49"/>
                <a:gd name="T4" fmla="*/ 2147483646 w 25"/>
                <a:gd name="T5" fmla="*/ 2147483646 h 49"/>
                <a:gd name="T6" fmla="*/ 2147483646 w 25"/>
                <a:gd name="T7" fmla="*/ 2147483646 h 49"/>
                <a:gd name="T8" fmla="*/ 2147483646 w 25"/>
                <a:gd name="T9" fmla="*/ 2147483646 h 49"/>
                <a:gd name="T10" fmla="*/ 2147483646 w 25"/>
                <a:gd name="T11" fmla="*/ 2147483646 h 49"/>
                <a:gd name="T12" fmla="*/ 2147483646 w 25"/>
                <a:gd name="T13" fmla="*/ 2147483646 h 49"/>
                <a:gd name="T14" fmla="*/ 0 w 25"/>
                <a:gd name="T15" fmla="*/ 2147483646 h 49"/>
                <a:gd name="T16" fmla="*/ 2147483646 w 25"/>
                <a:gd name="T17" fmla="*/ 2147483646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49">
                  <a:moveTo>
                    <a:pt x="25" y="0"/>
                  </a:moveTo>
                  <a:lnTo>
                    <a:pt x="24" y="1"/>
                  </a:lnTo>
                  <a:lnTo>
                    <a:pt x="20" y="4"/>
                  </a:lnTo>
                  <a:lnTo>
                    <a:pt x="16" y="9"/>
                  </a:lnTo>
                  <a:lnTo>
                    <a:pt x="10" y="16"/>
                  </a:lnTo>
                  <a:lnTo>
                    <a:pt x="5" y="24"/>
                  </a:lnTo>
                  <a:lnTo>
                    <a:pt x="1" y="32"/>
                  </a:lnTo>
                  <a:lnTo>
                    <a:pt x="0" y="40"/>
                  </a:lnTo>
                  <a:lnTo>
                    <a:pt x="1" y="49"/>
                  </a:lnTo>
                </a:path>
              </a:pathLst>
            </a:custGeom>
            <a:noFill/>
            <a:ln w="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0" name="Freeform 197">
              <a:extLst>
                <a:ext uri="{FF2B5EF4-FFF2-40B4-BE49-F238E27FC236}">
                  <a16:creationId xmlns:a16="http://schemas.microsoft.com/office/drawing/2014/main" id="{2C59EC18-F3B5-657C-34AA-DDA28A9DA2A6}"/>
                </a:ext>
              </a:extLst>
            </p:cNvPr>
            <p:cNvSpPr>
              <a:spLocks/>
            </p:cNvSpPr>
            <p:nvPr/>
          </p:nvSpPr>
          <p:spPr bwMode="auto">
            <a:xfrm>
              <a:off x="3635929" y="2324760"/>
              <a:ext cx="282049" cy="120270"/>
            </a:xfrm>
            <a:custGeom>
              <a:avLst/>
              <a:gdLst>
                <a:gd name="T0" fmla="*/ 0 w 69"/>
                <a:gd name="T1" fmla="*/ 2147483646 h 43"/>
                <a:gd name="T2" fmla="*/ 2147483646 w 69"/>
                <a:gd name="T3" fmla="*/ 2147483646 h 43"/>
                <a:gd name="T4" fmla="*/ 2147483646 w 69"/>
                <a:gd name="T5" fmla="*/ 2147483646 h 43"/>
                <a:gd name="T6" fmla="*/ 2147483646 w 69"/>
                <a:gd name="T7" fmla="*/ 2147483646 h 43"/>
                <a:gd name="T8" fmla="*/ 2147483646 w 69"/>
                <a:gd name="T9" fmla="*/ 2147483646 h 43"/>
                <a:gd name="T10" fmla="*/ 2147483646 w 69"/>
                <a:gd name="T11" fmla="*/ 2147483646 h 43"/>
                <a:gd name="T12" fmla="*/ 2147483646 w 69"/>
                <a:gd name="T13" fmla="*/ 2147483646 h 43"/>
                <a:gd name="T14" fmla="*/ 2147483646 w 69"/>
                <a:gd name="T15" fmla="*/ 2147483646 h 43"/>
                <a:gd name="T16" fmla="*/ 2147483646 w 69"/>
                <a:gd name="T17" fmla="*/ 2147483646 h 43"/>
                <a:gd name="T18" fmla="*/ 2147483646 w 69"/>
                <a:gd name="T19" fmla="*/ 2147483646 h 43"/>
                <a:gd name="T20" fmla="*/ 2147483646 w 69"/>
                <a:gd name="T21" fmla="*/ 2147483646 h 43"/>
                <a:gd name="T22" fmla="*/ 2147483646 w 69"/>
                <a:gd name="T23" fmla="*/ 2147483646 h 43"/>
                <a:gd name="T24" fmla="*/ 2147483646 w 69"/>
                <a:gd name="T25" fmla="*/ 0 h 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9" h="43">
                  <a:moveTo>
                    <a:pt x="0" y="38"/>
                  </a:moveTo>
                  <a:lnTo>
                    <a:pt x="2" y="38"/>
                  </a:lnTo>
                  <a:lnTo>
                    <a:pt x="4" y="38"/>
                  </a:lnTo>
                  <a:lnTo>
                    <a:pt x="12" y="39"/>
                  </a:lnTo>
                  <a:lnTo>
                    <a:pt x="22" y="40"/>
                  </a:lnTo>
                  <a:lnTo>
                    <a:pt x="28" y="43"/>
                  </a:lnTo>
                  <a:lnTo>
                    <a:pt x="30" y="42"/>
                  </a:lnTo>
                  <a:lnTo>
                    <a:pt x="34" y="38"/>
                  </a:lnTo>
                  <a:lnTo>
                    <a:pt x="39" y="31"/>
                  </a:lnTo>
                  <a:lnTo>
                    <a:pt x="44" y="23"/>
                  </a:lnTo>
                  <a:lnTo>
                    <a:pt x="57" y="8"/>
                  </a:lnTo>
                  <a:lnTo>
                    <a:pt x="64" y="3"/>
                  </a:lnTo>
                  <a:lnTo>
                    <a:pt x="69" y="0"/>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1" name="Freeform 198">
              <a:extLst>
                <a:ext uri="{FF2B5EF4-FFF2-40B4-BE49-F238E27FC236}">
                  <a16:creationId xmlns:a16="http://schemas.microsoft.com/office/drawing/2014/main" id="{675F141F-BC06-3102-F6EC-8FB1959702D4}"/>
                </a:ext>
              </a:extLst>
            </p:cNvPr>
            <p:cNvSpPr>
              <a:spLocks/>
            </p:cNvSpPr>
            <p:nvPr/>
          </p:nvSpPr>
          <p:spPr bwMode="auto">
            <a:xfrm>
              <a:off x="3644104" y="2509357"/>
              <a:ext cx="564096" cy="469884"/>
            </a:xfrm>
            <a:custGeom>
              <a:avLst/>
              <a:gdLst>
                <a:gd name="T0" fmla="*/ 2147483646 w 138"/>
                <a:gd name="T1" fmla="*/ 2147483646 h 168"/>
                <a:gd name="T2" fmla="*/ 2147483646 w 138"/>
                <a:gd name="T3" fmla="*/ 2147483646 h 168"/>
                <a:gd name="T4" fmla="*/ 2147483646 w 138"/>
                <a:gd name="T5" fmla="*/ 2147483646 h 168"/>
                <a:gd name="T6" fmla="*/ 2147483646 w 138"/>
                <a:gd name="T7" fmla="*/ 2147483646 h 168"/>
                <a:gd name="T8" fmla="*/ 0 w 138"/>
                <a:gd name="T9" fmla="*/ 2147483646 h 168"/>
                <a:gd name="T10" fmla="*/ 0 w 138"/>
                <a:gd name="T11" fmla="*/ 2147483646 h 168"/>
                <a:gd name="T12" fmla="*/ 2147483646 w 138"/>
                <a:gd name="T13" fmla="*/ 2147483646 h 168"/>
                <a:gd name="T14" fmla="*/ 2147483646 w 138"/>
                <a:gd name="T15" fmla="*/ 2147483646 h 168"/>
                <a:gd name="T16" fmla="*/ 2147483646 w 138"/>
                <a:gd name="T17" fmla="*/ 2147483646 h 168"/>
                <a:gd name="T18" fmla="*/ 2147483646 w 138"/>
                <a:gd name="T19" fmla="*/ 2147483646 h 168"/>
                <a:gd name="T20" fmla="*/ 2147483646 w 138"/>
                <a:gd name="T21" fmla="*/ 2147483646 h 168"/>
                <a:gd name="T22" fmla="*/ 2147483646 w 138"/>
                <a:gd name="T23" fmla="*/ 2147483646 h 168"/>
                <a:gd name="T24" fmla="*/ 2147483646 w 138"/>
                <a:gd name="T25" fmla="*/ 2147483646 h 168"/>
                <a:gd name="T26" fmla="*/ 2147483646 w 138"/>
                <a:gd name="T27" fmla="*/ 2147483646 h 168"/>
                <a:gd name="T28" fmla="*/ 2147483646 w 138"/>
                <a:gd name="T29" fmla="*/ 2147483646 h 168"/>
                <a:gd name="T30" fmla="*/ 2147483646 w 138"/>
                <a:gd name="T31" fmla="*/ 0 h 168"/>
                <a:gd name="T32" fmla="*/ 2147483646 w 138"/>
                <a:gd name="T33" fmla="*/ 2147483646 h 168"/>
                <a:gd name="T34" fmla="*/ 2147483646 w 138"/>
                <a:gd name="T35" fmla="*/ 2147483646 h 168"/>
                <a:gd name="T36" fmla="*/ 2147483646 w 138"/>
                <a:gd name="T37" fmla="*/ 2147483646 h 168"/>
                <a:gd name="T38" fmla="*/ 2147483646 w 138"/>
                <a:gd name="T39" fmla="*/ 2147483646 h 168"/>
                <a:gd name="T40" fmla="*/ 2147483646 w 138"/>
                <a:gd name="T41" fmla="*/ 2147483646 h 168"/>
                <a:gd name="T42" fmla="*/ 2147483646 w 138"/>
                <a:gd name="T43" fmla="*/ 2147483646 h 168"/>
                <a:gd name="T44" fmla="*/ 2147483646 w 138"/>
                <a:gd name="T45" fmla="*/ 2147483646 h 168"/>
                <a:gd name="T46" fmla="*/ 2147483646 w 138"/>
                <a:gd name="T47" fmla="*/ 2147483646 h 168"/>
                <a:gd name="T48" fmla="*/ 2147483646 w 138"/>
                <a:gd name="T49" fmla="*/ 2147483646 h 168"/>
                <a:gd name="T50" fmla="*/ 2147483646 w 138"/>
                <a:gd name="T51" fmla="*/ 2147483646 h 168"/>
                <a:gd name="T52" fmla="*/ 2147483646 w 138"/>
                <a:gd name="T53" fmla="*/ 2147483646 h 168"/>
                <a:gd name="T54" fmla="*/ 2147483646 w 138"/>
                <a:gd name="T55" fmla="*/ 2147483646 h 168"/>
                <a:gd name="T56" fmla="*/ 2147483646 w 138"/>
                <a:gd name="T57" fmla="*/ 2147483646 h 168"/>
                <a:gd name="T58" fmla="*/ 2147483646 w 138"/>
                <a:gd name="T59" fmla="*/ 2147483646 h 168"/>
                <a:gd name="T60" fmla="*/ 2147483646 w 138"/>
                <a:gd name="T61" fmla="*/ 2147483646 h 168"/>
                <a:gd name="T62" fmla="*/ 2147483646 w 138"/>
                <a:gd name="T63" fmla="*/ 2147483646 h 168"/>
                <a:gd name="T64" fmla="*/ 2147483646 w 138"/>
                <a:gd name="T65" fmla="*/ 2147483646 h 168"/>
                <a:gd name="T66" fmla="*/ 2147483646 w 138"/>
                <a:gd name="T67" fmla="*/ 2147483646 h 168"/>
                <a:gd name="T68" fmla="*/ 2147483646 w 138"/>
                <a:gd name="T69" fmla="*/ 2147483646 h 168"/>
                <a:gd name="T70" fmla="*/ 2147483646 w 138"/>
                <a:gd name="T71" fmla="*/ 2147483646 h 168"/>
                <a:gd name="T72" fmla="*/ 2147483646 w 138"/>
                <a:gd name="T73" fmla="*/ 2147483646 h 168"/>
                <a:gd name="T74" fmla="*/ 2147483646 w 138"/>
                <a:gd name="T75" fmla="*/ 2147483646 h 168"/>
                <a:gd name="T76" fmla="*/ 2147483646 w 138"/>
                <a:gd name="T77" fmla="*/ 2147483646 h 168"/>
                <a:gd name="T78" fmla="*/ 2147483646 w 138"/>
                <a:gd name="T79" fmla="*/ 2147483646 h 168"/>
                <a:gd name="T80" fmla="*/ 2147483646 w 138"/>
                <a:gd name="T81" fmla="*/ 2147483646 h 168"/>
                <a:gd name="T82" fmla="*/ 2147483646 w 138"/>
                <a:gd name="T83" fmla="*/ 2147483646 h 168"/>
                <a:gd name="T84" fmla="*/ 2147483646 w 138"/>
                <a:gd name="T85" fmla="*/ 2147483646 h 168"/>
                <a:gd name="T86" fmla="*/ 2147483646 w 138"/>
                <a:gd name="T87" fmla="*/ 2147483646 h 168"/>
                <a:gd name="T88" fmla="*/ 2147483646 w 138"/>
                <a:gd name="T89" fmla="*/ 2147483646 h 168"/>
                <a:gd name="T90" fmla="*/ 2147483646 w 138"/>
                <a:gd name="T91" fmla="*/ 2147483646 h 168"/>
                <a:gd name="T92" fmla="*/ 2147483646 w 138"/>
                <a:gd name="T93" fmla="*/ 2147483646 h 168"/>
                <a:gd name="T94" fmla="*/ 2147483646 w 138"/>
                <a:gd name="T95" fmla="*/ 2147483646 h 168"/>
                <a:gd name="T96" fmla="*/ 2147483646 w 138"/>
                <a:gd name="T97" fmla="*/ 2147483646 h 168"/>
                <a:gd name="T98" fmla="*/ 2147483646 w 138"/>
                <a:gd name="T99" fmla="*/ 2147483646 h 168"/>
                <a:gd name="T100" fmla="*/ 2147483646 w 138"/>
                <a:gd name="T101" fmla="*/ 2147483646 h 168"/>
                <a:gd name="T102" fmla="*/ 2147483646 w 138"/>
                <a:gd name="T103" fmla="*/ 2147483646 h 168"/>
                <a:gd name="T104" fmla="*/ 2147483646 w 138"/>
                <a:gd name="T105" fmla="*/ 2147483646 h 168"/>
                <a:gd name="T106" fmla="*/ 2147483646 w 138"/>
                <a:gd name="T107" fmla="*/ 2147483646 h 168"/>
                <a:gd name="T108" fmla="*/ 2147483646 w 138"/>
                <a:gd name="T109" fmla="*/ 2147483646 h 16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8" h="168">
                  <a:moveTo>
                    <a:pt x="10" y="92"/>
                  </a:moveTo>
                  <a:lnTo>
                    <a:pt x="8" y="89"/>
                  </a:lnTo>
                  <a:lnTo>
                    <a:pt x="5" y="85"/>
                  </a:lnTo>
                  <a:lnTo>
                    <a:pt x="1" y="80"/>
                  </a:lnTo>
                  <a:lnTo>
                    <a:pt x="0" y="74"/>
                  </a:lnTo>
                  <a:lnTo>
                    <a:pt x="0" y="73"/>
                  </a:lnTo>
                  <a:lnTo>
                    <a:pt x="2" y="70"/>
                  </a:lnTo>
                  <a:lnTo>
                    <a:pt x="9" y="66"/>
                  </a:lnTo>
                  <a:lnTo>
                    <a:pt x="17" y="60"/>
                  </a:lnTo>
                  <a:lnTo>
                    <a:pt x="22" y="50"/>
                  </a:lnTo>
                  <a:lnTo>
                    <a:pt x="26" y="37"/>
                  </a:lnTo>
                  <a:lnTo>
                    <a:pt x="30" y="24"/>
                  </a:lnTo>
                  <a:lnTo>
                    <a:pt x="36" y="12"/>
                  </a:lnTo>
                  <a:lnTo>
                    <a:pt x="45" y="1"/>
                  </a:lnTo>
                  <a:lnTo>
                    <a:pt x="53" y="0"/>
                  </a:lnTo>
                  <a:lnTo>
                    <a:pt x="65" y="1"/>
                  </a:lnTo>
                  <a:lnTo>
                    <a:pt x="81" y="6"/>
                  </a:lnTo>
                  <a:lnTo>
                    <a:pt x="97" y="13"/>
                  </a:lnTo>
                  <a:lnTo>
                    <a:pt x="113" y="20"/>
                  </a:lnTo>
                  <a:lnTo>
                    <a:pt x="125" y="26"/>
                  </a:lnTo>
                  <a:lnTo>
                    <a:pt x="135" y="32"/>
                  </a:lnTo>
                  <a:lnTo>
                    <a:pt x="137" y="33"/>
                  </a:lnTo>
                  <a:lnTo>
                    <a:pt x="138" y="33"/>
                  </a:lnTo>
                  <a:lnTo>
                    <a:pt x="133" y="57"/>
                  </a:lnTo>
                  <a:lnTo>
                    <a:pt x="129" y="78"/>
                  </a:lnTo>
                  <a:lnTo>
                    <a:pt x="125" y="96"/>
                  </a:lnTo>
                  <a:lnTo>
                    <a:pt x="121" y="110"/>
                  </a:lnTo>
                  <a:lnTo>
                    <a:pt x="118" y="124"/>
                  </a:lnTo>
                  <a:lnTo>
                    <a:pt x="115" y="136"/>
                  </a:lnTo>
                  <a:lnTo>
                    <a:pt x="114" y="144"/>
                  </a:lnTo>
                  <a:lnTo>
                    <a:pt x="113" y="150"/>
                  </a:lnTo>
                  <a:lnTo>
                    <a:pt x="111" y="157"/>
                  </a:lnTo>
                  <a:lnTo>
                    <a:pt x="110" y="161"/>
                  </a:lnTo>
                  <a:lnTo>
                    <a:pt x="110" y="165"/>
                  </a:lnTo>
                  <a:lnTo>
                    <a:pt x="109" y="168"/>
                  </a:lnTo>
                  <a:lnTo>
                    <a:pt x="95" y="164"/>
                  </a:lnTo>
                  <a:lnTo>
                    <a:pt x="85" y="161"/>
                  </a:lnTo>
                  <a:lnTo>
                    <a:pt x="66" y="156"/>
                  </a:lnTo>
                  <a:lnTo>
                    <a:pt x="53" y="150"/>
                  </a:lnTo>
                  <a:lnTo>
                    <a:pt x="45" y="148"/>
                  </a:lnTo>
                  <a:lnTo>
                    <a:pt x="40" y="146"/>
                  </a:lnTo>
                  <a:lnTo>
                    <a:pt x="37" y="146"/>
                  </a:lnTo>
                  <a:lnTo>
                    <a:pt x="36" y="145"/>
                  </a:lnTo>
                  <a:lnTo>
                    <a:pt x="34" y="145"/>
                  </a:lnTo>
                  <a:lnTo>
                    <a:pt x="32" y="144"/>
                  </a:lnTo>
                  <a:lnTo>
                    <a:pt x="28" y="140"/>
                  </a:lnTo>
                  <a:lnTo>
                    <a:pt x="22" y="133"/>
                  </a:lnTo>
                  <a:lnTo>
                    <a:pt x="18" y="126"/>
                  </a:lnTo>
                  <a:lnTo>
                    <a:pt x="14" y="117"/>
                  </a:lnTo>
                  <a:lnTo>
                    <a:pt x="10" y="105"/>
                  </a:lnTo>
                  <a:lnTo>
                    <a:pt x="10" y="92"/>
                  </a:lnTo>
                  <a:close/>
                </a:path>
              </a:pathLst>
            </a:custGeom>
            <a:solidFill>
              <a:srgbClr val="FFE6BE"/>
            </a:solidFill>
            <a:ln w="12">
              <a:solidFill>
                <a:srgbClr val="000000"/>
              </a:solidFill>
              <a:prstDash val="solid"/>
              <a:round/>
              <a:headEnd/>
              <a:tailEnd/>
            </a:ln>
          </p:spPr>
          <p:txBody>
            <a:bodyPr/>
            <a:lstStyle/>
            <a:p>
              <a:endParaRPr lang="ja-JP" altLang="en-US"/>
            </a:p>
          </p:txBody>
        </p:sp>
        <p:sp>
          <p:nvSpPr>
            <p:cNvPr id="21562" name="Freeform 199">
              <a:extLst>
                <a:ext uri="{FF2B5EF4-FFF2-40B4-BE49-F238E27FC236}">
                  <a16:creationId xmlns:a16="http://schemas.microsoft.com/office/drawing/2014/main" id="{10EECE09-798F-2BE3-667B-2DF2904E435A}"/>
                </a:ext>
              </a:extLst>
            </p:cNvPr>
            <p:cNvSpPr>
              <a:spLocks/>
            </p:cNvSpPr>
            <p:nvPr/>
          </p:nvSpPr>
          <p:spPr bwMode="auto">
            <a:xfrm>
              <a:off x="3697244" y="2766676"/>
              <a:ext cx="183944" cy="123065"/>
            </a:xfrm>
            <a:custGeom>
              <a:avLst/>
              <a:gdLst>
                <a:gd name="T0" fmla="*/ 0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2147483646 w 45"/>
                <a:gd name="T11" fmla="*/ 2147483646 h 44"/>
                <a:gd name="T12" fmla="*/ 2147483646 w 45"/>
                <a:gd name="T13" fmla="*/ 2147483646 h 44"/>
                <a:gd name="T14" fmla="*/ 2147483646 w 45"/>
                <a:gd name="T15" fmla="*/ 0 h 44"/>
                <a:gd name="T16" fmla="*/ 2147483646 w 45"/>
                <a:gd name="T17" fmla="*/ 2147483646 h 44"/>
                <a:gd name="T18" fmla="*/ 2147483646 w 45"/>
                <a:gd name="T19" fmla="*/ 2147483646 h 44"/>
                <a:gd name="T20" fmla="*/ 2147483646 w 45"/>
                <a:gd name="T21" fmla="*/ 2147483646 h 44"/>
                <a:gd name="T22" fmla="*/ 2147483646 w 45"/>
                <a:gd name="T23" fmla="*/ 2147483646 h 44"/>
                <a:gd name="T24" fmla="*/ 2147483646 w 45"/>
                <a:gd name="T25" fmla="*/ 2147483646 h 44"/>
                <a:gd name="T26" fmla="*/ 2147483646 w 45"/>
                <a:gd name="T27" fmla="*/ 2147483646 h 44"/>
                <a:gd name="T28" fmla="*/ 2147483646 w 45"/>
                <a:gd name="T29" fmla="*/ 2147483646 h 44"/>
                <a:gd name="T30" fmla="*/ 0 w 45"/>
                <a:gd name="T31" fmla="*/ 2147483646 h 4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5" h="44">
                  <a:moveTo>
                    <a:pt x="0" y="18"/>
                  </a:moveTo>
                  <a:lnTo>
                    <a:pt x="1" y="18"/>
                  </a:lnTo>
                  <a:lnTo>
                    <a:pt x="4" y="17"/>
                  </a:lnTo>
                  <a:lnTo>
                    <a:pt x="11" y="14"/>
                  </a:lnTo>
                  <a:lnTo>
                    <a:pt x="17" y="12"/>
                  </a:lnTo>
                  <a:lnTo>
                    <a:pt x="32" y="6"/>
                  </a:lnTo>
                  <a:lnTo>
                    <a:pt x="40" y="2"/>
                  </a:lnTo>
                  <a:lnTo>
                    <a:pt x="45" y="0"/>
                  </a:lnTo>
                  <a:lnTo>
                    <a:pt x="44" y="1"/>
                  </a:lnTo>
                  <a:lnTo>
                    <a:pt x="42" y="5"/>
                  </a:lnTo>
                  <a:lnTo>
                    <a:pt x="40" y="12"/>
                  </a:lnTo>
                  <a:lnTo>
                    <a:pt x="37" y="18"/>
                  </a:lnTo>
                  <a:lnTo>
                    <a:pt x="27" y="33"/>
                  </a:lnTo>
                  <a:lnTo>
                    <a:pt x="20" y="38"/>
                  </a:lnTo>
                  <a:lnTo>
                    <a:pt x="12" y="44"/>
                  </a:lnTo>
                  <a:lnTo>
                    <a:pt x="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63" name="Freeform 200">
              <a:extLst>
                <a:ext uri="{FF2B5EF4-FFF2-40B4-BE49-F238E27FC236}">
                  <a16:creationId xmlns:a16="http://schemas.microsoft.com/office/drawing/2014/main" id="{245667D9-07B6-8758-9BC4-FC58CF85AF2D}"/>
                </a:ext>
              </a:extLst>
            </p:cNvPr>
            <p:cNvSpPr>
              <a:spLocks/>
            </p:cNvSpPr>
            <p:nvPr/>
          </p:nvSpPr>
          <p:spPr bwMode="auto">
            <a:xfrm>
              <a:off x="3697244" y="2766676"/>
              <a:ext cx="183944" cy="123065"/>
            </a:xfrm>
            <a:custGeom>
              <a:avLst/>
              <a:gdLst>
                <a:gd name="T0" fmla="*/ 0 w 45"/>
                <a:gd name="T1" fmla="*/ 2147483646 h 44"/>
                <a:gd name="T2" fmla="*/ 2147483646 w 45"/>
                <a:gd name="T3" fmla="*/ 2147483646 h 44"/>
                <a:gd name="T4" fmla="*/ 2147483646 w 45"/>
                <a:gd name="T5" fmla="*/ 2147483646 h 44"/>
                <a:gd name="T6" fmla="*/ 2147483646 w 45"/>
                <a:gd name="T7" fmla="*/ 2147483646 h 44"/>
                <a:gd name="T8" fmla="*/ 2147483646 w 45"/>
                <a:gd name="T9" fmla="*/ 2147483646 h 44"/>
                <a:gd name="T10" fmla="*/ 2147483646 w 45"/>
                <a:gd name="T11" fmla="*/ 2147483646 h 44"/>
                <a:gd name="T12" fmla="*/ 2147483646 w 45"/>
                <a:gd name="T13" fmla="*/ 2147483646 h 44"/>
                <a:gd name="T14" fmla="*/ 2147483646 w 45"/>
                <a:gd name="T15" fmla="*/ 0 h 44"/>
                <a:gd name="T16" fmla="*/ 2147483646 w 45"/>
                <a:gd name="T17" fmla="*/ 2147483646 h 44"/>
                <a:gd name="T18" fmla="*/ 2147483646 w 45"/>
                <a:gd name="T19" fmla="*/ 2147483646 h 44"/>
                <a:gd name="T20" fmla="*/ 2147483646 w 45"/>
                <a:gd name="T21" fmla="*/ 2147483646 h 44"/>
                <a:gd name="T22" fmla="*/ 2147483646 w 45"/>
                <a:gd name="T23" fmla="*/ 2147483646 h 44"/>
                <a:gd name="T24" fmla="*/ 2147483646 w 45"/>
                <a:gd name="T25" fmla="*/ 2147483646 h 44"/>
                <a:gd name="T26" fmla="*/ 2147483646 w 45"/>
                <a:gd name="T27" fmla="*/ 2147483646 h 44"/>
                <a:gd name="T28" fmla="*/ 2147483646 w 45"/>
                <a:gd name="T29" fmla="*/ 2147483646 h 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5" h="44">
                  <a:moveTo>
                    <a:pt x="0" y="18"/>
                  </a:moveTo>
                  <a:lnTo>
                    <a:pt x="1" y="18"/>
                  </a:lnTo>
                  <a:lnTo>
                    <a:pt x="4" y="17"/>
                  </a:lnTo>
                  <a:lnTo>
                    <a:pt x="11" y="14"/>
                  </a:lnTo>
                  <a:lnTo>
                    <a:pt x="17" y="12"/>
                  </a:lnTo>
                  <a:lnTo>
                    <a:pt x="32" y="6"/>
                  </a:lnTo>
                  <a:lnTo>
                    <a:pt x="40" y="2"/>
                  </a:lnTo>
                  <a:lnTo>
                    <a:pt x="45" y="0"/>
                  </a:lnTo>
                  <a:lnTo>
                    <a:pt x="44" y="1"/>
                  </a:lnTo>
                  <a:lnTo>
                    <a:pt x="42" y="5"/>
                  </a:lnTo>
                  <a:lnTo>
                    <a:pt x="40" y="12"/>
                  </a:lnTo>
                  <a:lnTo>
                    <a:pt x="37" y="18"/>
                  </a:lnTo>
                  <a:lnTo>
                    <a:pt x="27" y="33"/>
                  </a:lnTo>
                  <a:lnTo>
                    <a:pt x="20" y="38"/>
                  </a:lnTo>
                  <a:lnTo>
                    <a:pt x="12" y="4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4" name="Freeform 201">
              <a:extLst>
                <a:ext uri="{FF2B5EF4-FFF2-40B4-BE49-F238E27FC236}">
                  <a16:creationId xmlns:a16="http://schemas.microsoft.com/office/drawing/2014/main" id="{538CA0A6-3384-BA74-AC52-CAEFF98C409B}"/>
                </a:ext>
              </a:extLst>
            </p:cNvPr>
            <p:cNvSpPr>
              <a:spLocks/>
            </p:cNvSpPr>
            <p:nvPr/>
          </p:nvSpPr>
          <p:spPr bwMode="auto">
            <a:xfrm>
              <a:off x="3799436" y="2635222"/>
              <a:ext cx="49053" cy="44751"/>
            </a:xfrm>
            <a:custGeom>
              <a:avLst/>
              <a:gdLst>
                <a:gd name="T0" fmla="*/ 2147483646 w 12"/>
                <a:gd name="T1" fmla="*/ 2147483646 h 16"/>
                <a:gd name="T2" fmla="*/ 2147483646 w 12"/>
                <a:gd name="T3" fmla="*/ 2147483646 h 16"/>
                <a:gd name="T4" fmla="*/ 2147483646 w 12"/>
                <a:gd name="T5" fmla="*/ 2147483646 h 16"/>
                <a:gd name="T6" fmla="*/ 0 w 12"/>
                <a:gd name="T7" fmla="*/ 2147483646 h 16"/>
                <a:gd name="T8" fmla="*/ 0 w 12"/>
                <a:gd name="T9" fmla="*/ 2147483646 h 16"/>
                <a:gd name="T10" fmla="*/ 2147483646 w 12"/>
                <a:gd name="T11" fmla="*/ 2147483646 h 16"/>
                <a:gd name="T12" fmla="*/ 2147483646 w 12"/>
                <a:gd name="T13" fmla="*/ 0 h 16"/>
                <a:gd name="T14" fmla="*/ 2147483646 w 12"/>
                <a:gd name="T15" fmla="*/ 2147483646 h 16"/>
                <a:gd name="T16" fmla="*/ 2147483646 w 12"/>
                <a:gd name="T17" fmla="*/ 2147483646 h 16"/>
                <a:gd name="T18" fmla="*/ 2147483646 w 12"/>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6">
                  <a:moveTo>
                    <a:pt x="12" y="9"/>
                  </a:moveTo>
                  <a:lnTo>
                    <a:pt x="9" y="15"/>
                  </a:lnTo>
                  <a:lnTo>
                    <a:pt x="4" y="16"/>
                  </a:lnTo>
                  <a:lnTo>
                    <a:pt x="0" y="13"/>
                  </a:lnTo>
                  <a:lnTo>
                    <a:pt x="0" y="7"/>
                  </a:lnTo>
                  <a:lnTo>
                    <a:pt x="3" y="1"/>
                  </a:lnTo>
                  <a:lnTo>
                    <a:pt x="7" y="0"/>
                  </a:lnTo>
                  <a:lnTo>
                    <a:pt x="11" y="3"/>
                  </a:lnTo>
                  <a:lnTo>
                    <a:pt x="12"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565" name="Freeform 202">
              <a:extLst>
                <a:ext uri="{FF2B5EF4-FFF2-40B4-BE49-F238E27FC236}">
                  <a16:creationId xmlns:a16="http://schemas.microsoft.com/office/drawing/2014/main" id="{C401169D-D2D6-EB2E-05F7-232D07FB6D34}"/>
                </a:ext>
              </a:extLst>
            </p:cNvPr>
            <p:cNvSpPr>
              <a:spLocks/>
            </p:cNvSpPr>
            <p:nvPr/>
          </p:nvSpPr>
          <p:spPr bwMode="auto">
            <a:xfrm>
              <a:off x="3811698" y="2587671"/>
              <a:ext cx="85841" cy="50344"/>
            </a:xfrm>
            <a:custGeom>
              <a:avLst/>
              <a:gdLst>
                <a:gd name="T0" fmla="*/ 0 w 21"/>
                <a:gd name="T1" fmla="*/ 2147483646 h 18"/>
                <a:gd name="T2" fmla="*/ 2147483646 w 21"/>
                <a:gd name="T3" fmla="*/ 2147483646 h 18"/>
                <a:gd name="T4" fmla="*/ 2147483646 w 21"/>
                <a:gd name="T5" fmla="*/ 0 h 18"/>
                <a:gd name="T6" fmla="*/ 2147483646 w 21"/>
                <a:gd name="T7" fmla="*/ 2147483646 h 18"/>
                <a:gd name="T8" fmla="*/ 2147483646 w 21"/>
                <a:gd name="T9" fmla="*/ 2147483646 h 18"/>
                <a:gd name="T10" fmla="*/ 2147483646 w 21"/>
                <a:gd name="T11" fmla="*/ 2147483646 h 18"/>
                <a:gd name="T12" fmla="*/ 2147483646 w 21"/>
                <a:gd name="T13" fmla="*/ 2147483646 h 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8">
                  <a:moveTo>
                    <a:pt x="0" y="4"/>
                  </a:moveTo>
                  <a:lnTo>
                    <a:pt x="5" y="1"/>
                  </a:lnTo>
                  <a:lnTo>
                    <a:pt x="12" y="0"/>
                  </a:lnTo>
                  <a:lnTo>
                    <a:pt x="16" y="2"/>
                  </a:lnTo>
                  <a:lnTo>
                    <a:pt x="20" y="6"/>
                  </a:lnTo>
                  <a:lnTo>
                    <a:pt x="21" y="13"/>
                  </a:lnTo>
                  <a:lnTo>
                    <a:pt x="21" y="18"/>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66" name="Freeform 203">
              <a:extLst>
                <a:ext uri="{FF2B5EF4-FFF2-40B4-BE49-F238E27FC236}">
                  <a16:creationId xmlns:a16="http://schemas.microsoft.com/office/drawing/2014/main" id="{3B8AFBB3-374F-3843-DF04-0192782477CA}"/>
                </a:ext>
              </a:extLst>
            </p:cNvPr>
            <p:cNvSpPr>
              <a:spLocks/>
            </p:cNvSpPr>
            <p:nvPr/>
          </p:nvSpPr>
          <p:spPr bwMode="auto">
            <a:xfrm>
              <a:off x="3742209" y="2377904"/>
              <a:ext cx="715341" cy="590156"/>
            </a:xfrm>
            <a:custGeom>
              <a:avLst/>
              <a:gdLst>
                <a:gd name="T0" fmla="*/ 2147483646 w 175"/>
                <a:gd name="T1" fmla="*/ 2147483646 h 211"/>
                <a:gd name="T2" fmla="*/ 2147483646 w 175"/>
                <a:gd name="T3" fmla="*/ 2147483646 h 211"/>
                <a:gd name="T4" fmla="*/ 2147483646 w 175"/>
                <a:gd name="T5" fmla="*/ 2147483646 h 211"/>
                <a:gd name="T6" fmla="*/ 2147483646 w 175"/>
                <a:gd name="T7" fmla="*/ 2147483646 h 211"/>
                <a:gd name="T8" fmla="*/ 2147483646 w 175"/>
                <a:gd name="T9" fmla="*/ 2147483646 h 211"/>
                <a:gd name="T10" fmla="*/ 2147483646 w 175"/>
                <a:gd name="T11" fmla="*/ 2147483646 h 211"/>
                <a:gd name="T12" fmla="*/ 2147483646 w 175"/>
                <a:gd name="T13" fmla="*/ 2147483646 h 211"/>
                <a:gd name="T14" fmla="*/ 2147483646 w 175"/>
                <a:gd name="T15" fmla="*/ 2147483646 h 211"/>
                <a:gd name="T16" fmla="*/ 2147483646 w 175"/>
                <a:gd name="T17" fmla="*/ 2147483646 h 211"/>
                <a:gd name="T18" fmla="*/ 2147483646 w 175"/>
                <a:gd name="T19" fmla="*/ 2147483646 h 211"/>
                <a:gd name="T20" fmla="*/ 2147483646 w 175"/>
                <a:gd name="T21" fmla="*/ 2147483646 h 211"/>
                <a:gd name="T22" fmla="*/ 2147483646 w 175"/>
                <a:gd name="T23" fmla="*/ 2147483646 h 211"/>
                <a:gd name="T24" fmla="*/ 2147483646 w 175"/>
                <a:gd name="T25" fmla="*/ 2147483646 h 211"/>
                <a:gd name="T26" fmla="*/ 2147483646 w 175"/>
                <a:gd name="T27" fmla="*/ 2147483646 h 211"/>
                <a:gd name="T28" fmla="*/ 2147483646 w 175"/>
                <a:gd name="T29" fmla="*/ 2147483646 h 211"/>
                <a:gd name="T30" fmla="*/ 2147483646 w 175"/>
                <a:gd name="T31" fmla="*/ 2147483646 h 211"/>
                <a:gd name="T32" fmla="*/ 2147483646 w 175"/>
                <a:gd name="T33" fmla="*/ 2147483646 h 211"/>
                <a:gd name="T34" fmla="*/ 2147483646 w 175"/>
                <a:gd name="T35" fmla="*/ 2147483646 h 211"/>
                <a:gd name="T36" fmla="*/ 0 w 175"/>
                <a:gd name="T37" fmla="*/ 2147483646 h 211"/>
                <a:gd name="T38" fmla="*/ 2147483646 w 175"/>
                <a:gd name="T39" fmla="*/ 2147483646 h 211"/>
                <a:gd name="T40" fmla="*/ 2147483646 w 175"/>
                <a:gd name="T41" fmla="*/ 2147483646 h 211"/>
                <a:gd name="T42" fmla="*/ 2147483646 w 175"/>
                <a:gd name="T43" fmla="*/ 2147483646 h 211"/>
                <a:gd name="T44" fmla="*/ 2147483646 w 175"/>
                <a:gd name="T45" fmla="*/ 2147483646 h 211"/>
                <a:gd name="T46" fmla="*/ 2147483646 w 175"/>
                <a:gd name="T47" fmla="*/ 2147483646 h 211"/>
                <a:gd name="T48" fmla="*/ 2147483646 w 175"/>
                <a:gd name="T49" fmla="*/ 2147483646 h 211"/>
                <a:gd name="T50" fmla="*/ 2147483646 w 175"/>
                <a:gd name="T51" fmla="*/ 2147483646 h 211"/>
                <a:gd name="T52" fmla="*/ 2147483646 w 175"/>
                <a:gd name="T53" fmla="*/ 2147483646 h 211"/>
                <a:gd name="T54" fmla="*/ 2147483646 w 175"/>
                <a:gd name="T55" fmla="*/ 0 h 211"/>
                <a:gd name="T56" fmla="*/ 2147483646 w 175"/>
                <a:gd name="T57" fmla="*/ 2147483646 h 211"/>
                <a:gd name="T58" fmla="*/ 2147483646 w 175"/>
                <a:gd name="T59" fmla="*/ 2147483646 h 211"/>
                <a:gd name="T60" fmla="*/ 2147483646 w 175"/>
                <a:gd name="T61" fmla="*/ 2147483646 h 211"/>
                <a:gd name="T62" fmla="*/ 2147483646 w 175"/>
                <a:gd name="T63" fmla="*/ 2147483646 h 211"/>
                <a:gd name="T64" fmla="*/ 2147483646 w 175"/>
                <a:gd name="T65" fmla="*/ 2147483646 h 211"/>
                <a:gd name="T66" fmla="*/ 2147483646 w 175"/>
                <a:gd name="T67" fmla="*/ 2147483646 h 211"/>
                <a:gd name="T68" fmla="*/ 2147483646 w 175"/>
                <a:gd name="T69" fmla="*/ 2147483646 h 211"/>
                <a:gd name="T70" fmla="*/ 2147483646 w 175"/>
                <a:gd name="T71" fmla="*/ 2147483646 h 211"/>
                <a:gd name="T72" fmla="*/ 2147483646 w 175"/>
                <a:gd name="T73" fmla="*/ 2147483646 h 211"/>
                <a:gd name="T74" fmla="*/ 2147483646 w 175"/>
                <a:gd name="T75" fmla="*/ 2147483646 h 211"/>
                <a:gd name="T76" fmla="*/ 2147483646 w 175"/>
                <a:gd name="T77" fmla="*/ 2147483646 h 211"/>
                <a:gd name="T78" fmla="*/ 2147483646 w 175"/>
                <a:gd name="T79" fmla="*/ 2147483646 h 211"/>
                <a:gd name="T80" fmla="*/ 2147483646 w 175"/>
                <a:gd name="T81" fmla="*/ 2147483646 h 211"/>
                <a:gd name="T82" fmla="*/ 2147483646 w 175"/>
                <a:gd name="T83" fmla="*/ 2147483646 h 21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5" h="211">
                  <a:moveTo>
                    <a:pt x="67" y="189"/>
                  </a:moveTo>
                  <a:lnTo>
                    <a:pt x="67" y="188"/>
                  </a:lnTo>
                  <a:lnTo>
                    <a:pt x="67" y="185"/>
                  </a:lnTo>
                  <a:lnTo>
                    <a:pt x="69" y="176"/>
                  </a:lnTo>
                  <a:lnTo>
                    <a:pt x="69" y="161"/>
                  </a:lnTo>
                  <a:lnTo>
                    <a:pt x="70" y="144"/>
                  </a:lnTo>
                  <a:lnTo>
                    <a:pt x="70" y="127"/>
                  </a:lnTo>
                  <a:lnTo>
                    <a:pt x="70" y="109"/>
                  </a:lnTo>
                  <a:lnTo>
                    <a:pt x="70" y="95"/>
                  </a:lnTo>
                  <a:lnTo>
                    <a:pt x="69" y="85"/>
                  </a:lnTo>
                  <a:lnTo>
                    <a:pt x="62" y="79"/>
                  </a:lnTo>
                  <a:lnTo>
                    <a:pt x="53" y="73"/>
                  </a:lnTo>
                  <a:lnTo>
                    <a:pt x="31" y="65"/>
                  </a:lnTo>
                  <a:lnTo>
                    <a:pt x="22" y="63"/>
                  </a:lnTo>
                  <a:lnTo>
                    <a:pt x="13" y="60"/>
                  </a:lnTo>
                  <a:lnTo>
                    <a:pt x="6" y="57"/>
                  </a:lnTo>
                  <a:lnTo>
                    <a:pt x="4" y="56"/>
                  </a:lnTo>
                  <a:lnTo>
                    <a:pt x="1" y="52"/>
                  </a:lnTo>
                  <a:lnTo>
                    <a:pt x="0" y="45"/>
                  </a:lnTo>
                  <a:lnTo>
                    <a:pt x="1" y="41"/>
                  </a:lnTo>
                  <a:lnTo>
                    <a:pt x="4" y="36"/>
                  </a:lnTo>
                  <a:lnTo>
                    <a:pt x="9" y="31"/>
                  </a:lnTo>
                  <a:lnTo>
                    <a:pt x="16" y="24"/>
                  </a:lnTo>
                  <a:lnTo>
                    <a:pt x="26" y="17"/>
                  </a:lnTo>
                  <a:lnTo>
                    <a:pt x="39" y="11"/>
                  </a:lnTo>
                  <a:lnTo>
                    <a:pt x="57" y="4"/>
                  </a:lnTo>
                  <a:lnTo>
                    <a:pt x="75" y="1"/>
                  </a:lnTo>
                  <a:lnTo>
                    <a:pt x="95" y="0"/>
                  </a:lnTo>
                  <a:lnTo>
                    <a:pt x="114" y="3"/>
                  </a:lnTo>
                  <a:lnTo>
                    <a:pt x="134" y="11"/>
                  </a:lnTo>
                  <a:lnTo>
                    <a:pt x="143" y="16"/>
                  </a:lnTo>
                  <a:lnTo>
                    <a:pt x="151" y="24"/>
                  </a:lnTo>
                  <a:lnTo>
                    <a:pt x="159" y="32"/>
                  </a:lnTo>
                  <a:lnTo>
                    <a:pt x="164" y="41"/>
                  </a:lnTo>
                  <a:lnTo>
                    <a:pt x="172" y="64"/>
                  </a:lnTo>
                  <a:lnTo>
                    <a:pt x="175" y="88"/>
                  </a:lnTo>
                  <a:lnTo>
                    <a:pt x="174" y="115"/>
                  </a:lnTo>
                  <a:lnTo>
                    <a:pt x="168" y="141"/>
                  </a:lnTo>
                  <a:lnTo>
                    <a:pt x="160" y="167"/>
                  </a:lnTo>
                  <a:lnTo>
                    <a:pt x="150" y="191"/>
                  </a:lnTo>
                  <a:lnTo>
                    <a:pt x="138" y="211"/>
                  </a:lnTo>
                  <a:lnTo>
                    <a:pt x="67" y="189"/>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1567" name="Freeform 204">
              <a:extLst>
                <a:ext uri="{FF2B5EF4-FFF2-40B4-BE49-F238E27FC236}">
                  <a16:creationId xmlns:a16="http://schemas.microsoft.com/office/drawing/2014/main" id="{46427B66-3841-27A4-01A1-10531F775AE5}"/>
                </a:ext>
              </a:extLst>
            </p:cNvPr>
            <p:cNvSpPr>
              <a:spLocks/>
            </p:cNvSpPr>
            <p:nvPr/>
          </p:nvSpPr>
          <p:spPr bwMode="auto">
            <a:xfrm>
              <a:off x="3746294" y="3074339"/>
              <a:ext cx="49053" cy="41956"/>
            </a:xfrm>
            <a:custGeom>
              <a:avLst/>
              <a:gdLst>
                <a:gd name="T0" fmla="*/ 2147483646 w 12"/>
                <a:gd name="T1" fmla="*/ 2147483646 h 15"/>
                <a:gd name="T2" fmla="*/ 2147483646 w 12"/>
                <a:gd name="T3" fmla="*/ 2147483646 h 15"/>
                <a:gd name="T4" fmla="*/ 2147483646 w 12"/>
                <a:gd name="T5" fmla="*/ 2147483646 h 15"/>
                <a:gd name="T6" fmla="*/ 2147483646 w 12"/>
                <a:gd name="T7" fmla="*/ 2147483646 h 15"/>
                <a:gd name="T8" fmla="*/ 0 w 12"/>
                <a:gd name="T9" fmla="*/ 2147483646 h 15"/>
                <a:gd name="T10" fmla="*/ 0 w 12"/>
                <a:gd name="T11" fmla="*/ 2147483646 h 15"/>
                <a:gd name="T12" fmla="*/ 2147483646 w 12"/>
                <a:gd name="T13" fmla="*/ 0 h 15"/>
                <a:gd name="T14" fmla="*/ 2147483646 w 12"/>
                <a:gd name="T15" fmla="*/ 0 h 15"/>
                <a:gd name="T16" fmla="*/ 2147483646 w 12"/>
                <a:gd name="T17" fmla="*/ 2147483646 h 15"/>
                <a:gd name="T18" fmla="*/ 2147483646 w 12"/>
                <a:gd name="T19" fmla="*/ 2147483646 h 15"/>
                <a:gd name="T20" fmla="*/ 2147483646 w 12"/>
                <a:gd name="T21" fmla="*/ 2147483646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5">
                  <a:moveTo>
                    <a:pt x="11" y="10"/>
                  </a:moveTo>
                  <a:lnTo>
                    <a:pt x="8" y="15"/>
                  </a:lnTo>
                  <a:lnTo>
                    <a:pt x="5" y="15"/>
                  </a:lnTo>
                  <a:lnTo>
                    <a:pt x="3" y="15"/>
                  </a:lnTo>
                  <a:lnTo>
                    <a:pt x="0" y="11"/>
                  </a:lnTo>
                  <a:lnTo>
                    <a:pt x="0" y="6"/>
                  </a:lnTo>
                  <a:lnTo>
                    <a:pt x="4" y="0"/>
                  </a:lnTo>
                  <a:lnTo>
                    <a:pt x="9" y="0"/>
                  </a:lnTo>
                  <a:lnTo>
                    <a:pt x="12" y="4"/>
                  </a:lnTo>
                  <a:lnTo>
                    <a:pt x="11"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624" name="Freeform 205">
              <a:extLst>
                <a:ext uri="{FF2B5EF4-FFF2-40B4-BE49-F238E27FC236}">
                  <a16:creationId xmlns:a16="http://schemas.microsoft.com/office/drawing/2014/main" id="{1D23A8E3-829D-FDCC-9663-5065A886DC61}"/>
                </a:ext>
              </a:extLst>
            </p:cNvPr>
            <p:cNvSpPr>
              <a:spLocks/>
            </p:cNvSpPr>
            <p:nvPr/>
          </p:nvSpPr>
          <p:spPr bwMode="auto">
            <a:xfrm>
              <a:off x="3778995" y="3004415"/>
              <a:ext cx="85841" cy="53144"/>
            </a:xfrm>
            <a:custGeom>
              <a:avLst/>
              <a:gdLst>
                <a:gd name="T0" fmla="*/ 0 w 21"/>
                <a:gd name="T1" fmla="*/ 2147483646 h 19"/>
                <a:gd name="T2" fmla="*/ 2147483646 w 21"/>
                <a:gd name="T3" fmla="*/ 2147483646 h 19"/>
                <a:gd name="T4" fmla="*/ 2147483646 w 21"/>
                <a:gd name="T5" fmla="*/ 0 h 19"/>
                <a:gd name="T6" fmla="*/ 2147483646 w 21"/>
                <a:gd name="T7" fmla="*/ 2147483646 h 19"/>
                <a:gd name="T8" fmla="*/ 2147483646 w 21"/>
                <a:gd name="T9" fmla="*/ 2147483646 h 19"/>
                <a:gd name="T10" fmla="*/ 2147483646 w 21"/>
                <a:gd name="T11" fmla="*/ 2147483646 h 19"/>
                <a:gd name="T12" fmla="*/ 2147483646 w 21"/>
                <a:gd name="T13" fmla="*/ 2147483646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 h="19">
                  <a:moveTo>
                    <a:pt x="0" y="3"/>
                  </a:moveTo>
                  <a:lnTo>
                    <a:pt x="5" y="1"/>
                  </a:lnTo>
                  <a:lnTo>
                    <a:pt x="12" y="0"/>
                  </a:lnTo>
                  <a:lnTo>
                    <a:pt x="16" y="3"/>
                  </a:lnTo>
                  <a:lnTo>
                    <a:pt x="20" y="7"/>
                  </a:lnTo>
                  <a:lnTo>
                    <a:pt x="21" y="12"/>
                  </a:lnTo>
                  <a:lnTo>
                    <a:pt x="21" y="19"/>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6625" name="Freeform 206">
              <a:extLst>
                <a:ext uri="{FF2B5EF4-FFF2-40B4-BE49-F238E27FC236}">
                  <a16:creationId xmlns:a16="http://schemas.microsoft.com/office/drawing/2014/main" id="{A54BAC1D-483C-B064-8C00-13E0CF4D71C7}"/>
                </a:ext>
              </a:extLst>
            </p:cNvPr>
            <p:cNvSpPr>
              <a:spLocks/>
            </p:cNvSpPr>
            <p:nvPr/>
          </p:nvSpPr>
          <p:spPr bwMode="auto">
            <a:xfrm>
              <a:off x="3734032" y="2867366"/>
              <a:ext cx="637674" cy="506246"/>
            </a:xfrm>
            <a:custGeom>
              <a:avLst/>
              <a:gdLst>
                <a:gd name="T0" fmla="*/ 2147483646 w 156"/>
                <a:gd name="T1" fmla="*/ 2147483646 h 181"/>
                <a:gd name="T2" fmla="*/ 2147483646 w 156"/>
                <a:gd name="T3" fmla="*/ 2147483646 h 181"/>
                <a:gd name="T4" fmla="*/ 2147483646 w 156"/>
                <a:gd name="T5" fmla="*/ 2147483646 h 181"/>
                <a:gd name="T6" fmla="*/ 2147483646 w 156"/>
                <a:gd name="T7" fmla="*/ 2147483646 h 181"/>
                <a:gd name="T8" fmla="*/ 2147483646 w 156"/>
                <a:gd name="T9" fmla="*/ 2147483646 h 181"/>
                <a:gd name="T10" fmla="*/ 2147483646 w 156"/>
                <a:gd name="T11" fmla="*/ 2147483646 h 181"/>
                <a:gd name="T12" fmla="*/ 2147483646 w 156"/>
                <a:gd name="T13" fmla="*/ 2147483646 h 181"/>
                <a:gd name="T14" fmla="*/ 2147483646 w 156"/>
                <a:gd name="T15" fmla="*/ 2147483646 h 181"/>
                <a:gd name="T16" fmla="*/ 2147483646 w 156"/>
                <a:gd name="T17" fmla="*/ 2147483646 h 181"/>
                <a:gd name="T18" fmla="*/ 0 w 156"/>
                <a:gd name="T19" fmla="*/ 2147483646 h 181"/>
                <a:gd name="T20" fmla="*/ 2147483646 w 156"/>
                <a:gd name="T21" fmla="*/ 2147483646 h 181"/>
                <a:gd name="T22" fmla="*/ 2147483646 w 156"/>
                <a:gd name="T23" fmla="*/ 2147483646 h 181"/>
                <a:gd name="T24" fmla="*/ 2147483646 w 156"/>
                <a:gd name="T25" fmla="*/ 0 h 181"/>
                <a:gd name="T26" fmla="*/ 2147483646 w 156"/>
                <a:gd name="T27" fmla="*/ 2147483646 h 181"/>
                <a:gd name="T28" fmla="*/ 2147483646 w 156"/>
                <a:gd name="T29" fmla="*/ 2147483646 h 181"/>
                <a:gd name="T30" fmla="*/ 2147483646 w 156"/>
                <a:gd name="T31" fmla="*/ 2147483646 h 181"/>
                <a:gd name="T32" fmla="*/ 2147483646 w 156"/>
                <a:gd name="T33" fmla="*/ 2147483646 h 181"/>
                <a:gd name="T34" fmla="*/ 2147483646 w 156"/>
                <a:gd name="T35" fmla="*/ 2147483646 h 181"/>
                <a:gd name="T36" fmla="*/ 2147483646 w 156"/>
                <a:gd name="T37" fmla="*/ 2147483646 h 181"/>
                <a:gd name="T38" fmla="*/ 2147483646 w 156"/>
                <a:gd name="T39" fmla="*/ 2147483646 h 181"/>
                <a:gd name="T40" fmla="*/ 2147483646 w 156"/>
                <a:gd name="T41" fmla="*/ 2147483646 h 181"/>
                <a:gd name="T42" fmla="*/ 2147483646 w 156"/>
                <a:gd name="T43" fmla="*/ 2147483646 h 181"/>
                <a:gd name="T44" fmla="*/ 2147483646 w 156"/>
                <a:gd name="T45" fmla="*/ 2147483646 h 181"/>
                <a:gd name="T46" fmla="*/ 2147483646 w 156"/>
                <a:gd name="T47" fmla="*/ 2147483646 h 181"/>
                <a:gd name="T48" fmla="*/ 2147483646 w 156"/>
                <a:gd name="T49" fmla="*/ 2147483646 h 181"/>
                <a:gd name="T50" fmla="*/ 2147483646 w 156"/>
                <a:gd name="T51" fmla="*/ 2147483646 h 181"/>
                <a:gd name="T52" fmla="*/ 2147483646 w 156"/>
                <a:gd name="T53" fmla="*/ 2147483646 h 181"/>
                <a:gd name="T54" fmla="*/ 2147483646 w 156"/>
                <a:gd name="T55" fmla="*/ 2147483646 h 181"/>
                <a:gd name="T56" fmla="*/ 2147483646 w 156"/>
                <a:gd name="T57" fmla="*/ 2147483646 h 181"/>
                <a:gd name="T58" fmla="*/ 2147483646 w 156"/>
                <a:gd name="T59" fmla="*/ 2147483646 h 181"/>
                <a:gd name="T60" fmla="*/ 2147483646 w 156"/>
                <a:gd name="T61" fmla="*/ 2147483646 h 181"/>
                <a:gd name="T62" fmla="*/ 2147483646 w 156"/>
                <a:gd name="T63" fmla="*/ 2147483646 h 181"/>
                <a:gd name="T64" fmla="*/ 2147483646 w 156"/>
                <a:gd name="T65" fmla="*/ 2147483646 h 181"/>
                <a:gd name="T66" fmla="*/ 2147483646 w 156"/>
                <a:gd name="T67" fmla="*/ 2147483646 h 18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6" h="181">
                  <a:moveTo>
                    <a:pt x="56" y="130"/>
                  </a:moveTo>
                  <a:lnTo>
                    <a:pt x="56" y="130"/>
                  </a:lnTo>
                  <a:lnTo>
                    <a:pt x="57" y="127"/>
                  </a:lnTo>
                  <a:lnTo>
                    <a:pt x="60" y="125"/>
                  </a:lnTo>
                  <a:lnTo>
                    <a:pt x="60" y="122"/>
                  </a:lnTo>
                  <a:lnTo>
                    <a:pt x="59" y="117"/>
                  </a:lnTo>
                  <a:lnTo>
                    <a:pt x="56" y="108"/>
                  </a:lnTo>
                  <a:lnTo>
                    <a:pt x="55" y="98"/>
                  </a:lnTo>
                  <a:lnTo>
                    <a:pt x="56" y="89"/>
                  </a:lnTo>
                  <a:lnTo>
                    <a:pt x="59" y="73"/>
                  </a:lnTo>
                  <a:lnTo>
                    <a:pt x="57" y="60"/>
                  </a:lnTo>
                  <a:lnTo>
                    <a:pt x="55" y="56"/>
                  </a:lnTo>
                  <a:lnTo>
                    <a:pt x="51" y="53"/>
                  </a:lnTo>
                  <a:lnTo>
                    <a:pt x="44" y="49"/>
                  </a:lnTo>
                  <a:lnTo>
                    <a:pt x="37" y="46"/>
                  </a:lnTo>
                  <a:lnTo>
                    <a:pt x="23" y="40"/>
                  </a:lnTo>
                  <a:lnTo>
                    <a:pt x="8" y="34"/>
                  </a:lnTo>
                  <a:lnTo>
                    <a:pt x="4" y="32"/>
                  </a:lnTo>
                  <a:lnTo>
                    <a:pt x="0" y="28"/>
                  </a:lnTo>
                  <a:lnTo>
                    <a:pt x="0" y="22"/>
                  </a:lnTo>
                  <a:lnTo>
                    <a:pt x="0" y="18"/>
                  </a:lnTo>
                  <a:lnTo>
                    <a:pt x="3" y="13"/>
                  </a:lnTo>
                  <a:lnTo>
                    <a:pt x="7" y="8"/>
                  </a:lnTo>
                  <a:lnTo>
                    <a:pt x="14" y="5"/>
                  </a:lnTo>
                  <a:lnTo>
                    <a:pt x="21" y="1"/>
                  </a:lnTo>
                  <a:lnTo>
                    <a:pt x="33" y="0"/>
                  </a:lnTo>
                  <a:lnTo>
                    <a:pt x="49" y="1"/>
                  </a:lnTo>
                  <a:lnTo>
                    <a:pt x="68" y="4"/>
                  </a:lnTo>
                  <a:lnTo>
                    <a:pt x="88" y="9"/>
                  </a:lnTo>
                  <a:lnTo>
                    <a:pt x="108" y="16"/>
                  </a:lnTo>
                  <a:lnTo>
                    <a:pt x="125" y="24"/>
                  </a:lnTo>
                  <a:lnTo>
                    <a:pt x="139" y="34"/>
                  </a:lnTo>
                  <a:lnTo>
                    <a:pt x="143" y="40"/>
                  </a:lnTo>
                  <a:lnTo>
                    <a:pt x="146" y="45"/>
                  </a:lnTo>
                  <a:lnTo>
                    <a:pt x="150" y="57"/>
                  </a:lnTo>
                  <a:lnTo>
                    <a:pt x="150" y="69"/>
                  </a:lnTo>
                  <a:lnTo>
                    <a:pt x="152" y="72"/>
                  </a:lnTo>
                  <a:lnTo>
                    <a:pt x="154" y="80"/>
                  </a:lnTo>
                  <a:lnTo>
                    <a:pt x="156" y="90"/>
                  </a:lnTo>
                  <a:lnTo>
                    <a:pt x="156" y="106"/>
                  </a:lnTo>
                  <a:lnTo>
                    <a:pt x="150" y="123"/>
                  </a:lnTo>
                  <a:lnTo>
                    <a:pt x="146" y="131"/>
                  </a:lnTo>
                  <a:lnTo>
                    <a:pt x="140" y="142"/>
                  </a:lnTo>
                  <a:lnTo>
                    <a:pt x="133" y="151"/>
                  </a:lnTo>
                  <a:lnTo>
                    <a:pt x="123" y="161"/>
                  </a:lnTo>
                  <a:lnTo>
                    <a:pt x="111" y="171"/>
                  </a:lnTo>
                  <a:lnTo>
                    <a:pt x="96" y="181"/>
                  </a:lnTo>
                  <a:lnTo>
                    <a:pt x="88" y="175"/>
                  </a:lnTo>
                  <a:lnTo>
                    <a:pt x="81" y="171"/>
                  </a:lnTo>
                  <a:lnTo>
                    <a:pt x="77" y="169"/>
                  </a:lnTo>
                  <a:lnTo>
                    <a:pt x="75" y="166"/>
                  </a:lnTo>
                  <a:lnTo>
                    <a:pt x="72" y="165"/>
                  </a:lnTo>
                  <a:lnTo>
                    <a:pt x="72" y="161"/>
                  </a:lnTo>
                  <a:lnTo>
                    <a:pt x="72" y="159"/>
                  </a:lnTo>
                  <a:lnTo>
                    <a:pt x="72" y="158"/>
                  </a:lnTo>
                  <a:lnTo>
                    <a:pt x="73" y="158"/>
                  </a:lnTo>
                  <a:lnTo>
                    <a:pt x="79" y="158"/>
                  </a:lnTo>
                  <a:lnTo>
                    <a:pt x="84" y="157"/>
                  </a:lnTo>
                  <a:lnTo>
                    <a:pt x="88" y="151"/>
                  </a:lnTo>
                  <a:lnTo>
                    <a:pt x="91" y="143"/>
                  </a:lnTo>
                  <a:lnTo>
                    <a:pt x="91" y="135"/>
                  </a:lnTo>
                  <a:lnTo>
                    <a:pt x="88" y="129"/>
                  </a:lnTo>
                  <a:lnTo>
                    <a:pt x="81" y="126"/>
                  </a:lnTo>
                  <a:lnTo>
                    <a:pt x="73" y="126"/>
                  </a:lnTo>
                  <a:lnTo>
                    <a:pt x="67" y="130"/>
                  </a:lnTo>
                  <a:lnTo>
                    <a:pt x="63" y="134"/>
                  </a:lnTo>
                  <a:lnTo>
                    <a:pt x="61" y="135"/>
                  </a:lnTo>
                  <a:lnTo>
                    <a:pt x="56" y="130"/>
                  </a:lnTo>
                  <a:close/>
                </a:path>
              </a:pathLst>
            </a:custGeom>
            <a:solidFill>
              <a:srgbClr val="000000"/>
            </a:solidFill>
            <a:ln w="12">
              <a:solidFill>
                <a:srgbClr val="000000"/>
              </a:solidFill>
              <a:prstDash val="solid"/>
              <a:round/>
              <a:headEnd/>
              <a:tailEnd/>
            </a:ln>
          </p:spPr>
          <p:txBody>
            <a:bodyPr/>
            <a:lstStyle/>
            <a:p>
              <a:endParaRPr lang="ja-JP" altLang="en-US"/>
            </a:p>
          </p:txBody>
        </p:sp>
        <p:sp>
          <p:nvSpPr>
            <p:cNvPr id="26627" name="Freeform 207">
              <a:extLst>
                <a:ext uri="{FF2B5EF4-FFF2-40B4-BE49-F238E27FC236}">
                  <a16:creationId xmlns:a16="http://schemas.microsoft.com/office/drawing/2014/main" id="{FB8F08B9-3B49-1301-DE43-FAF682CBF113}"/>
                </a:ext>
              </a:extLst>
            </p:cNvPr>
            <p:cNvSpPr>
              <a:spLocks/>
            </p:cNvSpPr>
            <p:nvPr/>
          </p:nvSpPr>
          <p:spPr bwMode="auto">
            <a:xfrm>
              <a:off x="3930240" y="3351236"/>
              <a:ext cx="355626" cy="111877"/>
            </a:xfrm>
            <a:custGeom>
              <a:avLst/>
              <a:gdLst>
                <a:gd name="T0" fmla="*/ 0 w 87"/>
                <a:gd name="T1" fmla="*/ 2147483646 h 40"/>
                <a:gd name="T2" fmla="*/ 2147483646 w 87"/>
                <a:gd name="T3" fmla="*/ 2147483646 h 40"/>
                <a:gd name="T4" fmla="*/ 2147483646 w 87"/>
                <a:gd name="T5" fmla="*/ 2147483646 h 40"/>
                <a:gd name="T6" fmla="*/ 2147483646 w 87"/>
                <a:gd name="T7" fmla="*/ 2147483646 h 40"/>
                <a:gd name="T8" fmla="*/ 2147483646 w 87"/>
                <a:gd name="T9" fmla="*/ 2147483646 h 40"/>
                <a:gd name="T10" fmla="*/ 2147483646 w 87"/>
                <a:gd name="T11" fmla="*/ 2147483646 h 40"/>
                <a:gd name="T12" fmla="*/ 2147483646 w 87"/>
                <a:gd name="T13" fmla="*/ 2147483646 h 40"/>
                <a:gd name="T14" fmla="*/ 2147483646 w 87"/>
                <a:gd name="T15" fmla="*/ 0 h 40"/>
                <a:gd name="T16" fmla="*/ 2147483646 w 87"/>
                <a:gd name="T17" fmla="*/ 2147483646 h 40"/>
                <a:gd name="T18" fmla="*/ 2147483646 w 87"/>
                <a:gd name="T19" fmla="*/ 2147483646 h 40"/>
                <a:gd name="T20" fmla="*/ 2147483646 w 87"/>
                <a:gd name="T21" fmla="*/ 2147483646 h 40"/>
                <a:gd name="T22" fmla="*/ 2147483646 w 87"/>
                <a:gd name="T23" fmla="*/ 2147483646 h 40"/>
                <a:gd name="T24" fmla="*/ 2147483646 w 87"/>
                <a:gd name="T25" fmla="*/ 2147483646 h 40"/>
                <a:gd name="T26" fmla="*/ 2147483646 w 87"/>
                <a:gd name="T27" fmla="*/ 2147483646 h 40"/>
                <a:gd name="T28" fmla="*/ 2147483646 w 87"/>
                <a:gd name="T29" fmla="*/ 2147483646 h 40"/>
                <a:gd name="T30" fmla="*/ 2147483646 w 87"/>
                <a:gd name="T31" fmla="*/ 2147483646 h 40"/>
                <a:gd name="T32" fmla="*/ 2147483646 w 87"/>
                <a:gd name="T33" fmla="*/ 2147483646 h 40"/>
                <a:gd name="T34" fmla="*/ 2147483646 w 87"/>
                <a:gd name="T35" fmla="*/ 2147483646 h 40"/>
                <a:gd name="T36" fmla="*/ 2147483646 w 87"/>
                <a:gd name="T37" fmla="*/ 2147483646 h 40"/>
                <a:gd name="T38" fmla="*/ 2147483646 w 87"/>
                <a:gd name="T39" fmla="*/ 2147483646 h 40"/>
                <a:gd name="T40" fmla="*/ 2147483646 w 87"/>
                <a:gd name="T41" fmla="*/ 2147483646 h 40"/>
                <a:gd name="T42" fmla="*/ 0 w 87"/>
                <a:gd name="T43" fmla="*/ 2147483646 h 40"/>
                <a:gd name="T44" fmla="*/ 0 w 87"/>
                <a:gd name="T45" fmla="*/ 2147483646 h 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7" h="40">
                  <a:moveTo>
                    <a:pt x="0" y="40"/>
                  </a:moveTo>
                  <a:lnTo>
                    <a:pt x="1" y="38"/>
                  </a:lnTo>
                  <a:lnTo>
                    <a:pt x="5" y="34"/>
                  </a:lnTo>
                  <a:lnTo>
                    <a:pt x="11" y="28"/>
                  </a:lnTo>
                  <a:lnTo>
                    <a:pt x="19" y="21"/>
                  </a:lnTo>
                  <a:lnTo>
                    <a:pt x="39" y="8"/>
                  </a:lnTo>
                  <a:lnTo>
                    <a:pt x="49" y="4"/>
                  </a:lnTo>
                  <a:lnTo>
                    <a:pt x="60" y="0"/>
                  </a:lnTo>
                  <a:lnTo>
                    <a:pt x="61" y="1"/>
                  </a:lnTo>
                  <a:lnTo>
                    <a:pt x="64" y="4"/>
                  </a:lnTo>
                  <a:lnTo>
                    <a:pt x="72" y="13"/>
                  </a:lnTo>
                  <a:lnTo>
                    <a:pt x="81" y="24"/>
                  </a:lnTo>
                  <a:lnTo>
                    <a:pt x="85" y="30"/>
                  </a:lnTo>
                  <a:lnTo>
                    <a:pt x="87" y="36"/>
                  </a:lnTo>
                  <a:lnTo>
                    <a:pt x="84" y="36"/>
                  </a:lnTo>
                  <a:lnTo>
                    <a:pt x="76" y="36"/>
                  </a:lnTo>
                  <a:lnTo>
                    <a:pt x="65" y="36"/>
                  </a:lnTo>
                  <a:lnTo>
                    <a:pt x="51" y="36"/>
                  </a:lnTo>
                  <a:lnTo>
                    <a:pt x="36" y="37"/>
                  </a:lnTo>
                  <a:lnTo>
                    <a:pt x="23" y="38"/>
                  </a:lnTo>
                  <a:lnTo>
                    <a:pt x="9" y="38"/>
                  </a:lnTo>
                  <a:lnTo>
                    <a:pt x="0" y="40"/>
                  </a:lnTo>
                  <a:close/>
                </a:path>
              </a:pathLst>
            </a:custGeom>
            <a:solidFill>
              <a:srgbClr val="FFFFFF"/>
            </a:solidFill>
            <a:ln w="12">
              <a:solidFill>
                <a:srgbClr val="000000"/>
              </a:solidFill>
              <a:prstDash val="solid"/>
              <a:round/>
              <a:headEnd/>
              <a:tailEnd/>
            </a:ln>
          </p:spPr>
          <p:txBody>
            <a:bodyPr/>
            <a:lstStyle/>
            <a:p>
              <a:endParaRPr lang="ja-JP" altLang="en-US"/>
            </a:p>
          </p:txBody>
        </p:sp>
        <p:sp>
          <p:nvSpPr>
            <p:cNvPr id="26628" name="Freeform 208">
              <a:extLst>
                <a:ext uri="{FF2B5EF4-FFF2-40B4-BE49-F238E27FC236}">
                  <a16:creationId xmlns:a16="http://schemas.microsoft.com/office/drawing/2014/main" id="{EC8A05D3-4B23-68F5-1AE1-31C65AA79907}"/>
                </a:ext>
              </a:extLst>
            </p:cNvPr>
            <p:cNvSpPr>
              <a:spLocks/>
            </p:cNvSpPr>
            <p:nvPr/>
          </p:nvSpPr>
          <p:spPr bwMode="auto">
            <a:xfrm>
              <a:off x="3367152" y="3425465"/>
              <a:ext cx="1110614" cy="510999"/>
            </a:xfrm>
            <a:custGeom>
              <a:avLst/>
              <a:gdLst>
                <a:gd name="T0" fmla="*/ 2147483647 w 272"/>
                <a:gd name="T1" fmla="*/ 2147483647 h 183"/>
                <a:gd name="T2" fmla="*/ 2147483647 w 272"/>
                <a:gd name="T3" fmla="*/ 2147483647 h 183"/>
                <a:gd name="T4" fmla="*/ 2147483647 w 272"/>
                <a:gd name="T5" fmla="*/ 2147483647 h 183"/>
                <a:gd name="T6" fmla="*/ 2147483647 w 272"/>
                <a:gd name="T7" fmla="*/ 2147483647 h 183"/>
                <a:gd name="T8" fmla="*/ 2147483647 w 272"/>
                <a:gd name="T9" fmla="*/ 2147483647 h 183"/>
                <a:gd name="T10" fmla="*/ 2147483647 w 272"/>
                <a:gd name="T11" fmla="*/ 2147483647 h 183"/>
                <a:gd name="T12" fmla="*/ 2147483647 w 272"/>
                <a:gd name="T13" fmla="*/ 2147483647 h 183"/>
                <a:gd name="T14" fmla="*/ 2147483647 w 272"/>
                <a:gd name="T15" fmla="*/ 0 h 183"/>
                <a:gd name="T16" fmla="*/ 2147483647 w 272"/>
                <a:gd name="T17" fmla="*/ 2147483647 h 183"/>
                <a:gd name="T18" fmla="*/ 2147483647 w 272"/>
                <a:gd name="T19" fmla="*/ 2147483647 h 183"/>
                <a:gd name="T20" fmla="*/ 2147483647 w 272"/>
                <a:gd name="T21" fmla="*/ 2147483647 h 183"/>
                <a:gd name="T22" fmla="*/ 2147483647 w 272"/>
                <a:gd name="T23" fmla="*/ 2147483647 h 183"/>
                <a:gd name="T24" fmla="*/ 2147483647 w 272"/>
                <a:gd name="T25" fmla="*/ 2147483647 h 183"/>
                <a:gd name="T26" fmla="*/ 2147483647 w 272"/>
                <a:gd name="T27" fmla="*/ 2147483647 h 183"/>
                <a:gd name="T28" fmla="*/ 2147483647 w 272"/>
                <a:gd name="T29" fmla="*/ 2147483647 h 183"/>
                <a:gd name="T30" fmla="*/ 2147483647 w 272"/>
                <a:gd name="T31" fmla="*/ 2147483647 h 183"/>
                <a:gd name="T32" fmla="*/ 2147483647 w 272"/>
                <a:gd name="T33" fmla="*/ 2147483647 h 183"/>
                <a:gd name="T34" fmla="*/ 2147483647 w 272"/>
                <a:gd name="T35" fmla="*/ 2147483647 h 183"/>
                <a:gd name="T36" fmla="*/ 2147483647 w 272"/>
                <a:gd name="T37" fmla="*/ 2147483647 h 183"/>
                <a:gd name="T38" fmla="*/ 2147483647 w 272"/>
                <a:gd name="T39" fmla="*/ 2147483647 h 183"/>
                <a:gd name="T40" fmla="*/ 2147483647 w 272"/>
                <a:gd name="T41" fmla="*/ 2147483647 h 183"/>
                <a:gd name="T42" fmla="*/ 0 w 272"/>
                <a:gd name="T43" fmla="*/ 2147483647 h 183"/>
                <a:gd name="T44" fmla="*/ 2147483647 w 272"/>
                <a:gd name="T45" fmla="*/ 2147483647 h 183"/>
                <a:gd name="T46" fmla="*/ 2147483647 w 272"/>
                <a:gd name="T47" fmla="*/ 2147483647 h 183"/>
                <a:gd name="T48" fmla="*/ 2147483647 w 272"/>
                <a:gd name="T49" fmla="*/ 2147483647 h 183"/>
                <a:gd name="T50" fmla="*/ 2147483647 w 272"/>
                <a:gd name="T51" fmla="*/ 2147483647 h 183"/>
                <a:gd name="T52" fmla="*/ 2147483647 w 272"/>
                <a:gd name="T53" fmla="*/ 2147483647 h 183"/>
                <a:gd name="T54" fmla="*/ 2147483647 w 272"/>
                <a:gd name="T55" fmla="*/ 2147483647 h 183"/>
                <a:gd name="T56" fmla="*/ 2147483647 w 272"/>
                <a:gd name="T57" fmla="*/ 2147483647 h 183"/>
                <a:gd name="T58" fmla="*/ 2147483647 w 272"/>
                <a:gd name="T59" fmla="*/ 2147483647 h 183"/>
                <a:gd name="T60" fmla="*/ 2147483647 w 272"/>
                <a:gd name="T61" fmla="*/ 2147483647 h 183"/>
                <a:gd name="T62" fmla="*/ 2147483647 w 272"/>
                <a:gd name="T63" fmla="*/ 2147483647 h 183"/>
                <a:gd name="T64" fmla="*/ 2147483647 w 272"/>
                <a:gd name="T65" fmla="*/ 2147483647 h 183"/>
                <a:gd name="T66" fmla="*/ 2147483647 w 272"/>
                <a:gd name="T67" fmla="*/ 2147483647 h 183"/>
                <a:gd name="T68" fmla="*/ 2147483647 w 272"/>
                <a:gd name="T69" fmla="*/ 2147483647 h 183"/>
                <a:gd name="T70" fmla="*/ 2147483647 w 272"/>
                <a:gd name="T71" fmla="*/ 2147483647 h 183"/>
                <a:gd name="T72" fmla="*/ 2147483647 w 272"/>
                <a:gd name="T73" fmla="*/ 2147483647 h 183"/>
                <a:gd name="T74" fmla="*/ 2147483647 w 272"/>
                <a:gd name="T75" fmla="*/ 2147483647 h 183"/>
                <a:gd name="T76" fmla="*/ 2147483647 w 272"/>
                <a:gd name="T77" fmla="*/ 2147483647 h 18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2" h="183">
                  <a:moveTo>
                    <a:pt x="272" y="134"/>
                  </a:moveTo>
                  <a:lnTo>
                    <a:pt x="272" y="132"/>
                  </a:lnTo>
                  <a:lnTo>
                    <a:pt x="271" y="128"/>
                  </a:lnTo>
                  <a:lnTo>
                    <a:pt x="270" y="124"/>
                  </a:lnTo>
                  <a:lnTo>
                    <a:pt x="268" y="118"/>
                  </a:lnTo>
                  <a:lnTo>
                    <a:pt x="264" y="102"/>
                  </a:lnTo>
                  <a:lnTo>
                    <a:pt x="260" y="83"/>
                  </a:lnTo>
                  <a:lnTo>
                    <a:pt x="255" y="63"/>
                  </a:lnTo>
                  <a:lnTo>
                    <a:pt x="248" y="46"/>
                  </a:lnTo>
                  <a:lnTo>
                    <a:pt x="243" y="30"/>
                  </a:lnTo>
                  <a:lnTo>
                    <a:pt x="242" y="24"/>
                  </a:lnTo>
                  <a:lnTo>
                    <a:pt x="239" y="22"/>
                  </a:lnTo>
                  <a:lnTo>
                    <a:pt x="231" y="11"/>
                  </a:lnTo>
                  <a:lnTo>
                    <a:pt x="221" y="3"/>
                  </a:lnTo>
                  <a:lnTo>
                    <a:pt x="213" y="0"/>
                  </a:lnTo>
                  <a:lnTo>
                    <a:pt x="203" y="0"/>
                  </a:lnTo>
                  <a:lnTo>
                    <a:pt x="193" y="0"/>
                  </a:lnTo>
                  <a:lnTo>
                    <a:pt x="181" y="3"/>
                  </a:lnTo>
                  <a:lnTo>
                    <a:pt x="167" y="7"/>
                  </a:lnTo>
                  <a:lnTo>
                    <a:pt x="155" y="10"/>
                  </a:lnTo>
                  <a:lnTo>
                    <a:pt x="135" y="16"/>
                  </a:lnTo>
                  <a:lnTo>
                    <a:pt x="121" y="24"/>
                  </a:lnTo>
                  <a:lnTo>
                    <a:pt x="109" y="34"/>
                  </a:lnTo>
                  <a:lnTo>
                    <a:pt x="98" y="47"/>
                  </a:lnTo>
                  <a:lnTo>
                    <a:pt x="90" y="59"/>
                  </a:lnTo>
                  <a:lnTo>
                    <a:pt x="86" y="67"/>
                  </a:lnTo>
                  <a:lnTo>
                    <a:pt x="85" y="70"/>
                  </a:lnTo>
                  <a:lnTo>
                    <a:pt x="85" y="71"/>
                  </a:lnTo>
                  <a:lnTo>
                    <a:pt x="84" y="71"/>
                  </a:lnTo>
                  <a:lnTo>
                    <a:pt x="81" y="68"/>
                  </a:lnTo>
                  <a:lnTo>
                    <a:pt x="73" y="64"/>
                  </a:lnTo>
                  <a:lnTo>
                    <a:pt x="64" y="60"/>
                  </a:lnTo>
                  <a:lnTo>
                    <a:pt x="54" y="56"/>
                  </a:lnTo>
                  <a:lnTo>
                    <a:pt x="52" y="51"/>
                  </a:lnTo>
                  <a:lnTo>
                    <a:pt x="49" y="48"/>
                  </a:lnTo>
                  <a:lnTo>
                    <a:pt x="48" y="47"/>
                  </a:lnTo>
                  <a:lnTo>
                    <a:pt x="45" y="48"/>
                  </a:lnTo>
                  <a:lnTo>
                    <a:pt x="40" y="52"/>
                  </a:lnTo>
                  <a:lnTo>
                    <a:pt x="33" y="58"/>
                  </a:lnTo>
                  <a:lnTo>
                    <a:pt x="24" y="64"/>
                  </a:lnTo>
                  <a:lnTo>
                    <a:pt x="16" y="72"/>
                  </a:lnTo>
                  <a:lnTo>
                    <a:pt x="8" y="79"/>
                  </a:lnTo>
                  <a:lnTo>
                    <a:pt x="2" y="84"/>
                  </a:lnTo>
                  <a:lnTo>
                    <a:pt x="0" y="88"/>
                  </a:lnTo>
                  <a:lnTo>
                    <a:pt x="4" y="94"/>
                  </a:lnTo>
                  <a:lnTo>
                    <a:pt x="5" y="98"/>
                  </a:lnTo>
                  <a:lnTo>
                    <a:pt x="6" y="99"/>
                  </a:lnTo>
                  <a:lnTo>
                    <a:pt x="8" y="102"/>
                  </a:lnTo>
                  <a:lnTo>
                    <a:pt x="13" y="107"/>
                  </a:lnTo>
                  <a:lnTo>
                    <a:pt x="18" y="116"/>
                  </a:lnTo>
                  <a:lnTo>
                    <a:pt x="26" y="126"/>
                  </a:lnTo>
                  <a:lnTo>
                    <a:pt x="36" y="136"/>
                  </a:lnTo>
                  <a:lnTo>
                    <a:pt x="45" y="146"/>
                  </a:lnTo>
                  <a:lnTo>
                    <a:pt x="54" y="154"/>
                  </a:lnTo>
                  <a:lnTo>
                    <a:pt x="62" y="159"/>
                  </a:lnTo>
                  <a:lnTo>
                    <a:pt x="70" y="162"/>
                  </a:lnTo>
                  <a:lnTo>
                    <a:pt x="78" y="163"/>
                  </a:lnTo>
                  <a:lnTo>
                    <a:pt x="93" y="162"/>
                  </a:lnTo>
                  <a:lnTo>
                    <a:pt x="93" y="163"/>
                  </a:lnTo>
                  <a:lnTo>
                    <a:pt x="92" y="168"/>
                  </a:lnTo>
                  <a:lnTo>
                    <a:pt x="90" y="174"/>
                  </a:lnTo>
                  <a:lnTo>
                    <a:pt x="90" y="178"/>
                  </a:lnTo>
                  <a:lnTo>
                    <a:pt x="92" y="179"/>
                  </a:lnTo>
                  <a:lnTo>
                    <a:pt x="96" y="179"/>
                  </a:lnTo>
                  <a:lnTo>
                    <a:pt x="102" y="180"/>
                  </a:lnTo>
                  <a:lnTo>
                    <a:pt x="111" y="182"/>
                  </a:lnTo>
                  <a:lnTo>
                    <a:pt x="122" y="183"/>
                  </a:lnTo>
                  <a:lnTo>
                    <a:pt x="134" y="183"/>
                  </a:lnTo>
                  <a:lnTo>
                    <a:pt x="162" y="183"/>
                  </a:lnTo>
                  <a:lnTo>
                    <a:pt x="191" y="180"/>
                  </a:lnTo>
                  <a:lnTo>
                    <a:pt x="207" y="176"/>
                  </a:lnTo>
                  <a:lnTo>
                    <a:pt x="222" y="171"/>
                  </a:lnTo>
                  <a:lnTo>
                    <a:pt x="235" y="164"/>
                  </a:lnTo>
                  <a:lnTo>
                    <a:pt x="250" y="156"/>
                  </a:lnTo>
                  <a:lnTo>
                    <a:pt x="262" y="146"/>
                  </a:lnTo>
                  <a:lnTo>
                    <a:pt x="272" y="134"/>
                  </a:lnTo>
                  <a:close/>
                </a:path>
              </a:pathLst>
            </a:custGeom>
            <a:solidFill>
              <a:schemeClr val="bg1">
                <a:lumMod val="50000"/>
              </a:schemeClr>
            </a:solidFill>
            <a:ln w="12">
              <a:solidFill>
                <a:srgbClr val="000000"/>
              </a:solidFill>
              <a:prstDash val="solid"/>
              <a:round/>
              <a:headEnd/>
              <a:tailEnd/>
            </a:ln>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hangingPunct="1">
                <a:defRPr/>
              </a:pPr>
              <a:endParaRPr lang="ja-JP" altLang="en-US"/>
            </a:p>
          </p:txBody>
        </p:sp>
        <p:sp>
          <p:nvSpPr>
            <p:cNvPr id="26629" name="Line 209">
              <a:extLst>
                <a:ext uri="{FF2B5EF4-FFF2-40B4-BE49-F238E27FC236}">
                  <a16:creationId xmlns:a16="http://schemas.microsoft.com/office/drawing/2014/main" id="{1264D438-113A-88CE-BF8A-24C122D9AABB}"/>
                </a:ext>
              </a:extLst>
            </p:cNvPr>
            <p:cNvSpPr>
              <a:spLocks noChangeShapeType="1"/>
            </p:cNvSpPr>
            <p:nvPr/>
          </p:nvSpPr>
          <p:spPr bwMode="auto">
            <a:xfrm flipV="1">
              <a:off x="3317092" y="3519052"/>
              <a:ext cx="49053" cy="2798"/>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68" name="Line 210">
              <a:extLst>
                <a:ext uri="{FF2B5EF4-FFF2-40B4-BE49-F238E27FC236}">
                  <a16:creationId xmlns:a16="http://schemas.microsoft.com/office/drawing/2014/main" id="{8EC84621-7839-739A-C882-F16B80314EE8}"/>
                </a:ext>
              </a:extLst>
            </p:cNvPr>
            <p:cNvSpPr>
              <a:spLocks noChangeShapeType="1"/>
            </p:cNvSpPr>
            <p:nvPr/>
          </p:nvSpPr>
          <p:spPr bwMode="auto">
            <a:xfrm>
              <a:off x="3317092" y="3563804"/>
              <a:ext cx="49053" cy="5593"/>
            </a:xfrm>
            <a:prstGeom prst="line">
              <a:avLst/>
            </a:prstGeom>
            <a:noFill/>
            <a:ln w="9">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1569" name="Freeform 211">
              <a:extLst>
                <a:ext uri="{FF2B5EF4-FFF2-40B4-BE49-F238E27FC236}">
                  <a16:creationId xmlns:a16="http://schemas.microsoft.com/office/drawing/2014/main" id="{A58C2305-2947-8407-76E1-EBD9B74F6F6E}"/>
                </a:ext>
              </a:extLst>
            </p:cNvPr>
            <p:cNvSpPr>
              <a:spLocks/>
            </p:cNvSpPr>
            <p:nvPr/>
          </p:nvSpPr>
          <p:spPr bwMode="auto">
            <a:xfrm>
              <a:off x="3402933" y="3580585"/>
              <a:ext cx="183944" cy="128658"/>
            </a:xfrm>
            <a:custGeom>
              <a:avLst/>
              <a:gdLst>
                <a:gd name="T0" fmla="*/ 2147483646 w 45"/>
                <a:gd name="T1" fmla="*/ 0 h 46"/>
                <a:gd name="T2" fmla="*/ 2147483646 w 45"/>
                <a:gd name="T3" fmla="*/ 2147483646 h 46"/>
                <a:gd name="T4" fmla="*/ 2147483646 w 45"/>
                <a:gd name="T5" fmla="*/ 2147483646 h 46"/>
                <a:gd name="T6" fmla="*/ 2147483646 w 45"/>
                <a:gd name="T7" fmla="*/ 2147483646 h 46"/>
                <a:gd name="T8" fmla="*/ 2147483646 w 45"/>
                <a:gd name="T9" fmla="*/ 2147483646 h 46"/>
                <a:gd name="T10" fmla="*/ 2147483646 w 45"/>
                <a:gd name="T11" fmla="*/ 2147483646 h 46"/>
                <a:gd name="T12" fmla="*/ 2147483646 w 45"/>
                <a:gd name="T13" fmla="*/ 2147483646 h 46"/>
                <a:gd name="T14" fmla="*/ 0 w 45"/>
                <a:gd name="T15" fmla="*/ 2147483646 h 4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 h="46">
                  <a:moveTo>
                    <a:pt x="45" y="0"/>
                  </a:moveTo>
                  <a:lnTo>
                    <a:pt x="44" y="2"/>
                  </a:lnTo>
                  <a:lnTo>
                    <a:pt x="41" y="6"/>
                  </a:lnTo>
                  <a:lnTo>
                    <a:pt x="36" y="12"/>
                  </a:lnTo>
                  <a:lnTo>
                    <a:pt x="29" y="19"/>
                  </a:lnTo>
                  <a:lnTo>
                    <a:pt x="13" y="35"/>
                  </a:lnTo>
                  <a:lnTo>
                    <a:pt x="7" y="42"/>
                  </a:lnTo>
                  <a:lnTo>
                    <a:pt x="0" y="46"/>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0" name="Freeform 212">
              <a:extLst>
                <a:ext uri="{FF2B5EF4-FFF2-40B4-BE49-F238E27FC236}">
                  <a16:creationId xmlns:a16="http://schemas.microsoft.com/office/drawing/2014/main" id="{27B0A68B-BF1B-BDEA-4EAF-2A4EDF89E0F2}"/>
                </a:ext>
              </a:extLst>
            </p:cNvPr>
            <p:cNvSpPr>
              <a:spLocks/>
            </p:cNvSpPr>
            <p:nvPr/>
          </p:nvSpPr>
          <p:spPr bwMode="auto">
            <a:xfrm>
              <a:off x="3713593" y="3256141"/>
              <a:ext cx="163507" cy="97893"/>
            </a:xfrm>
            <a:custGeom>
              <a:avLst/>
              <a:gdLst>
                <a:gd name="T0" fmla="*/ 0 w 40"/>
                <a:gd name="T1" fmla="*/ 2147483646 h 35"/>
                <a:gd name="T2" fmla="*/ 2147483646 w 40"/>
                <a:gd name="T3" fmla="*/ 2147483646 h 35"/>
                <a:gd name="T4" fmla="*/ 2147483646 w 40"/>
                <a:gd name="T5" fmla="*/ 2147483646 h 35"/>
                <a:gd name="T6" fmla="*/ 2147483646 w 40"/>
                <a:gd name="T7" fmla="*/ 2147483646 h 35"/>
                <a:gd name="T8" fmla="*/ 2147483646 w 40"/>
                <a:gd name="T9" fmla="*/ 2147483646 h 35"/>
                <a:gd name="T10" fmla="*/ 2147483646 w 40"/>
                <a:gd name="T11" fmla="*/ 2147483646 h 35"/>
                <a:gd name="T12" fmla="*/ 2147483646 w 40"/>
                <a:gd name="T13" fmla="*/ 2147483646 h 35"/>
                <a:gd name="T14" fmla="*/ 2147483646 w 40"/>
                <a:gd name="T15" fmla="*/ 0 h 35"/>
                <a:gd name="T16" fmla="*/ 2147483646 w 40"/>
                <a:gd name="T17" fmla="*/ 0 h 35"/>
                <a:gd name="T18" fmla="*/ 2147483646 w 40"/>
                <a:gd name="T19" fmla="*/ 2147483646 h 35"/>
                <a:gd name="T20" fmla="*/ 2147483646 w 40"/>
                <a:gd name="T21" fmla="*/ 2147483646 h 35"/>
                <a:gd name="T22" fmla="*/ 2147483646 w 40"/>
                <a:gd name="T23" fmla="*/ 2147483646 h 35"/>
                <a:gd name="T24" fmla="*/ 2147483646 w 40"/>
                <a:gd name="T25" fmla="*/ 2147483646 h 35"/>
                <a:gd name="T26" fmla="*/ 2147483646 w 40"/>
                <a:gd name="T27" fmla="*/ 2147483646 h 35"/>
                <a:gd name="T28" fmla="*/ 2147483646 w 40"/>
                <a:gd name="T29" fmla="*/ 2147483646 h 35"/>
                <a:gd name="T30" fmla="*/ 2147483646 w 40"/>
                <a:gd name="T31" fmla="*/ 2147483646 h 35"/>
                <a:gd name="T32" fmla="*/ 2147483646 w 40"/>
                <a:gd name="T33" fmla="*/ 2147483646 h 35"/>
                <a:gd name="T34" fmla="*/ 2147483646 w 40"/>
                <a:gd name="T35" fmla="*/ 2147483646 h 35"/>
                <a:gd name="T36" fmla="*/ 2147483646 w 40"/>
                <a:gd name="T37" fmla="*/ 2147483646 h 35"/>
                <a:gd name="T38" fmla="*/ 2147483646 w 40"/>
                <a:gd name="T39" fmla="*/ 2147483646 h 35"/>
                <a:gd name="T40" fmla="*/ 0 w 40"/>
                <a:gd name="T41" fmla="*/ 2147483646 h 35"/>
                <a:gd name="T42" fmla="*/ 0 w 40"/>
                <a:gd name="T43" fmla="*/ 2147483646 h 35"/>
                <a:gd name="T44" fmla="*/ 0 w 40"/>
                <a:gd name="T45" fmla="*/ 2147483646 h 35"/>
                <a:gd name="T46" fmla="*/ 0 w 40"/>
                <a:gd name="T47" fmla="*/ 2147483646 h 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0" h="35">
                  <a:moveTo>
                    <a:pt x="0" y="3"/>
                  </a:moveTo>
                  <a:lnTo>
                    <a:pt x="1" y="4"/>
                  </a:lnTo>
                  <a:lnTo>
                    <a:pt x="4" y="4"/>
                  </a:lnTo>
                  <a:lnTo>
                    <a:pt x="11" y="6"/>
                  </a:lnTo>
                  <a:lnTo>
                    <a:pt x="17" y="6"/>
                  </a:lnTo>
                  <a:lnTo>
                    <a:pt x="25" y="4"/>
                  </a:lnTo>
                  <a:lnTo>
                    <a:pt x="32" y="3"/>
                  </a:lnTo>
                  <a:lnTo>
                    <a:pt x="38" y="0"/>
                  </a:lnTo>
                  <a:lnTo>
                    <a:pt x="40" y="0"/>
                  </a:lnTo>
                  <a:lnTo>
                    <a:pt x="40" y="2"/>
                  </a:lnTo>
                  <a:lnTo>
                    <a:pt x="38" y="4"/>
                  </a:lnTo>
                  <a:lnTo>
                    <a:pt x="36" y="10"/>
                  </a:lnTo>
                  <a:lnTo>
                    <a:pt x="32" y="16"/>
                  </a:lnTo>
                  <a:lnTo>
                    <a:pt x="24" y="28"/>
                  </a:lnTo>
                  <a:lnTo>
                    <a:pt x="20" y="32"/>
                  </a:lnTo>
                  <a:lnTo>
                    <a:pt x="15" y="35"/>
                  </a:lnTo>
                  <a:lnTo>
                    <a:pt x="11" y="35"/>
                  </a:lnTo>
                  <a:lnTo>
                    <a:pt x="7" y="31"/>
                  </a:lnTo>
                  <a:lnTo>
                    <a:pt x="4" y="26"/>
                  </a:lnTo>
                  <a:lnTo>
                    <a:pt x="3" y="20"/>
                  </a:lnTo>
                  <a:lnTo>
                    <a:pt x="0" y="8"/>
                  </a:lnTo>
                  <a:lnTo>
                    <a:pt x="0" y="4"/>
                  </a:lnTo>
                  <a:lnTo>
                    <a:pt x="0" y="3"/>
                  </a:lnTo>
                  <a:close/>
                </a:path>
              </a:pathLst>
            </a:custGeom>
            <a:solidFill>
              <a:srgbClr val="000000"/>
            </a:solidFill>
            <a:ln w="7">
              <a:solidFill>
                <a:srgbClr val="000000"/>
              </a:solidFill>
              <a:prstDash val="solid"/>
              <a:round/>
              <a:headEnd/>
              <a:tailEnd/>
            </a:ln>
          </p:spPr>
          <p:txBody>
            <a:bodyPr/>
            <a:lstStyle/>
            <a:p>
              <a:endParaRPr lang="ja-JP" altLang="en-US"/>
            </a:p>
          </p:txBody>
        </p:sp>
        <p:sp>
          <p:nvSpPr>
            <p:cNvPr id="21571" name="Freeform 213">
              <a:extLst>
                <a:ext uri="{FF2B5EF4-FFF2-40B4-BE49-F238E27FC236}">
                  <a16:creationId xmlns:a16="http://schemas.microsoft.com/office/drawing/2014/main" id="{E043895F-D52F-FB86-D74D-7EBAB454A7A4}"/>
                </a:ext>
              </a:extLst>
            </p:cNvPr>
            <p:cNvSpPr>
              <a:spLocks/>
            </p:cNvSpPr>
            <p:nvPr/>
          </p:nvSpPr>
          <p:spPr bwMode="auto">
            <a:xfrm>
              <a:off x="4011992" y="3253343"/>
              <a:ext cx="36790" cy="2798"/>
            </a:xfrm>
            <a:custGeom>
              <a:avLst/>
              <a:gdLst>
                <a:gd name="T0" fmla="*/ 0 w 9"/>
                <a:gd name="T1" fmla="*/ 0 h 1"/>
                <a:gd name="T2" fmla="*/ 0 w 9"/>
                <a:gd name="T3" fmla="*/ 2147483646 h 1"/>
                <a:gd name="T4" fmla="*/ 2147483646 w 9"/>
                <a:gd name="T5" fmla="*/ 2147483646 h 1"/>
                <a:gd name="T6" fmla="*/ 2147483646 w 9"/>
                <a:gd name="T7" fmla="*/ 2147483646 h 1"/>
                <a:gd name="T8" fmla="*/ 2147483646 w 9"/>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
                  <a:moveTo>
                    <a:pt x="0" y="0"/>
                  </a:moveTo>
                  <a:lnTo>
                    <a:pt x="0" y="1"/>
                  </a:lnTo>
                  <a:lnTo>
                    <a:pt x="3" y="1"/>
                  </a:lnTo>
                  <a:lnTo>
                    <a:pt x="5" y="1"/>
                  </a:lnTo>
                  <a:lnTo>
                    <a:pt x="9" y="0"/>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2" name="Freeform 214">
              <a:extLst>
                <a:ext uri="{FF2B5EF4-FFF2-40B4-BE49-F238E27FC236}">
                  <a16:creationId xmlns:a16="http://schemas.microsoft.com/office/drawing/2014/main" id="{E6C5FF92-AA6B-F1E6-2DDB-AEFFE4925847}"/>
                </a:ext>
              </a:extLst>
            </p:cNvPr>
            <p:cNvSpPr>
              <a:spLocks/>
            </p:cNvSpPr>
            <p:nvPr/>
          </p:nvSpPr>
          <p:spPr bwMode="auto">
            <a:xfrm>
              <a:off x="3746294" y="3734415"/>
              <a:ext cx="232998" cy="142646"/>
            </a:xfrm>
            <a:custGeom>
              <a:avLst/>
              <a:gdLst>
                <a:gd name="T0" fmla="*/ 0 w 57"/>
                <a:gd name="T1" fmla="*/ 2147483646 h 51"/>
                <a:gd name="T2" fmla="*/ 2147483646 w 57"/>
                <a:gd name="T3" fmla="*/ 2147483646 h 51"/>
                <a:gd name="T4" fmla="*/ 2147483646 w 57"/>
                <a:gd name="T5" fmla="*/ 2147483646 h 51"/>
                <a:gd name="T6" fmla="*/ 2147483646 w 57"/>
                <a:gd name="T7" fmla="*/ 2147483646 h 51"/>
                <a:gd name="T8" fmla="*/ 2147483646 w 57"/>
                <a:gd name="T9" fmla="*/ 2147483646 h 51"/>
                <a:gd name="T10" fmla="*/ 2147483646 w 57"/>
                <a:gd name="T11" fmla="*/ 2147483646 h 51"/>
                <a:gd name="T12" fmla="*/ 2147483646 w 57"/>
                <a:gd name="T13" fmla="*/ 2147483646 h 51"/>
                <a:gd name="T14" fmla="*/ 2147483646 w 57"/>
                <a:gd name="T15" fmla="*/ 2147483646 h 51"/>
                <a:gd name="T16" fmla="*/ 2147483646 w 57"/>
                <a:gd name="T17" fmla="*/ 2147483646 h 51"/>
                <a:gd name="T18" fmla="*/ 2147483646 w 57"/>
                <a:gd name="T19" fmla="*/ 2147483646 h 51"/>
                <a:gd name="T20" fmla="*/ 2147483646 w 57"/>
                <a:gd name="T21" fmla="*/ 0 h 5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 h="51">
                  <a:moveTo>
                    <a:pt x="0" y="51"/>
                  </a:moveTo>
                  <a:lnTo>
                    <a:pt x="13" y="47"/>
                  </a:lnTo>
                  <a:lnTo>
                    <a:pt x="20" y="44"/>
                  </a:lnTo>
                  <a:lnTo>
                    <a:pt x="24" y="41"/>
                  </a:lnTo>
                  <a:lnTo>
                    <a:pt x="28" y="37"/>
                  </a:lnTo>
                  <a:lnTo>
                    <a:pt x="34" y="32"/>
                  </a:lnTo>
                  <a:lnTo>
                    <a:pt x="45" y="17"/>
                  </a:lnTo>
                  <a:lnTo>
                    <a:pt x="50" y="11"/>
                  </a:lnTo>
                  <a:lnTo>
                    <a:pt x="53" y="5"/>
                  </a:lnTo>
                  <a:lnTo>
                    <a:pt x="56" y="1"/>
                  </a:lnTo>
                  <a:lnTo>
                    <a:pt x="57" y="0"/>
                  </a:lnTo>
                </a:path>
              </a:pathLst>
            </a:custGeom>
            <a:noFill/>
            <a:ln w="1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3" name="Freeform 215">
              <a:extLst>
                <a:ext uri="{FF2B5EF4-FFF2-40B4-BE49-F238E27FC236}">
                  <a16:creationId xmlns:a16="http://schemas.microsoft.com/office/drawing/2014/main" id="{41E9DCD3-75A2-14E6-7621-7923406AC097}"/>
                </a:ext>
              </a:extLst>
            </p:cNvPr>
            <p:cNvSpPr>
              <a:spLocks/>
            </p:cNvSpPr>
            <p:nvPr/>
          </p:nvSpPr>
          <p:spPr bwMode="auto">
            <a:xfrm>
              <a:off x="2098973" y="1192001"/>
              <a:ext cx="163507" cy="27968"/>
            </a:xfrm>
            <a:custGeom>
              <a:avLst/>
              <a:gdLst>
                <a:gd name="T0" fmla="*/ 0 w 40"/>
                <a:gd name="T1" fmla="*/ 2147483646 h 10"/>
                <a:gd name="T2" fmla="*/ 2147483646 w 40"/>
                <a:gd name="T3" fmla="*/ 2147483646 h 10"/>
                <a:gd name="T4" fmla="*/ 2147483646 w 40"/>
                <a:gd name="T5" fmla="*/ 0 h 10"/>
                <a:gd name="T6" fmla="*/ 2147483646 w 40"/>
                <a:gd name="T7" fmla="*/ 2147483646 h 10"/>
                <a:gd name="T8" fmla="*/ 2147483646 w 40"/>
                <a:gd name="T9" fmla="*/ 2147483646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10">
                  <a:moveTo>
                    <a:pt x="0" y="10"/>
                  </a:moveTo>
                  <a:lnTo>
                    <a:pt x="9" y="3"/>
                  </a:lnTo>
                  <a:lnTo>
                    <a:pt x="23" y="0"/>
                  </a:lnTo>
                  <a:lnTo>
                    <a:pt x="32" y="2"/>
                  </a:lnTo>
                  <a:lnTo>
                    <a:pt x="4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sp>
          <p:nvSpPr>
            <p:cNvPr id="21574" name="Freeform 216">
              <a:extLst>
                <a:ext uri="{FF2B5EF4-FFF2-40B4-BE49-F238E27FC236}">
                  <a16:creationId xmlns:a16="http://schemas.microsoft.com/office/drawing/2014/main" id="{A9F3321E-709B-0E8D-998D-64A2DB9796C1}"/>
                </a:ext>
              </a:extLst>
            </p:cNvPr>
            <p:cNvSpPr>
              <a:spLocks/>
            </p:cNvSpPr>
            <p:nvPr/>
          </p:nvSpPr>
          <p:spPr bwMode="auto">
            <a:xfrm>
              <a:off x="2466860" y="1192001"/>
              <a:ext cx="163507" cy="27968"/>
            </a:xfrm>
            <a:custGeom>
              <a:avLst/>
              <a:gdLst>
                <a:gd name="T0" fmla="*/ 2147483646 w 40"/>
                <a:gd name="T1" fmla="*/ 2147483646 h 10"/>
                <a:gd name="T2" fmla="*/ 2147483646 w 40"/>
                <a:gd name="T3" fmla="*/ 2147483646 h 10"/>
                <a:gd name="T4" fmla="*/ 2147483646 w 40"/>
                <a:gd name="T5" fmla="*/ 2147483646 h 10"/>
                <a:gd name="T6" fmla="*/ 2147483646 w 40"/>
                <a:gd name="T7" fmla="*/ 0 h 10"/>
                <a:gd name="T8" fmla="*/ 2147483646 w 40"/>
                <a:gd name="T9" fmla="*/ 2147483646 h 10"/>
                <a:gd name="T10" fmla="*/ 0 w 40"/>
                <a:gd name="T11" fmla="*/ 2147483646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0">
                  <a:moveTo>
                    <a:pt x="40" y="10"/>
                  </a:moveTo>
                  <a:lnTo>
                    <a:pt x="35" y="6"/>
                  </a:lnTo>
                  <a:lnTo>
                    <a:pt x="30" y="3"/>
                  </a:lnTo>
                  <a:lnTo>
                    <a:pt x="16" y="0"/>
                  </a:lnTo>
                  <a:lnTo>
                    <a:pt x="7" y="2"/>
                  </a:lnTo>
                  <a:lnTo>
                    <a:pt x="0" y="4"/>
                  </a:lnTo>
                </a:path>
              </a:pathLst>
            </a:custGeom>
            <a:noFill/>
            <a:ln w="9">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ja-JP" altLang="en-US"/>
            </a:p>
          </p:txBody>
        </p:sp>
      </p:grpSp>
      <p:pic>
        <p:nvPicPr>
          <p:cNvPr id="21575" name="図 21574">
            <a:extLst>
              <a:ext uri="{FF2B5EF4-FFF2-40B4-BE49-F238E27FC236}">
                <a16:creationId xmlns:a16="http://schemas.microsoft.com/office/drawing/2014/main" id="{7A9AF4A8-8268-FEC3-32CB-EC8AB0E8A10D}"/>
              </a:ext>
            </a:extLst>
          </p:cNvPr>
          <p:cNvPicPr>
            <a:picLocks noChangeAspect="1"/>
          </p:cNvPicPr>
          <p:nvPr/>
        </p:nvPicPr>
        <p:blipFill>
          <a:blip r:embed="rId2"/>
          <a:stretch>
            <a:fillRect/>
          </a:stretch>
        </p:blipFill>
        <p:spPr>
          <a:xfrm>
            <a:off x="5591945" y="2795608"/>
            <a:ext cx="6242988" cy="3775900"/>
          </a:xfrm>
          <a:prstGeom prst="rect">
            <a:avLst/>
          </a:prstGeom>
          <a:ln>
            <a:solidFill>
              <a:schemeClr val="tx1"/>
            </a:solidFill>
          </a:ln>
        </p:spPr>
      </p:pic>
      <p:sp>
        <p:nvSpPr>
          <p:cNvPr id="21576" name="Text Box 183">
            <a:extLst>
              <a:ext uri="{FF2B5EF4-FFF2-40B4-BE49-F238E27FC236}">
                <a16:creationId xmlns:a16="http://schemas.microsoft.com/office/drawing/2014/main" id="{20822419-CF57-FDC0-0210-70C51E9F3391}"/>
              </a:ext>
            </a:extLst>
          </p:cNvPr>
          <p:cNvSpPr txBox="1">
            <a:spLocks noChangeArrowheads="1"/>
          </p:cNvSpPr>
          <p:nvPr/>
        </p:nvSpPr>
        <p:spPr bwMode="auto">
          <a:xfrm>
            <a:off x="6013139" y="4664139"/>
            <a:ext cx="5400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dirty="0">
                <a:solidFill>
                  <a:srgbClr val="FF6600"/>
                </a:solidFill>
                <a:latin typeface="BIZ UDPゴシック" panose="020B0400000000000000" pitchFamily="50" charset="-128"/>
                <a:ea typeface="BIZ UDPゴシック" panose="020B0400000000000000" pitchFamily="50" charset="-128"/>
              </a:rPr>
              <a:t>グループメンバーに紹介してください</a:t>
            </a:r>
            <a:endParaRPr lang="en-US" altLang="ja-JP" sz="2400" b="1" dirty="0">
              <a:solidFill>
                <a:srgbClr val="FF6600"/>
              </a:solidFill>
              <a:latin typeface="BIZ UDPゴシック" panose="020B0400000000000000" pitchFamily="50" charset="-128"/>
              <a:ea typeface="BIZ UDPゴシック" panose="020B0400000000000000" pitchFamily="50" charset="-128"/>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D7BED-F19B-F1F5-9922-3A9981DDF7BF}"/>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D5C05EBA-4C21-47EC-753B-947AF942A2F4}"/>
              </a:ext>
            </a:extLst>
          </p:cNvPr>
          <p:cNvGraphicFramePr>
            <a:graphicFrameLocks noGrp="1"/>
          </p:cNvGraphicFramePr>
          <p:nvPr>
            <p:extLst>
              <p:ext uri="{D42A27DB-BD31-4B8C-83A1-F6EECF244321}">
                <p14:modId xmlns:p14="http://schemas.microsoft.com/office/powerpoint/2010/main" val="1589038536"/>
              </p:ext>
            </p:extLst>
          </p:nvPr>
        </p:nvGraphicFramePr>
        <p:xfrm>
          <a:off x="263352" y="188640"/>
          <a:ext cx="11593288" cy="6480717"/>
        </p:xfrm>
        <a:graphic>
          <a:graphicData uri="http://schemas.openxmlformats.org/drawingml/2006/table">
            <a:tbl>
              <a:tblPr/>
              <a:tblGrid>
                <a:gridCol w="599653">
                  <a:extLst>
                    <a:ext uri="{9D8B030D-6E8A-4147-A177-3AD203B41FA5}">
                      <a16:colId xmlns:a16="http://schemas.microsoft.com/office/drawing/2014/main" val="3239178572"/>
                    </a:ext>
                  </a:extLst>
                </a:gridCol>
                <a:gridCol w="2198728">
                  <a:extLst>
                    <a:ext uri="{9D8B030D-6E8A-4147-A177-3AD203B41FA5}">
                      <a16:colId xmlns:a16="http://schemas.microsoft.com/office/drawing/2014/main" val="1482909130"/>
                    </a:ext>
                  </a:extLst>
                </a:gridCol>
                <a:gridCol w="399769">
                  <a:extLst>
                    <a:ext uri="{9D8B030D-6E8A-4147-A177-3AD203B41FA5}">
                      <a16:colId xmlns:a16="http://schemas.microsoft.com/office/drawing/2014/main" val="859281843"/>
                    </a:ext>
                  </a:extLst>
                </a:gridCol>
                <a:gridCol w="1998842">
                  <a:extLst>
                    <a:ext uri="{9D8B030D-6E8A-4147-A177-3AD203B41FA5}">
                      <a16:colId xmlns:a16="http://schemas.microsoft.com/office/drawing/2014/main" val="2855752763"/>
                    </a:ext>
                  </a:extLst>
                </a:gridCol>
                <a:gridCol w="399769">
                  <a:extLst>
                    <a:ext uri="{9D8B030D-6E8A-4147-A177-3AD203B41FA5}">
                      <a16:colId xmlns:a16="http://schemas.microsoft.com/office/drawing/2014/main" val="3510370708"/>
                    </a:ext>
                  </a:extLst>
                </a:gridCol>
                <a:gridCol w="5996527">
                  <a:extLst>
                    <a:ext uri="{9D8B030D-6E8A-4147-A177-3AD203B41FA5}">
                      <a16:colId xmlns:a16="http://schemas.microsoft.com/office/drawing/2014/main" val="2699072859"/>
                    </a:ext>
                  </a:extLst>
                </a:gridCol>
              </a:tblGrid>
              <a:tr h="313079">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1287953536"/>
                  </a:ext>
                </a:extLst>
              </a:tr>
              <a:tr h="297081">
                <a:tc rowSpan="19">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２日目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9:10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確認・連絡事項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・出欠、体調確認、連絡事項等（チーフ）</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229340282"/>
                  </a:ext>
                </a:extLst>
              </a:tr>
              <a:tr h="559884">
                <a:tc vMerge="1">
                  <a:txBody>
                    <a:bodyPr/>
                    <a:lstStyle/>
                    <a:p>
                      <a:endParaRPr kumimoji="1" lang="ja-JP" altLang="en-US"/>
                    </a:p>
                  </a:txBody>
                  <a:tcPr/>
                </a:tc>
                <a:tc>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9:10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16">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４．要因の解析振り返り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93836372"/>
                  </a:ext>
                </a:extLst>
              </a:tr>
              <a:tr h="297081">
                <a:tc vMerge="1">
                  <a:txBody>
                    <a:bodyPr/>
                    <a:lstStyle/>
                    <a:p>
                      <a:endParaRPr kumimoji="1" lang="ja-JP" altLang="en-US"/>
                    </a:p>
                  </a:txBody>
                  <a:tcPr/>
                </a:tc>
                <a:tc rowSpan="3">
                  <a:txBody>
                    <a:bodyPr/>
                    <a:lstStyle/>
                    <a:p>
                      <a:pPr algn="ctr"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 </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9:30</a:t>
                      </a: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10:30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５．対策の検討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系統図を使って対策案を考えます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424496105"/>
                  </a:ext>
                </a:extLst>
              </a:tr>
              <a:tr h="27172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8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85000"/>
                            </a:schemeClr>
                          </a:solidFill>
                          <a:effectLst/>
                          <a:latin typeface="BIZ UDPゴシック" panose="020B0400000000000000" pitchFamily="50" charset="-128"/>
                          <a:ea typeface="BIZ UDPゴシック" panose="020B0400000000000000" pitchFamily="50" charset="-128"/>
                        </a:rPr>
                        <a:t>対策案を試行し、実施可能かの可否を決定します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64687684"/>
                  </a:ext>
                </a:extLst>
              </a:tr>
              <a:tr h="57131">
                <a:tc vMerge="1">
                  <a:txBody>
                    <a:bodyPr/>
                    <a:lstStyle/>
                    <a:p>
                      <a:endParaRPr kumimoji="1" lang="ja-JP" altLang="en-US"/>
                    </a:p>
                  </a:txBody>
                  <a:tcPr/>
                </a:tc>
                <a:tc vMerge="1">
                  <a:txBody>
                    <a:bodyPr/>
                    <a:lstStyle/>
                    <a:p>
                      <a:pPr algn="ctr" fontAlgn="ctr"/>
                      <a:endParaRPr lang="en-US" altLang="ja-JP" sz="900" b="0" i="0" u="none" strike="noStrike">
                        <a:effectLst/>
                        <a:latin typeface="BIZ UDゴシック" panose="020B0400000000000000" pitchFamily="49" charset="-128"/>
                        <a:ea typeface="BIZ UDゴシック" panose="020B0400000000000000" pitchFamily="49"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gridSpan="2">
                  <a:txBody>
                    <a:bodyPr/>
                    <a:lstStyle/>
                    <a:p>
                      <a:pPr algn="ctr"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hMerge="1">
                  <a:txBody>
                    <a:bodyPr/>
                    <a:lstStyle/>
                    <a:p>
                      <a:pPr algn="l" fontAlgn="ctr"/>
                      <a:endParaRPr lang="ja-JP" altLang="en-US" sz="900" b="0" i="0" u="none" strike="noStrike">
                        <a:effectLst/>
                        <a:latin typeface="BIZ UDPゴシック" panose="020B0400000000000000" pitchFamily="50" charset="-128"/>
                        <a:ea typeface="BIZ UDPゴシック" panose="020B0400000000000000" pitchFamily="50" charset="-128"/>
                      </a:endParaRP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7053181"/>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10:30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vMerge="1">
                  <a:txBody>
                    <a:bodyPr/>
                    <a:lstStyle/>
                    <a:p>
                      <a:pPr algn="l" fontAlgn="ctr"/>
                      <a:r>
                        <a:rPr lang="ja-JP" altLang="en-US" sz="1000" b="0"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vMerge="1">
                  <a:txBody>
                    <a:bodyPr/>
                    <a:lstStyle/>
                    <a:p>
                      <a:pPr algn="l" fontAlgn="ctr"/>
                      <a:r>
                        <a:rPr lang="ja-JP" altLang="en-US" sz="900" b="0"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vMerge="1">
                  <a:txBody>
                    <a:bodyPr/>
                    <a:lstStyle/>
                    <a:p>
                      <a:endParaRPr kumimoji="1" lang="ja-JP" altLang="en-US"/>
                    </a:p>
                  </a:txBody>
                  <a:tcPr/>
                </a:tc>
                <a:extLst>
                  <a:ext uri="{0D108BD9-81ED-4DB2-BD59-A6C34878D82A}">
                    <a16:rowId xmlns:a16="http://schemas.microsoft.com/office/drawing/2014/main" val="3361947976"/>
                  </a:ext>
                </a:extLst>
              </a:tr>
              <a:tr h="297081">
                <a:tc vMerge="1">
                  <a:txBody>
                    <a:bodyPr/>
                    <a:lstStyle/>
                    <a:p>
                      <a:endParaRPr kumimoji="1" lang="ja-JP" altLang="en-US"/>
                    </a:p>
                  </a:txBody>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10:40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11:30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６．対策の実施</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・対策案を取り入れた「矢」をグループで１本製作します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980225197"/>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11:30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12:00 (30)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７．効果の確認</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対策後の矢でデータをとり、ヒストグラムを作成します</a:t>
                      </a:r>
                    </a:p>
                  </a:txBody>
                  <a:tcPr marL="6350" marR="6350" marT="6350" marB="0" anchor="ctr">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0902206"/>
                  </a:ext>
                </a:extLst>
              </a:tr>
              <a:tr h="297081">
                <a:tc vMerge="1">
                  <a:txBody>
                    <a:bodyPr/>
                    <a:lstStyle/>
                    <a:p>
                      <a:endParaRPr kumimoji="1" lang="ja-JP" altLang="en-US"/>
                    </a:p>
                  </a:txBody>
                  <a:tcPr>
                    <a:lnT w="12700" cap="flat" cmpd="sng" algn="ctr">
                      <a:solidFill>
                        <a:srgbClr val="000000"/>
                      </a:solidFill>
                      <a:prstDash val="solid"/>
                      <a:round/>
                      <a:headEnd type="none" w="med" len="med"/>
                      <a:tailEnd type="none" w="med" len="med"/>
                    </a:lnT>
                  </a:tcPr>
                </a:tc>
                <a:tc>
                  <a:txBody>
                    <a:bodyPr/>
                    <a:lstStyle/>
                    <a:p>
                      <a:pPr algn="ctr" fontAlgn="ct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12:00</a:t>
                      </a: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13:00 (60)</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昼食・休憩</a:t>
                      </a:r>
                    </a:p>
                  </a:txBody>
                  <a:tcPr marL="6350" marR="6350" marT="6350" marB="0"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510230861"/>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 (50)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効果の確認（つづき）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不良数（率）･平均値･標準偏差･工程能力指数を算出します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366880452"/>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目標に対してどうだったのかを確認します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53664354"/>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13:50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８．標準化と管理の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定着（まとめ）</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・効果のあった対策を標準化します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487797366"/>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14:20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９．反省と今後の</a:t>
                      </a:r>
                      <a:b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　　進め方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研修で残された問題点を整理し、記入します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708141659"/>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研修を通しての反省をします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28565956"/>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14:50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2236050389"/>
                  </a:ext>
                </a:extLst>
              </a:tr>
              <a:tr h="297081">
                <a:tc vMerge="1">
                  <a:txBody>
                    <a:bodyPr/>
                    <a:lstStyle/>
                    <a:p>
                      <a:endParaRPr kumimoji="1" lang="ja-JP" altLang="en-US"/>
                    </a:p>
                  </a:txBody>
                  <a:tcPr/>
                </a:tc>
                <a:tc rowSpan="2">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15:00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noFill/>
                  </a:tcPr>
                </a:tc>
                <a:tc vMerge="1">
                  <a:txBody>
                    <a:bodyPr/>
                    <a:lstStyle/>
                    <a:p>
                      <a:endParaRPr kumimoji="1" lang="ja-JP" altLang="en-US"/>
                    </a:p>
                  </a:txBody>
                  <a:tcPr/>
                </a:tc>
                <a:tc rowSpan="2">
                  <a:txBody>
                    <a:bodyPr/>
                    <a:lstStyle/>
                    <a:p>
                      <a:pPr algn="l"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１０．結果の発表と講評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全グループ研修結果を発表します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noFill/>
                  </a:tcPr>
                </a:tc>
                <a:extLst>
                  <a:ext uri="{0D108BD9-81ED-4DB2-BD59-A6C34878D82A}">
                    <a16:rowId xmlns:a16="http://schemas.microsoft.com/office/drawing/2014/main" val="1055056691"/>
                  </a:ext>
                </a:extLst>
              </a:tr>
              <a:tr h="297081">
                <a:tc vMerge="1">
                  <a:txBody>
                    <a:bodyPr/>
                    <a:lstStyle/>
                    <a:p>
                      <a:endParaRPr kumimoji="1" lang="ja-JP" altLang="en-US"/>
                    </a:p>
                  </a:txBody>
                  <a:tcPr/>
                </a:tc>
                <a:tc vMerge="1">
                  <a:txBody>
                    <a:bodyPr/>
                    <a:lstStyle/>
                    <a:p>
                      <a:endParaRPr kumimoji="1" lang="ja-JP" altLang="en-US" dirty="0"/>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chemeClr val="bg1">
                              <a:lumMod val="75000"/>
                            </a:schemeClr>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総合講評（会場世話人：</a:t>
                      </a:r>
                      <a:r>
                        <a:rPr lang="en-US" altLang="zh-TW"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5</a:t>
                      </a:r>
                      <a:r>
                        <a:rPr lang="zh-TW"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分）</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3768632"/>
                  </a:ext>
                </a:extLst>
              </a:tr>
              <a:tr h="559884">
                <a:tc vMerge="1">
                  <a:txBody>
                    <a:bodyPr/>
                    <a:lstStyle/>
                    <a:p>
                      <a:endParaRPr kumimoji="1" lang="ja-JP" altLang="en-US"/>
                    </a:p>
                  </a:txBody>
                  <a:tcPr/>
                </a:tc>
                <a:tc>
                  <a:txBody>
                    <a:bodyPr/>
                    <a:lstStyle/>
                    <a:p>
                      <a:pPr algn="ctr" fontAlgn="ct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15:30</a:t>
                      </a: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16:30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なんでも相談会</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情報交換会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・今回の研修やＱＣサークル活動を進めていく中で日常困っていること等の</a:t>
                      </a:r>
                      <a:b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chemeClr val="bg1">
                              <a:lumMod val="75000"/>
                            </a:schemeClr>
                          </a:solidFill>
                          <a:effectLst/>
                          <a:latin typeface="BIZ UDPゴシック" panose="020B0400000000000000" pitchFamily="50" charset="-128"/>
                          <a:ea typeface="BIZ UDPゴシック" panose="020B0400000000000000" pitchFamily="50" charset="-128"/>
                        </a:rPr>
                        <a:t>　解決策のアドバイスをして頂き、今後に活かします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623537021"/>
                  </a:ext>
                </a:extLst>
              </a:tr>
              <a:tr h="297081">
                <a:tc vMerge="1">
                  <a:txBody>
                    <a:bodyPr/>
                    <a:lstStyle/>
                    <a:p>
                      <a:endParaRPr kumimoji="1" lang="ja-JP" altLang="en-US"/>
                    </a:p>
                  </a:txBody>
                  <a:tcPr/>
                </a:tc>
                <a:tc>
                  <a:txBody>
                    <a:bodyPr/>
                    <a:lstStyle/>
                    <a:p>
                      <a:pPr algn="ctr" fontAlgn="ctr"/>
                      <a:r>
                        <a:rPr lang="en-US" altLang="ja-JP" sz="1400" b="1" i="0" u="none" strike="noStrike" dirty="0">
                          <a:solidFill>
                            <a:schemeClr val="tx1"/>
                          </a:solidFill>
                          <a:effectLst/>
                          <a:latin typeface="BIZ UDPゴシック" panose="020B0400000000000000" pitchFamily="50" charset="-128"/>
                          <a:ea typeface="BIZ UDPゴシック" panose="020B0400000000000000" pitchFamily="50" charset="-128"/>
                        </a:rPr>
                        <a:t>16:30</a:t>
                      </a: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閉会　アンケート記入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l" fontAlgn="ctr"/>
                      <a:r>
                        <a:rPr lang="ja-JP" altLang="en-US" sz="1400" b="1" i="0" u="none" strike="noStrike" dirty="0">
                          <a:solidFill>
                            <a:schemeClr val="tx1"/>
                          </a:solidFill>
                          <a:effectLst/>
                          <a:latin typeface="BIZ UDPゴシック" panose="020B0400000000000000" pitchFamily="50" charset="-128"/>
                          <a:ea typeface="BIZ UDPゴシック" panose="020B0400000000000000" pitchFamily="50" charset="-128"/>
                        </a:rPr>
                        <a:t>・閉会挨拶　・会場の２Ｓ～解散</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368845719"/>
                  </a:ext>
                </a:extLst>
              </a:tr>
            </a:tbl>
          </a:graphicData>
        </a:graphic>
      </p:graphicFrame>
    </p:spTree>
    <p:extLst>
      <p:ext uri="{BB962C8B-B14F-4D97-AF65-F5344CB8AC3E}">
        <p14:creationId xmlns:p14="http://schemas.microsoft.com/office/powerpoint/2010/main" val="16085732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83">
            <a:extLst>
              <a:ext uri="{FF2B5EF4-FFF2-40B4-BE49-F238E27FC236}">
                <a16:creationId xmlns:a16="http://schemas.microsoft.com/office/drawing/2014/main" id="{47BE4362-0D19-7ADF-45F8-69D0E8DF99F7}"/>
              </a:ext>
            </a:extLst>
          </p:cNvPr>
          <p:cNvSpPr txBox="1">
            <a:spLocks noChangeArrowheads="1"/>
          </p:cNvSpPr>
          <p:nvPr/>
        </p:nvSpPr>
        <p:spPr bwMode="auto">
          <a:xfrm>
            <a:off x="407368" y="548680"/>
            <a:ext cx="11377264" cy="646331"/>
          </a:xfrm>
          <a:prstGeom prst="rect">
            <a:avLst/>
          </a:prstGeom>
          <a:solidFill>
            <a:srgbClr val="99FFCC"/>
          </a:solid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3600" b="1" dirty="0">
                <a:solidFill>
                  <a:srgbClr val="0000FF"/>
                </a:solidFill>
                <a:latin typeface="BIZ UDPゴシック" panose="020B0400000000000000" pitchFamily="50" charset="-128"/>
                <a:ea typeface="BIZ UDPゴシック" panose="020B0400000000000000" pitchFamily="50" charset="-128"/>
              </a:rPr>
              <a:t>ＱＲコードよりアンケートのご協力お願いいたします</a:t>
            </a:r>
          </a:p>
        </p:txBody>
      </p:sp>
      <p:pic>
        <p:nvPicPr>
          <p:cNvPr id="3" name="図 2">
            <a:extLst>
              <a:ext uri="{FF2B5EF4-FFF2-40B4-BE49-F238E27FC236}">
                <a16:creationId xmlns:a16="http://schemas.microsoft.com/office/drawing/2014/main" id="{364A156F-27FC-CAB0-56F2-AC300A31EC9F}"/>
              </a:ext>
            </a:extLst>
          </p:cNvPr>
          <p:cNvPicPr>
            <a:picLocks noChangeAspect="1"/>
          </p:cNvPicPr>
          <p:nvPr/>
        </p:nvPicPr>
        <p:blipFill>
          <a:blip r:embed="rId2"/>
          <a:stretch>
            <a:fillRect/>
          </a:stretch>
        </p:blipFill>
        <p:spPr>
          <a:xfrm>
            <a:off x="4115780" y="1556792"/>
            <a:ext cx="3960440" cy="4009334"/>
          </a:xfrm>
          <a:prstGeom prst="rect">
            <a:avLst/>
          </a:prstGeom>
        </p:spPr>
      </p:pic>
      <p:sp>
        <p:nvSpPr>
          <p:cNvPr id="5" name="テキスト ボックス 4">
            <a:extLst>
              <a:ext uri="{FF2B5EF4-FFF2-40B4-BE49-F238E27FC236}">
                <a16:creationId xmlns:a16="http://schemas.microsoft.com/office/drawing/2014/main" id="{55E5DE68-E770-43C2-C745-628BE91D32A6}"/>
              </a:ext>
            </a:extLst>
          </p:cNvPr>
          <p:cNvSpPr txBox="1"/>
          <p:nvPr/>
        </p:nvSpPr>
        <p:spPr>
          <a:xfrm>
            <a:off x="2207568" y="5788719"/>
            <a:ext cx="8640960" cy="400110"/>
          </a:xfrm>
          <a:prstGeom prst="rect">
            <a:avLst/>
          </a:prstGeom>
          <a:noFill/>
        </p:spPr>
        <p:txBody>
          <a:bodyPr wrap="square">
            <a:spAutoFit/>
          </a:bodyPr>
          <a:lstStyle/>
          <a:p>
            <a:r>
              <a:rPr lang="en-US" altLang="ja-JP" sz="2000" dirty="0">
                <a:solidFill>
                  <a:srgbClr val="0000FF"/>
                </a:solidFill>
                <a:latin typeface="BIZ UDPゴシック" panose="020B0400000000000000" pitchFamily="50" charset="-128"/>
                <a:ea typeface="BIZ UDPゴシック" panose="020B0400000000000000" pitchFamily="50" charset="-128"/>
              </a:rPr>
              <a:t>https://forms.office.com/r/0GFEZTPu3n?origin=lprLink</a:t>
            </a:r>
            <a:endParaRPr lang="ja-JP" altLang="en-US" sz="2000" dirty="0">
              <a:solidFill>
                <a:srgbClr val="0000FF"/>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93203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a:extLst>
              <a:ext uri="{FF2B5EF4-FFF2-40B4-BE49-F238E27FC236}">
                <a16:creationId xmlns:a16="http://schemas.microsoft.com/office/drawing/2014/main" id="{6751478F-F652-1292-5ED3-5B022F328E5D}"/>
              </a:ext>
            </a:extLst>
          </p:cNvPr>
          <p:cNvSpPr>
            <a:spLocks noChangeArrowheads="1"/>
          </p:cNvSpPr>
          <p:nvPr/>
        </p:nvSpPr>
        <p:spPr bwMode="auto">
          <a:xfrm>
            <a:off x="1142833" y="795337"/>
            <a:ext cx="9906334" cy="3815705"/>
          </a:xfrm>
          <a:prstGeom prst="roundRect">
            <a:avLst>
              <a:gd name="adj" fmla="val 7032"/>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◆車でお越しの方は ５階 ラウンジ に</a:t>
            </a:r>
            <a:r>
              <a:rPr lang="ja-JP" altLang="en-US" sz="1600" b="1" u="sng" dirty="0">
                <a:solidFill>
                  <a:srgbClr val="0000FF"/>
                </a:solidFill>
                <a:latin typeface="BIZ UDPゴシック" panose="020B0400000000000000" pitchFamily="50" charset="-128"/>
                <a:ea typeface="BIZ UDPゴシック" panose="020B0400000000000000" pitchFamily="50" charset="-128"/>
              </a:rPr>
              <a:t>割引カードリーダーがありますので駐車券をとおしてください</a:t>
            </a:r>
            <a:endParaRPr lang="en-US" altLang="ja-JP" sz="1600" b="1" u="sng"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１．貴重品は各自で管理してください</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２．万一の非常事態に備え、避難経路の資料を確認お願いします</a:t>
            </a: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３．会場内・敷地内は</a:t>
            </a:r>
            <a:r>
              <a:rPr lang="ja-JP" altLang="en-US" sz="1600" b="1" dirty="0">
                <a:solidFill>
                  <a:srgbClr val="FF0000"/>
                </a:solidFill>
                <a:latin typeface="BIZ UDPゴシック" panose="020B0400000000000000" pitchFamily="50" charset="-128"/>
                <a:ea typeface="BIZ UDPゴシック" panose="020B0400000000000000" pitchFamily="50" charset="-128"/>
              </a:rPr>
              <a:t>禁煙</a:t>
            </a:r>
            <a:r>
              <a:rPr lang="ja-JP" altLang="en-US" sz="1600" b="1" dirty="0">
                <a:latin typeface="BIZ UDPゴシック" panose="020B0400000000000000" pitchFamily="50" charset="-128"/>
                <a:ea typeface="BIZ UDPゴシック" panose="020B0400000000000000" pitchFamily="50" charset="-128"/>
              </a:rPr>
              <a:t>です。　（</a:t>
            </a:r>
            <a:r>
              <a:rPr lang="ja-JP" altLang="en-US" sz="1600" b="1" dirty="0">
                <a:solidFill>
                  <a:srgbClr val="0000FF"/>
                </a:solidFill>
                <a:latin typeface="BIZ UDPゴシック" panose="020B0400000000000000" pitchFamily="50" charset="-128"/>
                <a:ea typeface="BIZ UDPゴシック" panose="020B0400000000000000" pitchFamily="50" charset="-128"/>
              </a:rPr>
              <a:t>刈谷駅ロータリー内喫煙所</a:t>
            </a:r>
            <a:r>
              <a:rPr lang="ja-JP" altLang="en-US" sz="1600" b="1" dirty="0">
                <a:latin typeface="BIZ UDPゴシック" panose="020B0400000000000000" pitchFamily="50" charset="-128"/>
                <a:ea typeface="BIZ UDPゴシック" panose="020B0400000000000000" pitchFamily="50" charset="-128"/>
              </a:rPr>
              <a:t>を利用ください）　</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４．研修の妨げにならない様に携帯電話の確認（電源</a:t>
            </a:r>
            <a:r>
              <a:rPr lang="en-US" altLang="ja-JP" sz="1600" b="1" dirty="0">
                <a:latin typeface="BIZ UDPゴシック" panose="020B0400000000000000" pitchFamily="50" charset="-128"/>
                <a:ea typeface="BIZ UDPゴシック" panose="020B0400000000000000" pitchFamily="50" charset="-128"/>
              </a:rPr>
              <a:t>off</a:t>
            </a:r>
            <a:r>
              <a:rPr lang="ja-JP" altLang="en-US" sz="1600" b="1" dirty="0">
                <a:latin typeface="BIZ UDPゴシック" panose="020B0400000000000000" pitchFamily="50" charset="-128"/>
                <a:ea typeface="BIZ UDPゴシック" panose="020B0400000000000000" pitchFamily="50" charset="-128"/>
              </a:rPr>
              <a:t>・マナーモード）をお願いします</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None/>
            </a:pPr>
            <a:r>
              <a:rPr lang="ja-JP" altLang="en-US" sz="1600" b="1" dirty="0">
                <a:latin typeface="BIZ UDPゴシック" panose="020B0400000000000000" pitchFamily="50" charset="-128"/>
                <a:ea typeface="BIZ UDPゴシック" panose="020B0400000000000000" pitchFamily="50" charset="-128"/>
              </a:rPr>
              <a:t>　　５．今日は</a:t>
            </a:r>
            <a:r>
              <a:rPr lang="ja-JP" altLang="en-US" sz="1600" b="1" dirty="0">
                <a:solidFill>
                  <a:srgbClr val="0000FF"/>
                </a:solidFill>
                <a:latin typeface="BIZ UDPゴシック" panose="020B0400000000000000" pitchFamily="50" charset="-128"/>
                <a:ea typeface="BIZ UDPゴシック" panose="020B0400000000000000" pitchFamily="50" charset="-128"/>
              </a:rPr>
              <a:t>多くの企業の方が参加</a:t>
            </a:r>
            <a:r>
              <a:rPr lang="ja-JP" altLang="en-US" sz="1600" b="1" dirty="0">
                <a:latin typeface="BIZ UDPゴシック" panose="020B0400000000000000" pitchFamily="50" charset="-128"/>
                <a:ea typeface="BIZ UDPゴシック" panose="020B0400000000000000" pitchFamily="50" charset="-128"/>
              </a:rPr>
              <a:t>されております。気軽に話しかけて</a:t>
            </a:r>
            <a:r>
              <a:rPr lang="ja-JP" altLang="en-US" sz="1600" b="1" dirty="0">
                <a:solidFill>
                  <a:srgbClr val="0000FF"/>
                </a:solidFill>
                <a:latin typeface="BIZ UDPゴシック" panose="020B0400000000000000" pitchFamily="50" charset="-128"/>
                <a:ea typeface="BIZ UDPゴシック" panose="020B0400000000000000" pitchFamily="50" charset="-128"/>
              </a:rPr>
              <a:t>交流を図ってください</a:t>
            </a:r>
            <a:endParaRPr lang="en-US" altLang="ja-JP" sz="16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None/>
            </a:pPr>
            <a:r>
              <a:rPr lang="ja-JP" altLang="en-US" sz="1600" b="1" dirty="0">
                <a:latin typeface="BIZ UDPゴシック" panose="020B0400000000000000" pitchFamily="50" charset="-128"/>
                <a:ea typeface="BIZ UDPゴシック" panose="020B0400000000000000" pitchFamily="50" charset="-128"/>
              </a:rPr>
              <a:t>　　６．グループディスカッションの進行は、各グループのリーダーが行います</a:t>
            </a:r>
            <a:br>
              <a:rPr lang="en-US" altLang="ja-JP" sz="1600" b="1" dirty="0">
                <a:latin typeface="BIZ UDPゴシック" panose="020B0400000000000000" pitchFamily="50" charset="-128"/>
                <a:ea typeface="BIZ UDPゴシック" panose="020B0400000000000000" pitchFamily="50" charset="-128"/>
              </a:rPr>
            </a:br>
            <a:r>
              <a:rPr lang="ja-JP" altLang="en-US" sz="1600" b="1" dirty="0">
                <a:latin typeface="BIZ UDPゴシック" panose="020B0400000000000000" pitchFamily="50" charset="-128"/>
                <a:ea typeface="BIZ UDPゴシック" panose="020B0400000000000000" pitchFamily="50" charset="-128"/>
              </a:rPr>
              <a:t>　　　　不明なことは気兼ねなく各アドバイザー、世話人に聞いてください</a:t>
            </a:r>
          </a:p>
          <a:p>
            <a:pPr eaLnBrk="1" hangingPunct="1">
              <a:lnSpc>
                <a:spcPct val="150000"/>
              </a:lnSpc>
              <a:spcBef>
                <a:spcPct val="0"/>
              </a:spcBef>
              <a:buFontTx/>
              <a:buNone/>
            </a:pPr>
            <a:r>
              <a:rPr lang="ja-JP" altLang="en-US" sz="1600" b="1" dirty="0">
                <a:latin typeface="BIZ UDPゴシック" panose="020B0400000000000000" pitchFamily="50" charset="-128"/>
                <a:ea typeface="BIZ UDPゴシック" panose="020B0400000000000000" pitchFamily="50" charset="-128"/>
              </a:rPr>
              <a:t>　　７．最後にアンケートを入力（</a:t>
            </a:r>
            <a:r>
              <a:rPr lang="en-US" altLang="ja-JP" sz="1600" b="1" dirty="0">
                <a:latin typeface="BIZ UDPゴシック" panose="020B0400000000000000" pitchFamily="50" charset="-128"/>
                <a:ea typeface="BIZ UDPゴシック" panose="020B0400000000000000" pitchFamily="50" charset="-128"/>
              </a:rPr>
              <a:t>QR</a:t>
            </a:r>
            <a:r>
              <a:rPr lang="ja-JP" altLang="en-US" sz="1600" b="1" dirty="0">
                <a:latin typeface="BIZ UDPゴシック" panose="020B0400000000000000" pitchFamily="50" charset="-128"/>
                <a:ea typeface="BIZ UDPゴシック" panose="020B0400000000000000" pitchFamily="50" charset="-128"/>
              </a:rPr>
              <a:t>コードアクセス）し、終わられた方から気を付けてお帰り下さい</a:t>
            </a:r>
          </a:p>
        </p:txBody>
      </p:sp>
      <p:sp>
        <p:nvSpPr>
          <p:cNvPr id="17411" name="AutoShape 3">
            <a:extLst>
              <a:ext uri="{FF2B5EF4-FFF2-40B4-BE49-F238E27FC236}">
                <a16:creationId xmlns:a16="http://schemas.microsoft.com/office/drawing/2014/main" id="{07AA3079-AE05-1446-8693-FE4F81B96CF9}"/>
              </a:ext>
            </a:extLst>
          </p:cNvPr>
          <p:cNvSpPr>
            <a:spLocks noChangeArrowheads="1"/>
          </p:cNvSpPr>
          <p:nvPr/>
        </p:nvSpPr>
        <p:spPr bwMode="auto">
          <a:xfrm>
            <a:off x="1142833" y="5301208"/>
            <a:ext cx="9906334" cy="1296144"/>
          </a:xfrm>
          <a:prstGeom prst="roundRect">
            <a:avLst>
              <a:gd name="adj" fmla="val 12236"/>
            </a:avLst>
          </a:prstGeom>
          <a:solidFill>
            <a:srgbClr val="FFFFFF"/>
          </a:solidFill>
          <a:ln w="9525">
            <a:solidFill>
              <a:schemeClr val="tx1"/>
            </a:solidFill>
            <a:round/>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50000"/>
              </a:lnSpc>
              <a:spcBef>
                <a:spcPct val="0"/>
              </a:spcBef>
              <a:buFontTx/>
              <a:buNone/>
              <a:defRPr/>
            </a:pPr>
            <a:r>
              <a:rPr lang="ja-JP" altLang="en-US" sz="1600" b="1" dirty="0">
                <a:latin typeface="BIZ UDPゴシック" panose="020B0400000000000000" pitchFamily="50" charset="-128"/>
                <a:ea typeface="BIZ UDPゴシック" panose="020B0400000000000000" pitchFamily="50" charset="-128"/>
              </a:rPr>
              <a:t>　</a:t>
            </a:r>
            <a:r>
              <a:rPr lang="en-US" altLang="ja-JP" sz="1600" b="1" dirty="0">
                <a:latin typeface="BIZ UDPゴシック" panose="020B0400000000000000" pitchFamily="50" charset="-128"/>
                <a:ea typeface="BIZ UDPゴシック" panose="020B0400000000000000" pitchFamily="50" charset="-128"/>
              </a:rPr>
              <a:t>◆</a:t>
            </a:r>
            <a:r>
              <a:rPr lang="ja-JP" altLang="en-US" sz="1600" b="1" dirty="0">
                <a:latin typeface="BIZ UDPゴシック" panose="020B0400000000000000" pitchFamily="50" charset="-128"/>
                <a:ea typeface="BIZ UDPゴシック" panose="020B0400000000000000" pitchFamily="50" charset="-128"/>
              </a:rPr>
              <a:t>昼食について</a:t>
            </a:r>
          </a:p>
          <a:p>
            <a:pPr eaLnBrk="1" hangingPunct="1">
              <a:lnSpc>
                <a:spcPct val="150000"/>
              </a:lnSpc>
              <a:spcBef>
                <a:spcPct val="0"/>
              </a:spcBef>
              <a:buFontTx/>
              <a:buNone/>
              <a:defRPr/>
            </a:pPr>
            <a:r>
              <a:rPr lang="ja-JP" altLang="en-US" sz="1600" b="1" dirty="0">
                <a:latin typeface="BIZ UDPゴシック" panose="020B0400000000000000" pitchFamily="50" charset="-128"/>
                <a:ea typeface="BIZ UDPゴシック" panose="020B0400000000000000" pitchFamily="50" charset="-128"/>
              </a:rPr>
              <a:t>　　弁当ならびに昼食時に配布のお茶の空容器は、廊下の所定の場所に片づけて下さい　</a:t>
            </a:r>
            <a:endParaRPr lang="en-US" altLang="ja-JP" sz="1600" b="1" dirty="0">
              <a:latin typeface="BIZ UDPゴシック" panose="020B0400000000000000" pitchFamily="50" charset="-128"/>
              <a:ea typeface="BIZ UDPゴシック" panose="020B0400000000000000" pitchFamily="50" charset="-128"/>
            </a:endParaRPr>
          </a:p>
          <a:p>
            <a:pPr eaLnBrk="1" hangingPunct="1">
              <a:lnSpc>
                <a:spcPct val="150000"/>
              </a:lnSpc>
              <a:spcBef>
                <a:spcPct val="0"/>
              </a:spcBef>
              <a:buFontTx/>
              <a:buNone/>
              <a:defRPr/>
            </a:pPr>
            <a:r>
              <a:rPr lang="ja-JP" altLang="en-US" sz="1600" b="1" dirty="0">
                <a:solidFill>
                  <a:srgbClr val="C00000"/>
                </a:solidFill>
                <a:latin typeface="BIZ UDPゴシック" panose="020B0400000000000000" pitchFamily="50" charset="-128"/>
                <a:ea typeface="BIZ UDPゴシック" panose="020B0400000000000000" pitchFamily="50" charset="-128"/>
              </a:rPr>
              <a:t>　　　　</a:t>
            </a:r>
            <a:r>
              <a:rPr lang="ja-JP" altLang="en-US" sz="1600" b="1" u="sng" dirty="0">
                <a:solidFill>
                  <a:srgbClr val="C00000"/>
                </a:solidFill>
                <a:latin typeface="BIZ UDPゴシック" panose="020B0400000000000000" pitchFamily="50" charset="-128"/>
                <a:ea typeface="BIZ UDPゴシック" panose="020B0400000000000000" pitchFamily="50" charset="-128"/>
              </a:rPr>
              <a:t>個人で持参されたペットボトルは恐れいりますがお持ち帰りください</a:t>
            </a:r>
            <a:endParaRPr lang="ja-JP" altLang="en-US" sz="1600" b="1" dirty="0">
              <a:latin typeface="BIZ UDPゴシック" panose="020B0400000000000000" pitchFamily="50" charset="-128"/>
              <a:ea typeface="BIZ UDPゴシック" panose="020B0400000000000000" pitchFamily="50" charset="-128"/>
            </a:endParaRPr>
          </a:p>
        </p:txBody>
      </p:sp>
      <p:sp>
        <p:nvSpPr>
          <p:cNvPr id="17412" name="AutoShape 4">
            <a:extLst>
              <a:ext uri="{FF2B5EF4-FFF2-40B4-BE49-F238E27FC236}">
                <a16:creationId xmlns:a16="http://schemas.microsoft.com/office/drawing/2014/main" id="{97021281-4848-CCCA-8DA3-4AE162B9C853}"/>
              </a:ext>
            </a:extLst>
          </p:cNvPr>
          <p:cNvSpPr>
            <a:spLocks noChangeArrowheads="1"/>
          </p:cNvSpPr>
          <p:nvPr/>
        </p:nvSpPr>
        <p:spPr bwMode="auto">
          <a:xfrm>
            <a:off x="2133600" y="0"/>
            <a:ext cx="7942263" cy="776288"/>
          </a:xfrm>
          <a:prstGeom prst="horizontalScroll">
            <a:avLst>
              <a:gd name="adj" fmla="val 12500"/>
            </a:avLst>
          </a:prstGeom>
          <a:solidFill>
            <a:srgbClr val="FFFF99"/>
          </a:solidFill>
          <a:ln w="9525">
            <a:solidFill>
              <a:srgbClr val="000000"/>
            </a:solidFill>
            <a:round/>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200" dirty="0">
                <a:latin typeface="BIZ UDPゴシック" panose="020B0400000000000000" pitchFamily="50" charset="-128"/>
                <a:ea typeface="BIZ UDPゴシック" panose="020B0400000000000000" pitchFamily="50" charset="-128"/>
              </a:rPr>
              <a:t>はじめに　“お知らせとお願い”</a:t>
            </a:r>
          </a:p>
        </p:txBody>
      </p:sp>
      <p:sp>
        <p:nvSpPr>
          <p:cNvPr id="17413" name="Text Box 5">
            <a:extLst>
              <a:ext uri="{FF2B5EF4-FFF2-40B4-BE49-F238E27FC236}">
                <a16:creationId xmlns:a16="http://schemas.microsoft.com/office/drawing/2014/main" id="{A003B1C9-9DEC-BC0B-8219-81B29365C63E}"/>
              </a:ext>
            </a:extLst>
          </p:cNvPr>
          <p:cNvSpPr txBox="1">
            <a:spLocks noChangeArrowheads="1"/>
          </p:cNvSpPr>
          <p:nvPr/>
        </p:nvSpPr>
        <p:spPr bwMode="auto">
          <a:xfrm>
            <a:off x="2279650" y="4725144"/>
            <a:ext cx="7848600" cy="461963"/>
          </a:xfrm>
          <a:prstGeom prst="rect">
            <a:avLst/>
          </a:prstGeom>
          <a:solidFill>
            <a:srgbClr val="FFFF00"/>
          </a:solidFill>
          <a:ln w="9525">
            <a:solidFill>
              <a:srgbClr val="000000"/>
            </a:solidFill>
            <a:miter lim="800000"/>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dirty="0">
                <a:solidFill>
                  <a:srgbClr val="000000"/>
                </a:solidFill>
                <a:latin typeface="BIZ UDPゴシック" panose="020B0400000000000000" pitchFamily="50" charset="-128"/>
                <a:ea typeface="BIZ UDPゴシック" panose="020B0400000000000000" pitchFamily="50" charset="-128"/>
              </a:rPr>
              <a:t>お互いに気配りをしながら楽しく研修をしましよう！</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Text Box 6"/>
          <p:cNvSpPr txBox="1">
            <a:spLocks noChangeArrowheads="1"/>
          </p:cNvSpPr>
          <p:nvPr/>
        </p:nvSpPr>
        <p:spPr bwMode="auto">
          <a:xfrm>
            <a:off x="2495600" y="5733256"/>
            <a:ext cx="6920166"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800" b="1" dirty="0">
                <a:solidFill>
                  <a:srgbClr val="FF6600"/>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rPr>
              <a:t>**　お気を付けてお帰りください　**</a:t>
            </a:r>
          </a:p>
        </p:txBody>
      </p:sp>
      <p:sp>
        <p:nvSpPr>
          <p:cNvPr id="4" name="正方形/長方形 3">
            <a:extLst>
              <a:ext uri="{FF2B5EF4-FFF2-40B4-BE49-F238E27FC236}">
                <a16:creationId xmlns:a16="http://schemas.microsoft.com/office/drawing/2014/main" id="{4E516F5D-1720-ED14-C595-3BCB6786B4C0}"/>
              </a:ext>
            </a:extLst>
          </p:cNvPr>
          <p:cNvSpPr/>
          <p:nvPr/>
        </p:nvSpPr>
        <p:spPr>
          <a:xfrm>
            <a:off x="1557679" y="476672"/>
            <a:ext cx="8640000" cy="2182842"/>
          </a:xfrm>
          <a:prstGeom prst="rect">
            <a:avLst/>
          </a:prstGeom>
        </p:spPr>
        <p:txBody>
          <a:bodyPr wrap="square">
            <a:spAutoFit/>
          </a:bodyPr>
          <a:lstStyle/>
          <a:p>
            <a:pPr algn="ctr">
              <a:lnSpc>
                <a:spcPct val="150000"/>
              </a:lnSpc>
            </a:pPr>
            <a:r>
              <a:rPr lang="ja-JP" altLang="en-US" sz="3200" b="1" dirty="0">
                <a:latin typeface="BIZ UDPゴシック" panose="020B0400000000000000" pitchFamily="50" charset="-128"/>
                <a:ea typeface="BIZ UDPゴシック" panose="020B0400000000000000" pitchFamily="50" charset="-128"/>
              </a:rPr>
              <a:t>２日間の研修会を終了致します</a:t>
            </a:r>
            <a:endParaRPr lang="en-US" altLang="ja-JP" sz="3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3200" b="1" dirty="0">
                <a:latin typeface="BIZ UDPゴシック" panose="020B0400000000000000" pitchFamily="50" charset="-128"/>
                <a:ea typeface="BIZ UDPゴシック" panose="020B0400000000000000" pitchFamily="50" charset="-128"/>
              </a:rPr>
              <a:t>大変お疲れさまでした</a:t>
            </a:r>
            <a:endParaRPr lang="en-US" altLang="ja-JP" sz="3200" b="1" dirty="0">
              <a:latin typeface="BIZ UDPゴシック" panose="020B0400000000000000" pitchFamily="50" charset="-128"/>
              <a:ea typeface="BIZ UDPゴシック" panose="020B0400000000000000" pitchFamily="50" charset="-128"/>
            </a:endParaRPr>
          </a:p>
          <a:p>
            <a:pPr algn="ctr">
              <a:lnSpc>
                <a:spcPct val="150000"/>
              </a:lnSpc>
            </a:pPr>
            <a:r>
              <a:rPr lang="ja-JP" altLang="en-US" sz="3200" b="1" dirty="0">
                <a:latin typeface="BIZ UDPゴシック" panose="020B0400000000000000" pitchFamily="50" charset="-128"/>
                <a:ea typeface="BIZ UDPゴシック" panose="020B0400000000000000" pitchFamily="50" charset="-128"/>
              </a:rPr>
              <a:t>皆さまの今後のご活躍を期待しております</a:t>
            </a:r>
            <a:endParaRPr lang="en-US" altLang="ja-JP" sz="3200" b="1" dirty="0">
              <a:latin typeface="BIZ UDPゴシック" panose="020B0400000000000000" pitchFamily="50" charset="-128"/>
              <a:ea typeface="BIZ UDPゴシック" panose="020B0400000000000000" pitchFamily="50" charset="-128"/>
            </a:endParaRPr>
          </a:p>
        </p:txBody>
      </p:sp>
      <p:sp>
        <p:nvSpPr>
          <p:cNvPr id="2" name="Text Box 183">
            <a:extLst>
              <a:ext uri="{FF2B5EF4-FFF2-40B4-BE49-F238E27FC236}">
                <a16:creationId xmlns:a16="http://schemas.microsoft.com/office/drawing/2014/main" id="{1AAF3A5B-AA56-8382-C63F-77E08856AF61}"/>
              </a:ext>
            </a:extLst>
          </p:cNvPr>
          <p:cNvSpPr txBox="1">
            <a:spLocks noChangeArrowheads="1"/>
          </p:cNvSpPr>
          <p:nvPr/>
        </p:nvSpPr>
        <p:spPr bwMode="auto">
          <a:xfrm>
            <a:off x="191344" y="112143"/>
            <a:ext cx="331236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閉会の挨拶　</a:t>
            </a:r>
            <a:r>
              <a:rPr lang="en-US" altLang="ja-JP" sz="2400" b="1" dirty="0">
                <a:solidFill>
                  <a:srgbClr val="0000FF"/>
                </a:solidFill>
                <a:latin typeface="BIZ UDPゴシック" panose="020B0400000000000000" pitchFamily="50" charset="-128"/>
                <a:ea typeface="BIZ UDPゴシック" panose="020B0400000000000000" pitchFamily="50" charset="-128"/>
              </a:rPr>
              <a:t>16</a:t>
            </a:r>
            <a:r>
              <a:rPr lang="ja-JP" altLang="en-US" sz="2400" b="1" dirty="0">
                <a:solidFill>
                  <a:srgbClr val="0000FF"/>
                </a:solidFill>
                <a:latin typeface="BIZ UDPゴシック" panose="020B0400000000000000" pitchFamily="50" charset="-128"/>
                <a:ea typeface="BIZ UDPゴシック" panose="020B0400000000000000" pitchFamily="50" charset="-128"/>
              </a:rPr>
              <a:t>：</a:t>
            </a:r>
            <a:r>
              <a:rPr lang="en-US" altLang="ja-JP" sz="2400" b="1" dirty="0">
                <a:solidFill>
                  <a:srgbClr val="0000FF"/>
                </a:solidFill>
                <a:latin typeface="BIZ UDPゴシック" panose="020B0400000000000000" pitchFamily="50" charset="-128"/>
                <a:ea typeface="BIZ UDPゴシック" panose="020B0400000000000000" pitchFamily="50" charset="-128"/>
              </a:rPr>
              <a:t>30</a:t>
            </a:r>
            <a:endParaRPr lang="ja-JP" altLang="en-US" sz="2400" b="1" dirty="0">
              <a:solidFill>
                <a:srgbClr val="0000FF"/>
              </a:solidFill>
              <a:latin typeface="BIZ UDPゴシック" panose="020B0400000000000000" pitchFamily="50" charset="-128"/>
              <a:ea typeface="BIZ UDPゴシック" panose="020B0400000000000000" pitchFamily="50" charset="-128"/>
            </a:endParaRPr>
          </a:p>
        </p:txBody>
      </p:sp>
      <p:pic>
        <p:nvPicPr>
          <p:cNvPr id="7" name="図 6">
            <a:extLst>
              <a:ext uri="{FF2B5EF4-FFF2-40B4-BE49-F238E27FC236}">
                <a16:creationId xmlns:a16="http://schemas.microsoft.com/office/drawing/2014/main" id="{B0FB6B60-9790-3486-35BE-5185230851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7558" y="2651869"/>
            <a:ext cx="2160241" cy="3014290"/>
          </a:xfrm>
          <a:prstGeom prst="rect">
            <a:avLst/>
          </a:prstGeom>
        </p:spPr>
      </p:pic>
      <p:sp>
        <p:nvSpPr>
          <p:cNvPr id="3" name="Text Box 183">
            <a:extLst>
              <a:ext uri="{FF2B5EF4-FFF2-40B4-BE49-F238E27FC236}">
                <a16:creationId xmlns:a16="http://schemas.microsoft.com/office/drawing/2014/main" id="{5EC65021-1301-A71F-4EBE-C9875D52BAD2}"/>
              </a:ext>
            </a:extLst>
          </p:cNvPr>
          <p:cNvSpPr txBox="1">
            <a:spLocks noChangeArrowheads="1"/>
          </p:cNvSpPr>
          <p:nvPr/>
        </p:nvSpPr>
        <p:spPr bwMode="auto">
          <a:xfrm>
            <a:off x="8112224" y="6381328"/>
            <a:ext cx="3884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charset="0"/>
                <a:ea typeface="ＭＳ Ｐゴシック" pitchFamily="50" charset="-128"/>
              </a:defRPr>
            </a:lvl1pPr>
            <a:lvl2pPr marL="742950" indent="-285750">
              <a:spcBef>
                <a:spcPct val="20000"/>
              </a:spcBef>
              <a:buChar char="–"/>
              <a:defRPr kumimoji="1" sz="2800">
                <a:solidFill>
                  <a:schemeClr val="tx1"/>
                </a:solidFill>
                <a:latin typeface="Arial" charset="0"/>
                <a:ea typeface="ＭＳ Ｐゴシック" pitchFamily="50" charset="-128"/>
              </a:defRPr>
            </a:lvl2pPr>
            <a:lvl3pPr marL="1143000" indent="-228600">
              <a:spcBef>
                <a:spcPct val="20000"/>
              </a:spcBef>
              <a:buChar char="•"/>
              <a:defRPr kumimoji="1" sz="2400">
                <a:solidFill>
                  <a:schemeClr val="tx1"/>
                </a:solidFill>
                <a:latin typeface="Arial" charset="0"/>
                <a:ea typeface="ＭＳ Ｐゴシック" pitchFamily="50" charset="-128"/>
              </a:defRPr>
            </a:lvl3pPr>
            <a:lvl4pPr marL="1600200" indent="-228600">
              <a:spcBef>
                <a:spcPct val="20000"/>
              </a:spcBef>
              <a:buChar char="–"/>
              <a:defRPr kumimoji="1" sz="2000">
                <a:solidFill>
                  <a:schemeClr val="tx1"/>
                </a:solidFill>
                <a:latin typeface="Arial" charset="0"/>
                <a:ea typeface="ＭＳ Ｐゴシック" pitchFamily="50" charset="-128"/>
              </a:defRPr>
            </a:lvl4pPr>
            <a:lvl5pPr marL="2057400" indent="-228600">
              <a:spcBef>
                <a:spcPct val="20000"/>
              </a:spcBef>
              <a:buChar char="»"/>
              <a:defRPr kumimoji="1" sz="2000">
                <a:solidFill>
                  <a:schemeClr val="tx1"/>
                </a:solidFill>
                <a:latin typeface="Arial"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pitchFamily="50" charset="-128"/>
              </a:defRPr>
            </a:lvl9pPr>
          </a:lstStyle>
          <a:p>
            <a:pPr algn="r" eaLnBrk="1" hangingPunct="1">
              <a:spcBef>
                <a:spcPct val="50000"/>
              </a:spcBef>
              <a:buFontTx/>
              <a:buNone/>
            </a:pPr>
            <a:r>
              <a:rPr lang="ja-JP" altLang="en-US" sz="2000" b="1" dirty="0">
                <a:solidFill>
                  <a:schemeClr val="accent2"/>
                </a:solidFill>
                <a:latin typeface="BIZ UDPゴシック" panose="020B0400000000000000" pitchFamily="50" charset="-128"/>
                <a:ea typeface="BIZ UDPゴシック" panose="020B0400000000000000" pitchFamily="50" charset="-128"/>
              </a:rPr>
              <a:t>ＱＣサークル東海支部 愛知地区</a:t>
            </a:r>
          </a:p>
        </p:txBody>
      </p:sp>
    </p:spTree>
    <p:extLst>
      <p:ext uri="{BB962C8B-B14F-4D97-AF65-F5344CB8AC3E}">
        <p14:creationId xmlns:p14="http://schemas.microsoft.com/office/powerpoint/2010/main" val="3976948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a:extLst>
              <a:ext uri="{FF2B5EF4-FFF2-40B4-BE49-F238E27FC236}">
                <a16:creationId xmlns:a16="http://schemas.microsoft.com/office/drawing/2014/main" id="{8F6215BF-520C-1169-45A6-0DB758ACA350}"/>
              </a:ext>
            </a:extLst>
          </p:cNvPr>
          <p:cNvGrpSpPr/>
          <p:nvPr/>
        </p:nvGrpSpPr>
        <p:grpSpPr>
          <a:xfrm>
            <a:off x="7248128" y="3933056"/>
            <a:ext cx="4164221" cy="2493299"/>
            <a:chOff x="7739013" y="4058369"/>
            <a:chExt cx="4164221" cy="2493299"/>
          </a:xfrm>
        </p:grpSpPr>
        <p:grpSp>
          <p:nvGrpSpPr>
            <p:cNvPr id="22" name="グループ化 21">
              <a:extLst>
                <a:ext uri="{FF2B5EF4-FFF2-40B4-BE49-F238E27FC236}">
                  <a16:creationId xmlns:a16="http://schemas.microsoft.com/office/drawing/2014/main" id="{70BB8501-59E5-571F-C44B-FA414C5D0F15}"/>
                </a:ext>
              </a:extLst>
            </p:cNvPr>
            <p:cNvGrpSpPr/>
            <p:nvPr/>
          </p:nvGrpSpPr>
          <p:grpSpPr>
            <a:xfrm>
              <a:off x="8029625" y="4625794"/>
              <a:ext cx="3873609" cy="1925874"/>
              <a:chOff x="6254345" y="4458114"/>
              <a:chExt cx="3860269" cy="2210544"/>
            </a:xfrm>
          </p:grpSpPr>
          <p:pic>
            <p:nvPicPr>
              <p:cNvPr id="23" name="図 22">
                <a:extLst>
                  <a:ext uri="{FF2B5EF4-FFF2-40B4-BE49-F238E27FC236}">
                    <a16:creationId xmlns:a16="http://schemas.microsoft.com/office/drawing/2014/main" id="{C707E059-2182-6DC2-772B-36DFF718452E}"/>
                  </a:ext>
                </a:extLst>
              </p:cNvPr>
              <p:cNvPicPr>
                <a:picLocks noChangeAspect="1"/>
              </p:cNvPicPr>
              <p:nvPr/>
            </p:nvPicPr>
            <p:blipFill>
              <a:blip r:embed="rId2"/>
              <a:stretch>
                <a:fillRect/>
              </a:stretch>
            </p:blipFill>
            <p:spPr>
              <a:xfrm>
                <a:off x="6254345" y="4458114"/>
                <a:ext cx="3739230" cy="2210544"/>
              </a:xfrm>
              <a:prstGeom prst="rect">
                <a:avLst/>
              </a:prstGeom>
              <a:ln>
                <a:solidFill>
                  <a:schemeClr val="tx1"/>
                </a:solidFill>
              </a:ln>
            </p:spPr>
          </p:pic>
          <p:sp>
            <p:nvSpPr>
              <p:cNvPr id="24" name="楕円 23">
                <a:extLst>
                  <a:ext uri="{FF2B5EF4-FFF2-40B4-BE49-F238E27FC236}">
                    <a16:creationId xmlns:a16="http://schemas.microsoft.com/office/drawing/2014/main" id="{4214538D-D328-6931-48EB-9D2E1390534C}"/>
                  </a:ext>
                </a:extLst>
              </p:cNvPr>
              <p:cNvSpPr/>
              <p:nvPr/>
            </p:nvSpPr>
            <p:spPr>
              <a:xfrm>
                <a:off x="9090486" y="6010290"/>
                <a:ext cx="1024128" cy="658368"/>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CEC8867-CA89-C93A-9C02-40A1B06F4D09}"/>
                  </a:ext>
                </a:extLst>
              </p:cNvPr>
              <p:cNvSpPr/>
              <p:nvPr/>
            </p:nvSpPr>
            <p:spPr>
              <a:xfrm>
                <a:off x="7077476" y="4822174"/>
                <a:ext cx="386708" cy="370332"/>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6" name="フリーフォーム: 図形 25">
                <a:extLst>
                  <a:ext uri="{FF2B5EF4-FFF2-40B4-BE49-F238E27FC236}">
                    <a16:creationId xmlns:a16="http://schemas.microsoft.com/office/drawing/2014/main" id="{2769C1E6-4DD7-3DE9-5EAB-42EEAC8A37D4}"/>
                  </a:ext>
                </a:extLst>
              </p:cNvPr>
              <p:cNvSpPr/>
              <p:nvPr/>
            </p:nvSpPr>
            <p:spPr>
              <a:xfrm>
                <a:off x="7270830" y="4774782"/>
                <a:ext cx="2453814" cy="925910"/>
              </a:xfrm>
              <a:custGeom>
                <a:avLst/>
                <a:gdLst>
                  <a:gd name="connsiteX0" fmla="*/ 2243716 w 2243716"/>
                  <a:gd name="connsiteY0" fmla="*/ 925910 h 925910"/>
                  <a:gd name="connsiteX1" fmla="*/ 910216 w 2243716"/>
                  <a:gd name="connsiteY1" fmla="*/ 68660 h 925910"/>
                  <a:gd name="connsiteX2" fmla="*/ 62491 w 2243716"/>
                  <a:gd name="connsiteY2" fmla="*/ 49610 h 925910"/>
                  <a:gd name="connsiteX3" fmla="*/ 129166 w 2243716"/>
                  <a:gd name="connsiteY3" fmla="*/ 30560 h 925910"/>
                  <a:gd name="connsiteX0" fmla="*/ 2453814 w 2453814"/>
                  <a:gd name="connsiteY0" fmla="*/ 925910 h 925910"/>
                  <a:gd name="connsiteX1" fmla="*/ 1120314 w 2453814"/>
                  <a:gd name="connsiteY1" fmla="*/ 68660 h 925910"/>
                  <a:gd name="connsiteX2" fmla="*/ 272589 w 2453814"/>
                  <a:gd name="connsiteY2" fmla="*/ 49610 h 925910"/>
                  <a:gd name="connsiteX3" fmla="*/ 24939 w 2453814"/>
                  <a:gd name="connsiteY3" fmla="*/ 87710 h 925910"/>
                </a:gdLst>
                <a:ahLst/>
                <a:cxnLst>
                  <a:cxn ang="0">
                    <a:pos x="connsiteX0" y="connsiteY0"/>
                  </a:cxn>
                  <a:cxn ang="0">
                    <a:pos x="connsiteX1" y="connsiteY1"/>
                  </a:cxn>
                  <a:cxn ang="0">
                    <a:pos x="connsiteX2" y="connsiteY2"/>
                  </a:cxn>
                  <a:cxn ang="0">
                    <a:pos x="connsiteX3" y="connsiteY3"/>
                  </a:cxn>
                </a:cxnLst>
                <a:rect l="l" t="t" r="r" b="b"/>
                <a:pathLst>
                  <a:path w="2453814" h="925910">
                    <a:moveTo>
                      <a:pt x="2453814" y="925910"/>
                    </a:moveTo>
                    <a:cubicBezTo>
                      <a:pt x="1968832" y="570310"/>
                      <a:pt x="1483851" y="214710"/>
                      <a:pt x="1120314" y="68660"/>
                    </a:cubicBezTo>
                    <a:cubicBezTo>
                      <a:pt x="756777" y="-77390"/>
                      <a:pt x="402764" y="55960"/>
                      <a:pt x="272589" y="49610"/>
                    </a:cubicBezTo>
                    <a:cubicBezTo>
                      <a:pt x="142414" y="43260"/>
                      <a:pt x="-73486" y="94060"/>
                      <a:pt x="24939" y="87710"/>
                    </a:cubicBezTo>
                  </a:path>
                </a:pathLst>
              </a:custGeom>
              <a:noFill/>
              <a:ln w="63500" cmpd="sng">
                <a:solidFill>
                  <a:srgbClr val="0000FF"/>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sp>
          <p:nvSpPr>
            <p:cNvPr id="28" name="テキスト ボックス 27">
              <a:extLst>
                <a:ext uri="{FF2B5EF4-FFF2-40B4-BE49-F238E27FC236}">
                  <a16:creationId xmlns:a16="http://schemas.microsoft.com/office/drawing/2014/main" id="{F0C98C07-A702-B294-F8B0-831C5A14A451}"/>
                </a:ext>
              </a:extLst>
            </p:cNvPr>
            <p:cNvSpPr txBox="1"/>
            <p:nvPr/>
          </p:nvSpPr>
          <p:spPr>
            <a:xfrm>
              <a:off x="7739013" y="4058369"/>
              <a:ext cx="3891148" cy="523220"/>
            </a:xfrm>
            <a:prstGeom prst="rect">
              <a:avLst/>
            </a:prstGeom>
            <a:noFill/>
          </p:spPr>
          <p:txBody>
            <a:bodyPr wrap="square">
              <a:spAutoFit/>
            </a:bodyPr>
            <a:lstStyle/>
            <a:p>
              <a:r>
                <a:rPr lang="ja-JP" altLang="en-US" sz="1400" dirty="0">
                  <a:solidFill>
                    <a:srgbClr val="C00000"/>
                  </a:solidFill>
                  <a:latin typeface="BIZ UDPゴシック" panose="020B0400000000000000" pitchFamily="50" charset="-128"/>
                  <a:ea typeface="BIZ UDPゴシック" panose="020B0400000000000000" pitchFamily="50" charset="-128"/>
                </a:rPr>
                <a:t>・センター内は全面禁煙です。</a:t>
              </a:r>
              <a:endParaRPr lang="en-US" altLang="ja-JP" sz="1400" dirty="0">
                <a:solidFill>
                  <a:srgbClr val="C00000"/>
                </a:solidFill>
                <a:latin typeface="BIZ UDPゴシック" panose="020B0400000000000000" pitchFamily="50" charset="-128"/>
                <a:ea typeface="BIZ UDPゴシック" panose="020B0400000000000000" pitchFamily="50" charset="-128"/>
              </a:endParaRPr>
            </a:p>
            <a:p>
              <a:r>
                <a:rPr lang="ja-JP" altLang="en-US" sz="1400" dirty="0">
                  <a:solidFill>
                    <a:srgbClr val="C00000"/>
                  </a:solidFill>
                  <a:latin typeface="BIZ UDPゴシック" panose="020B0400000000000000" pitchFamily="50" charset="-128"/>
                  <a:ea typeface="BIZ UDPゴシック" panose="020B0400000000000000" pitchFamily="50" charset="-128"/>
                </a:rPr>
                <a:t>　（刈谷駅ロータリーに喫煙スペースあり）</a:t>
              </a:r>
              <a:endParaRPr lang="ja-JP" altLang="en-US" sz="1400" dirty="0">
                <a:latin typeface="BIZ UDPゴシック" panose="020B0400000000000000" pitchFamily="50" charset="-128"/>
                <a:ea typeface="BIZ UDPゴシック" panose="020B0400000000000000" pitchFamily="50" charset="-128"/>
              </a:endParaRPr>
            </a:p>
          </p:txBody>
        </p:sp>
      </p:grpSp>
      <p:grpSp>
        <p:nvGrpSpPr>
          <p:cNvPr id="37" name="グループ化 36">
            <a:extLst>
              <a:ext uri="{FF2B5EF4-FFF2-40B4-BE49-F238E27FC236}">
                <a16:creationId xmlns:a16="http://schemas.microsoft.com/office/drawing/2014/main" id="{88E8D364-0650-0812-134E-D9BD1FF2F0EE}"/>
              </a:ext>
            </a:extLst>
          </p:cNvPr>
          <p:cNvGrpSpPr/>
          <p:nvPr/>
        </p:nvGrpSpPr>
        <p:grpSpPr>
          <a:xfrm>
            <a:off x="6327523" y="116632"/>
            <a:ext cx="5298796" cy="3157947"/>
            <a:chOff x="6327523" y="322117"/>
            <a:chExt cx="5298796" cy="3157947"/>
          </a:xfrm>
        </p:grpSpPr>
        <p:pic>
          <p:nvPicPr>
            <p:cNvPr id="5" name="図 4">
              <a:extLst>
                <a:ext uri="{FF2B5EF4-FFF2-40B4-BE49-F238E27FC236}">
                  <a16:creationId xmlns:a16="http://schemas.microsoft.com/office/drawing/2014/main" id="{8852D1CB-7F94-9918-3C23-8F2175F3811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17674"/>
            <a:stretch/>
          </p:blipFill>
          <p:spPr>
            <a:xfrm>
              <a:off x="7498109" y="322117"/>
              <a:ext cx="3103028" cy="3157947"/>
            </a:xfrm>
            <a:prstGeom prst="rect">
              <a:avLst/>
            </a:prstGeom>
          </p:spPr>
        </p:pic>
        <p:sp>
          <p:nvSpPr>
            <p:cNvPr id="6" name="四角形吹き出し 12">
              <a:extLst>
                <a:ext uri="{FF2B5EF4-FFF2-40B4-BE49-F238E27FC236}">
                  <a16:creationId xmlns:a16="http://schemas.microsoft.com/office/drawing/2014/main" id="{00000000-0008-0000-0000-00000D000000}"/>
                </a:ext>
              </a:extLst>
            </p:cNvPr>
            <p:cNvSpPr/>
            <p:nvPr/>
          </p:nvSpPr>
          <p:spPr>
            <a:xfrm>
              <a:off x="10160038" y="2466576"/>
              <a:ext cx="1466281" cy="626701"/>
            </a:xfrm>
            <a:prstGeom prst="wedgeRectCallout">
              <a:avLst>
                <a:gd name="adj1" fmla="val -82210"/>
                <a:gd name="adj2" fmla="val 1429"/>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604</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【B</a:t>
              </a:r>
              <a:r>
                <a:rPr lang="ja-JP" altLang="en-US" sz="1200" b="1" dirty="0">
                  <a:solidFill>
                    <a:srgbClr val="000000"/>
                  </a:solidFill>
                  <a:latin typeface="BIZ UDPゴシック" panose="020B0400000000000000" pitchFamily="50" charset="-128"/>
                  <a:ea typeface="BIZ UDPゴシック" panose="020B0400000000000000" pitchFamily="50" charset="-128"/>
                </a:rPr>
                <a:t>コース</a:t>
              </a:r>
              <a:r>
                <a:rPr lang="ja-JP" altLang="en-US" sz="1200" b="1" dirty="0">
                  <a:solidFill>
                    <a:sysClr val="windowText" lastClr="000000"/>
                  </a:solidFill>
                  <a:latin typeface="BIZ UDPゴシック" panose="020B0400000000000000" pitchFamily="50" charset="-128"/>
                  <a:ea typeface="BIZ UDPゴシック" panose="020B0400000000000000" pitchFamily="50" charset="-128"/>
                </a:rPr>
                <a:t>課題達成</a:t>
              </a:r>
              <a:r>
                <a:rPr lang="en-US" altLang="ja-JP" sz="1200" b="1" dirty="0">
                  <a:solidFill>
                    <a:srgbClr val="000000"/>
                  </a:solidFill>
                  <a:latin typeface="BIZ UDPゴシック" panose="020B0400000000000000" pitchFamily="50" charset="-128"/>
                  <a:ea typeface="BIZ UDPゴシック" panose="020B0400000000000000" pitchFamily="50" charset="-128"/>
                </a:rPr>
                <a:t>】</a:t>
              </a:r>
            </a:p>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QC</a:t>
              </a:r>
              <a:r>
                <a:rPr lang="ja-JP" altLang="en-US" sz="1200" b="1" dirty="0">
                  <a:solidFill>
                    <a:srgbClr val="000000"/>
                  </a:solidFill>
                  <a:latin typeface="BIZ UDPゴシック" panose="020B0400000000000000" pitchFamily="50" charset="-128"/>
                  <a:ea typeface="BIZ UDPゴシック" panose="020B0400000000000000" pitchFamily="50" charset="-128"/>
                </a:rPr>
                <a:t>酒造</a:t>
              </a:r>
            </a:p>
          </p:txBody>
        </p:sp>
        <p:sp>
          <p:nvSpPr>
            <p:cNvPr id="7" name="テキスト ボックス 31">
              <a:extLst>
                <a:ext uri="{FF2B5EF4-FFF2-40B4-BE49-F238E27FC236}">
                  <a16:creationId xmlns:a16="http://schemas.microsoft.com/office/drawing/2014/main" id="{C897EE71-E399-1EDF-0409-A3202B00533D}"/>
                </a:ext>
              </a:extLst>
            </p:cNvPr>
            <p:cNvSpPr txBox="1"/>
            <p:nvPr/>
          </p:nvSpPr>
          <p:spPr>
            <a:xfrm>
              <a:off x="632752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6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8" name="楕円 7">
              <a:extLst>
                <a:ext uri="{FF2B5EF4-FFF2-40B4-BE49-F238E27FC236}">
                  <a16:creationId xmlns:a16="http://schemas.microsoft.com/office/drawing/2014/main" id="{96016728-6F38-1CFC-C89B-850729B701F1}"/>
                </a:ext>
              </a:extLst>
            </p:cNvPr>
            <p:cNvSpPr/>
            <p:nvPr/>
          </p:nvSpPr>
          <p:spPr>
            <a:xfrm>
              <a:off x="7953326" y="2052349"/>
              <a:ext cx="156641" cy="14340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9" name="テキスト ボックス 39">
              <a:extLst>
                <a:ext uri="{FF2B5EF4-FFF2-40B4-BE49-F238E27FC236}">
                  <a16:creationId xmlns:a16="http://schemas.microsoft.com/office/drawing/2014/main" id="{6BEF3A7D-3101-9388-CB8F-936F79C1A7D5}"/>
                </a:ext>
              </a:extLst>
            </p:cNvPr>
            <p:cNvSpPr txBox="1"/>
            <p:nvPr/>
          </p:nvSpPr>
          <p:spPr>
            <a:xfrm>
              <a:off x="7366486" y="2234687"/>
              <a:ext cx="745055"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0" name="楕円 9">
              <a:extLst>
                <a:ext uri="{FF2B5EF4-FFF2-40B4-BE49-F238E27FC236}">
                  <a16:creationId xmlns:a16="http://schemas.microsoft.com/office/drawing/2014/main" id="{413AFC09-D212-6F78-BAF3-C00D682EA3EE}"/>
                </a:ext>
              </a:extLst>
            </p:cNvPr>
            <p:cNvSpPr/>
            <p:nvPr/>
          </p:nvSpPr>
          <p:spPr>
            <a:xfrm>
              <a:off x="9992876" y="1068267"/>
              <a:ext cx="192492" cy="1522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1" name="テキスト ボックス 41">
              <a:extLst>
                <a:ext uri="{FF2B5EF4-FFF2-40B4-BE49-F238E27FC236}">
                  <a16:creationId xmlns:a16="http://schemas.microsoft.com/office/drawing/2014/main" id="{8DDA0366-7B9D-6E0B-E1A5-1A28340F6360}"/>
                </a:ext>
              </a:extLst>
            </p:cNvPr>
            <p:cNvSpPr txBox="1"/>
            <p:nvPr/>
          </p:nvSpPr>
          <p:spPr>
            <a:xfrm>
              <a:off x="10327795"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3" name="テキスト ボックス 5">
              <a:extLst>
                <a:ext uri="{FF2B5EF4-FFF2-40B4-BE49-F238E27FC236}">
                  <a16:creationId xmlns:a16="http://schemas.microsoft.com/office/drawing/2014/main" id="{005D62CE-AC7D-B59C-06D3-0A41702D9806}"/>
                </a:ext>
              </a:extLst>
            </p:cNvPr>
            <p:cNvSpPr txBox="1"/>
            <p:nvPr/>
          </p:nvSpPr>
          <p:spPr>
            <a:xfrm>
              <a:off x="7663716" y="2729141"/>
              <a:ext cx="518249" cy="261610"/>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87A1FD47-6AD6-DBE8-2F83-468AA8D580FC}"/>
                </a:ext>
              </a:extLst>
            </p:cNvPr>
            <p:cNvSpPr txBox="1"/>
            <p:nvPr/>
          </p:nvSpPr>
          <p:spPr>
            <a:xfrm>
              <a:off x="7562799" y="1369138"/>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sp>
          <p:nvSpPr>
            <p:cNvPr id="16" name="四角形吹き出し 12">
              <a:extLst>
                <a:ext uri="{FF2B5EF4-FFF2-40B4-BE49-F238E27FC236}">
                  <a16:creationId xmlns:a16="http://schemas.microsoft.com/office/drawing/2014/main" id="{9CC381DE-9614-3244-9D92-23E6B032C273}"/>
                </a:ext>
              </a:extLst>
            </p:cNvPr>
            <p:cNvSpPr/>
            <p:nvPr/>
          </p:nvSpPr>
          <p:spPr>
            <a:xfrm>
              <a:off x="10147214" y="1353112"/>
              <a:ext cx="1479105" cy="626701"/>
            </a:xfrm>
            <a:prstGeom prst="wedgeRectCallout">
              <a:avLst>
                <a:gd name="adj1" fmla="val -67375"/>
                <a:gd name="adj2" fmla="val -6560"/>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505</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【D</a:t>
              </a:r>
              <a:r>
                <a:rPr lang="ja-JP" altLang="en-US" sz="1200" b="1" dirty="0">
                  <a:solidFill>
                    <a:srgbClr val="000000"/>
                  </a:solidFill>
                  <a:latin typeface="BIZ UDPゴシック" panose="020B0400000000000000" pitchFamily="50" charset="-128"/>
                  <a:ea typeface="BIZ UDPゴシック" panose="020B0400000000000000" pitchFamily="50" charset="-128"/>
                </a:rPr>
                <a:t>コース課題達成</a:t>
              </a:r>
              <a:r>
                <a:rPr lang="en-US" altLang="ja-JP" sz="1200" b="1" dirty="0">
                  <a:solidFill>
                    <a:srgbClr val="000000"/>
                  </a:solidFill>
                  <a:latin typeface="BIZ UDPゴシック" panose="020B0400000000000000" pitchFamily="50" charset="-128"/>
                  <a:ea typeface="BIZ UDPゴシック" panose="020B0400000000000000" pitchFamily="50" charset="-128"/>
                </a:rPr>
                <a:t>】</a:t>
              </a:r>
            </a:p>
            <a:p>
              <a:pPr algn="ctr"/>
              <a:r>
                <a:rPr lang="ja-JP" altLang="en-US" sz="1200" b="1" dirty="0">
                  <a:solidFill>
                    <a:srgbClr val="000000"/>
                  </a:solidFill>
                  <a:latin typeface="BIZ UDPゴシック" panose="020B0400000000000000" pitchFamily="50" charset="-128"/>
                  <a:ea typeface="BIZ UDPゴシック" panose="020B0400000000000000" pitchFamily="50" charset="-128"/>
                </a:rPr>
                <a:t>ジグソー</a:t>
              </a:r>
            </a:p>
          </p:txBody>
        </p:sp>
      </p:grpSp>
      <p:grpSp>
        <p:nvGrpSpPr>
          <p:cNvPr id="40" name="グループ化 39">
            <a:extLst>
              <a:ext uri="{FF2B5EF4-FFF2-40B4-BE49-F238E27FC236}">
                <a16:creationId xmlns:a16="http://schemas.microsoft.com/office/drawing/2014/main" id="{F5E99762-08AB-E877-A994-3C384B7EEDF9}"/>
              </a:ext>
            </a:extLst>
          </p:cNvPr>
          <p:cNvGrpSpPr/>
          <p:nvPr/>
        </p:nvGrpSpPr>
        <p:grpSpPr>
          <a:xfrm>
            <a:off x="860223" y="143724"/>
            <a:ext cx="5988919" cy="3248009"/>
            <a:chOff x="860223" y="3429000"/>
            <a:chExt cx="5988919" cy="3248009"/>
          </a:xfrm>
        </p:grpSpPr>
        <p:pic>
          <p:nvPicPr>
            <p:cNvPr id="14" name="図 13">
              <a:extLst>
                <a:ext uri="{FF2B5EF4-FFF2-40B4-BE49-F238E27FC236}">
                  <a16:creationId xmlns:a16="http://schemas.microsoft.com/office/drawing/2014/main" id="{B86E8D4F-5A43-ED76-68B3-4B3A2E0B3992}"/>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14946"/>
            <a:stretch/>
          </p:blipFill>
          <p:spPr>
            <a:xfrm>
              <a:off x="2222390" y="3429000"/>
              <a:ext cx="3873610" cy="3248009"/>
            </a:xfrm>
            <a:prstGeom prst="rect">
              <a:avLst/>
            </a:prstGeom>
          </p:spPr>
        </p:pic>
        <p:grpSp>
          <p:nvGrpSpPr>
            <p:cNvPr id="39" name="グループ化 38">
              <a:extLst>
                <a:ext uri="{FF2B5EF4-FFF2-40B4-BE49-F238E27FC236}">
                  <a16:creationId xmlns:a16="http://schemas.microsoft.com/office/drawing/2014/main" id="{5F676BD8-4683-F637-E0CE-D7979A96C0C9}"/>
                </a:ext>
              </a:extLst>
            </p:cNvPr>
            <p:cNvGrpSpPr/>
            <p:nvPr/>
          </p:nvGrpSpPr>
          <p:grpSpPr>
            <a:xfrm>
              <a:off x="860223" y="3837826"/>
              <a:ext cx="5988919" cy="2607902"/>
              <a:chOff x="860223" y="3837826"/>
              <a:chExt cx="5988919" cy="2607902"/>
            </a:xfrm>
          </p:grpSpPr>
          <p:sp>
            <p:nvSpPr>
              <p:cNvPr id="15" name="テキスト ボックス 45">
                <a:extLst>
                  <a:ext uri="{FF2B5EF4-FFF2-40B4-BE49-F238E27FC236}">
                    <a16:creationId xmlns:a16="http://schemas.microsoft.com/office/drawing/2014/main" id="{72DBEE0E-AB55-F946-AB05-4226B5A91D70}"/>
                  </a:ext>
                </a:extLst>
              </p:cNvPr>
              <p:cNvSpPr txBox="1"/>
              <p:nvPr/>
            </p:nvSpPr>
            <p:spPr>
              <a:xfrm>
                <a:off x="860223" y="3837826"/>
                <a:ext cx="867684" cy="366797"/>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5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17" name="楕円 16">
                <a:extLst>
                  <a:ext uri="{FF2B5EF4-FFF2-40B4-BE49-F238E27FC236}">
                    <a16:creationId xmlns:a16="http://schemas.microsoft.com/office/drawing/2014/main" id="{F3CDEFC2-AE4B-4A04-B5C0-8C21F8E40BC2}"/>
                  </a:ext>
                </a:extLst>
              </p:cNvPr>
              <p:cNvSpPr/>
              <p:nvPr/>
            </p:nvSpPr>
            <p:spPr>
              <a:xfrm>
                <a:off x="2693347" y="5251190"/>
                <a:ext cx="190112" cy="1783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8" name="テキスト ボックス 48">
                <a:extLst>
                  <a:ext uri="{FF2B5EF4-FFF2-40B4-BE49-F238E27FC236}">
                    <a16:creationId xmlns:a16="http://schemas.microsoft.com/office/drawing/2014/main" id="{27C73B25-8F73-4F2E-9BF1-DE2A04656BBC}"/>
                  </a:ext>
                </a:extLst>
              </p:cNvPr>
              <p:cNvSpPr txBox="1"/>
              <p:nvPr/>
            </p:nvSpPr>
            <p:spPr>
              <a:xfrm>
                <a:off x="2010752" y="5447570"/>
                <a:ext cx="763518" cy="246222"/>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9" name="楕円 18">
                <a:extLst>
                  <a:ext uri="{FF2B5EF4-FFF2-40B4-BE49-F238E27FC236}">
                    <a16:creationId xmlns:a16="http://schemas.microsoft.com/office/drawing/2014/main" id="{AD36BA43-41F9-439E-A52B-29623BF24B7C}"/>
                  </a:ext>
                </a:extLst>
              </p:cNvPr>
              <p:cNvSpPr/>
              <p:nvPr/>
            </p:nvSpPr>
            <p:spPr>
              <a:xfrm>
                <a:off x="4674537" y="4218300"/>
                <a:ext cx="190112" cy="1759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50">
                <a:extLst>
                  <a:ext uri="{FF2B5EF4-FFF2-40B4-BE49-F238E27FC236}">
                    <a16:creationId xmlns:a16="http://schemas.microsoft.com/office/drawing/2014/main" id="{EC3FE686-76F1-4CAC-B8EE-48410AFE7B44}"/>
                  </a:ext>
                </a:extLst>
              </p:cNvPr>
              <p:cNvSpPr txBox="1"/>
              <p:nvPr/>
            </p:nvSpPr>
            <p:spPr>
              <a:xfrm>
                <a:off x="4975416" y="4042969"/>
                <a:ext cx="716876" cy="281149"/>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21" name="四角形吹き出し 12">
                <a:extLst>
                  <a:ext uri="{FF2B5EF4-FFF2-40B4-BE49-F238E27FC236}">
                    <a16:creationId xmlns:a16="http://schemas.microsoft.com/office/drawing/2014/main" id="{306A0208-14DD-EB3D-AA15-FEDE91D40AA4}"/>
                  </a:ext>
                </a:extLst>
              </p:cNvPr>
              <p:cNvSpPr/>
              <p:nvPr/>
            </p:nvSpPr>
            <p:spPr>
              <a:xfrm>
                <a:off x="5421333" y="5380441"/>
                <a:ext cx="1427809" cy="626701"/>
              </a:xfrm>
              <a:prstGeom prst="wedgeRectCallout">
                <a:avLst>
                  <a:gd name="adj1" fmla="val -185829"/>
                  <a:gd name="adj2" fmla="val 45550"/>
                </a:avLst>
              </a:prstGeom>
              <a:solidFill>
                <a:srgbClr val="66FFFF"/>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504</a:t>
                </a:r>
                <a:r>
                  <a:rPr lang="ja-JP" altLang="en-US" sz="1200" b="1" dirty="0">
                    <a:solidFill>
                      <a:srgbClr val="0000FF"/>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en-US" altLang="ja-JP" sz="1200" b="1" dirty="0">
                    <a:solidFill>
                      <a:srgbClr val="0000FF"/>
                    </a:solidFill>
                    <a:latin typeface="BIZ UDPゴシック" panose="020B0400000000000000" pitchFamily="50" charset="-128"/>
                    <a:ea typeface="BIZ UDPゴシック" panose="020B0400000000000000" pitchFamily="50" charset="-128"/>
                  </a:rPr>
                  <a:t>【C</a:t>
                </a:r>
                <a:r>
                  <a:rPr lang="ja-JP" altLang="en-US" sz="1200" b="1" dirty="0">
                    <a:solidFill>
                      <a:srgbClr val="0000FF"/>
                    </a:solidFill>
                    <a:latin typeface="BIZ UDPゴシック" panose="020B0400000000000000" pitchFamily="50" charset="-128"/>
                    <a:ea typeface="BIZ UDPゴシック" panose="020B0400000000000000" pitchFamily="50" charset="-128"/>
                  </a:rPr>
                  <a:t>コースＱＣ手法</a:t>
                </a:r>
                <a:r>
                  <a:rPr lang="en-US" altLang="ja-JP" sz="1200" b="1" dirty="0">
                    <a:solidFill>
                      <a:srgbClr val="0000FF"/>
                    </a:solidFill>
                    <a:latin typeface="BIZ UDPゴシック" panose="020B0400000000000000" pitchFamily="50" charset="-128"/>
                    <a:ea typeface="BIZ UDPゴシック" panose="020B0400000000000000" pitchFamily="50" charset="-128"/>
                  </a:rPr>
                  <a:t>】</a:t>
                </a:r>
              </a:p>
              <a:p>
                <a:pPr algn="ctr"/>
                <a:r>
                  <a:rPr lang="ja-JP" altLang="en-US" sz="1200" b="1" dirty="0">
                    <a:solidFill>
                      <a:srgbClr val="0000FF"/>
                    </a:solidFill>
                    <a:latin typeface="BIZ UDPゴシック" panose="020B0400000000000000" pitchFamily="50" charset="-128"/>
                    <a:ea typeface="BIZ UDPゴシック" panose="020B0400000000000000" pitchFamily="50" charset="-128"/>
                  </a:rPr>
                  <a:t>バラツキ管理</a:t>
                </a:r>
              </a:p>
            </p:txBody>
          </p:sp>
          <p:sp>
            <p:nvSpPr>
              <p:cNvPr id="4" name="テキスト ボックス 7">
                <a:extLst>
                  <a:ext uri="{FF2B5EF4-FFF2-40B4-BE49-F238E27FC236}">
                    <a16:creationId xmlns:a16="http://schemas.microsoft.com/office/drawing/2014/main" id="{B0A464C8-51D8-4032-AAA9-877E2D0B57CD}"/>
                  </a:ext>
                </a:extLst>
              </p:cNvPr>
              <p:cNvSpPr txBox="1"/>
              <p:nvPr/>
            </p:nvSpPr>
            <p:spPr>
              <a:xfrm>
                <a:off x="2390136" y="6164710"/>
                <a:ext cx="457201" cy="281018"/>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8612AB1-50DA-F3B4-12DE-85D001904BA9}"/>
                  </a:ext>
                </a:extLst>
              </p:cNvPr>
              <p:cNvSpPr txBox="1"/>
              <p:nvPr/>
            </p:nvSpPr>
            <p:spPr>
              <a:xfrm>
                <a:off x="2222389" y="4469222"/>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grpSp>
      </p:grpSp>
      <p:grpSp>
        <p:nvGrpSpPr>
          <p:cNvPr id="38" name="グループ化 37">
            <a:extLst>
              <a:ext uri="{FF2B5EF4-FFF2-40B4-BE49-F238E27FC236}">
                <a16:creationId xmlns:a16="http://schemas.microsoft.com/office/drawing/2014/main" id="{92BFC26C-1EF1-6B93-D6EA-3B6FA3663FDE}"/>
              </a:ext>
            </a:extLst>
          </p:cNvPr>
          <p:cNvGrpSpPr/>
          <p:nvPr/>
        </p:nvGrpSpPr>
        <p:grpSpPr>
          <a:xfrm>
            <a:off x="810697" y="3573016"/>
            <a:ext cx="5429319" cy="2862267"/>
            <a:chOff x="849363" y="548680"/>
            <a:chExt cx="5429319" cy="2862267"/>
          </a:xfrm>
        </p:grpSpPr>
        <p:pic>
          <p:nvPicPr>
            <p:cNvPr id="32" name="図 31">
              <a:extLst>
                <a:ext uri="{FF2B5EF4-FFF2-40B4-BE49-F238E27FC236}">
                  <a16:creationId xmlns:a16="http://schemas.microsoft.com/office/drawing/2014/main" id="{4BEFB6E4-BE72-EFB9-9D7D-A9FAA2D8413D}"/>
                </a:ext>
              </a:extLst>
            </p:cNvPr>
            <p:cNvPicPr>
              <a:picLocks noChangeAspect="1"/>
            </p:cNvPicPr>
            <p:nvPr/>
          </p:nvPicPr>
          <p:blipFill>
            <a:blip r:embed="rId7"/>
            <a:stretch>
              <a:fillRect/>
            </a:stretch>
          </p:blipFill>
          <p:spPr>
            <a:xfrm>
              <a:off x="2222389" y="548680"/>
              <a:ext cx="3004373" cy="2862267"/>
            </a:xfrm>
            <a:prstGeom prst="rect">
              <a:avLst/>
            </a:prstGeom>
          </p:spPr>
        </p:pic>
        <p:sp>
          <p:nvSpPr>
            <p:cNvPr id="33" name="テキスト ボックス 31">
              <a:extLst>
                <a:ext uri="{FF2B5EF4-FFF2-40B4-BE49-F238E27FC236}">
                  <a16:creationId xmlns:a16="http://schemas.microsoft.com/office/drawing/2014/main" id="{9121EA20-E6C5-F210-A6FA-323BA5373A9B}"/>
                </a:ext>
              </a:extLst>
            </p:cNvPr>
            <p:cNvSpPr txBox="1"/>
            <p:nvPr/>
          </p:nvSpPr>
          <p:spPr>
            <a:xfrm>
              <a:off x="849363" y="747379"/>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4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34" name="テキスト ボックス 41">
              <a:extLst>
                <a:ext uri="{FF2B5EF4-FFF2-40B4-BE49-F238E27FC236}">
                  <a16:creationId xmlns:a16="http://schemas.microsoft.com/office/drawing/2014/main" id="{5760A0EE-FEA5-0971-C51C-BBFAAB83504E}"/>
                </a:ext>
              </a:extLst>
            </p:cNvPr>
            <p:cNvSpPr txBox="1"/>
            <p:nvPr/>
          </p:nvSpPr>
          <p:spPr>
            <a:xfrm>
              <a:off x="4931060"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35" name="テキスト ボックス 41">
              <a:extLst>
                <a:ext uri="{FF2B5EF4-FFF2-40B4-BE49-F238E27FC236}">
                  <a16:creationId xmlns:a16="http://schemas.microsoft.com/office/drawing/2014/main" id="{B909EECB-DE61-F700-DAD8-CF45AD0D83FA}"/>
                </a:ext>
              </a:extLst>
            </p:cNvPr>
            <p:cNvSpPr txBox="1"/>
            <p:nvPr/>
          </p:nvSpPr>
          <p:spPr>
            <a:xfrm>
              <a:off x="2058085" y="2265667"/>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2" name="四角形吹き出し 12">
              <a:extLst>
                <a:ext uri="{FF2B5EF4-FFF2-40B4-BE49-F238E27FC236}">
                  <a16:creationId xmlns:a16="http://schemas.microsoft.com/office/drawing/2014/main" id="{95437D8F-ABEC-4F4D-937E-65DDB781FF42}"/>
                </a:ext>
              </a:extLst>
            </p:cNvPr>
            <p:cNvSpPr/>
            <p:nvPr/>
          </p:nvSpPr>
          <p:spPr>
            <a:xfrm>
              <a:off x="4667595" y="2206471"/>
              <a:ext cx="1611087" cy="792088"/>
            </a:xfrm>
            <a:prstGeom prst="wedgeRectCallout">
              <a:avLst>
                <a:gd name="adj1" fmla="val -70689"/>
                <a:gd name="adj2" fmla="val -8142"/>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401</a:t>
              </a:r>
              <a:r>
                <a:rPr lang="ja-JP" altLang="en-US" sz="1200" b="1" dirty="0">
                  <a:solidFill>
                    <a:schemeClr val="tx1"/>
                  </a:solidFill>
                  <a:latin typeface="BIZ UDPゴシック" panose="020B0400000000000000" pitchFamily="50" charset="-128"/>
                  <a:ea typeface="BIZ UDPゴシック" panose="020B0400000000000000" pitchFamily="50" charset="-128"/>
                </a:rPr>
                <a:t>会議室</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【A</a:t>
              </a:r>
              <a:r>
                <a:rPr lang="ja-JP" altLang="en-US" sz="1200" b="1" dirty="0">
                  <a:solidFill>
                    <a:schemeClr val="tx1"/>
                  </a:solidFill>
                  <a:latin typeface="BIZ UDPゴシック" panose="020B0400000000000000" pitchFamily="50" charset="-128"/>
                  <a:ea typeface="BIZ UDPゴシック" panose="020B0400000000000000" pitchFamily="50" charset="-128"/>
                </a:rPr>
                <a:t>コース</a:t>
              </a:r>
              <a:r>
                <a:rPr lang="ja-JP" altLang="ja-JP" b="1" dirty="0">
                  <a:solidFill>
                    <a:schemeClr val="tx1"/>
                  </a:solidFill>
                  <a:latin typeface="BIZ UDPゴシック" panose="020B0400000000000000" pitchFamily="50" charset="-128"/>
                  <a:ea typeface="BIZ UDPゴシック" panose="020B0400000000000000" pitchFamily="50" charset="-128"/>
                </a:rPr>
                <a:t>役割認識</a:t>
              </a:r>
              <a:r>
                <a:rPr lang="en-US" altLang="ja-JP" sz="1200" b="1"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200" b="1" dirty="0">
                  <a:solidFill>
                    <a:schemeClr val="tx1"/>
                  </a:solidFill>
                  <a:latin typeface="BIZ UDPゴシック" panose="020B0400000000000000" pitchFamily="50" charset="-128"/>
                  <a:ea typeface="BIZ UDPゴシック" panose="020B0400000000000000" pitchFamily="50" charset="-128"/>
                </a:rPr>
                <a:t>ファシリテーション</a:t>
              </a:r>
            </a:p>
          </p:txBody>
        </p:sp>
      </p:grpSp>
    </p:spTree>
    <p:extLst>
      <p:ext uri="{BB962C8B-B14F-4D97-AF65-F5344CB8AC3E}">
        <p14:creationId xmlns:p14="http://schemas.microsoft.com/office/powerpoint/2010/main" val="3025816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a:extLst>
              <a:ext uri="{FF2B5EF4-FFF2-40B4-BE49-F238E27FC236}">
                <a16:creationId xmlns:a16="http://schemas.microsoft.com/office/drawing/2014/main" id="{3EFC7763-AD3C-BF60-0C83-117878928780}"/>
              </a:ext>
            </a:extLst>
          </p:cNvPr>
          <p:cNvSpPr txBox="1">
            <a:spLocks noChangeArrowheads="1"/>
          </p:cNvSpPr>
          <p:nvPr/>
        </p:nvSpPr>
        <p:spPr bwMode="auto">
          <a:xfrm>
            <a:off x="614616" y="273982"/>
            <a:ext cx="10852268" cy="523220"/>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sz="2800" b="1" dirty="0">
                <a:latin typeface="BIZ UDPゴシック" panose="020B0400000000000000" pitchFamily="50" charset="-128"/>
                <a:ea typeface="BIZ UDPゴシック" panose="020B0400000000000000" pitchFamily="50" charset="-128"/>
              </a:rPr>
              <a:t>リーダー中級研修会 </a:t>
            </a:r>
            <a:r>
              <a:rPr lang="en-US" altLang="ja-JP" sz="2800" b="1" dirty="0">
                <a:latin typeface="BIZ UDPゴシック" panose="020B0400000000000000" pitchFamily="50" charset="-128"/>
                <a:ea typeface="BIZ UDPゴシック" panose="020B0400000000000000" pitchFamily="50" charset="-128"/>
              </a:rPr>
              <a:t>C</a:t>
            </a:r>
            <a:r>
              <a:rPr lang="ja-JP" altLang="en-US" sz="2800" b="1" dirty="0">
                <a:latin typeface="BIZ UDPゴシック" panose="020B0400000000000000" pitchFamily="50" charset="-128"/>
                <a:ea typeface="BIZ UDPゴシック" panose="020B0400000000000000" pitchFamily="50" charset="-128"/>
              </a:rPr>
              <a:t>コース </a:t>
            </a:r>
            <a:r>
              <a:rPr lang="ja-JP" altLang="en-US" sz="2800" b="1" dirty="0">
                <a:solidFill>
                  <a:srgbClr val="0000FF"/>
                </a:solidFill>
                <a:latin typeface="BIZ UDPゴシック" panose="020B0400000000000000" pitchFamily="50" charset="-128"/>
                <a:ea typeface="BIZ UDPゴシック" panose="020B0400000000000000" pitchFamily="50" charset="-128"/>
              </a:rPr>
              <a:t>「</a:t>
            </a:r>
            <a:r>
              <a:rPr lang="en-US" altLang="ja-JP" sz="2800" b="1" dirty="0">
                <a:solidFill>
                  <a:srgbClr val="0000FF"/>
                </a:solidFill>
                <a:latin typeface="BIZ UDPゴシック" panose="020B0400000000000000" pitchFamily="50" charset="-128"/>
                <a:ea typeface="BIZ UDPゴシック" panose="020B0400000000000000" pitchFamily="50" charset="-128"/>
              </a:rPr>
              <a:t>QC</a:t>
            </a:r>
            <a:r>
              <a:rPr lang="ja-JP" altLang="en-US" sz="2800" b="1" dirty="0">
                <a:solidFill>
                  <a:srgbClr val="0000FF"/>
                </a:solidFill>
                <a:latin typeface="BIZ UDPゴシック" panose="020B0400000000000000" pitchFamily="50" charset="-128"/>
                <a:ea typeface="BIZ UDPゴシック" panose="020B0400000000000000" pitchFamily="50" charset="-128"/>
              </a:rPr>
              <a:t>手法活用」 のねらい</a:t>
            </a:r>
            <a:r>
              <a:rPr lang="ja-JP" altLang="en-US" sz="2800" b="1" dirty="0">
                <a:latin typeface="BIZ UDPゴシック" panose="020B0400000000000000" pitchFamily="50" charset="-128"/>
                <a:ea typeface="BIZ UDPゴシック" panose="020B0400000000000000" pitchFamily="50" charset="-128"/>
              </a:rPr>
              <a:t>と心構え</a:t>
            </a:r>
          </a:p>
        </p:txBody>
      </p:sp>
      <p:sp>
        <p:nvSpPr>
          <p:cNvPr id="23555" name="Text Box 2">
            <a:extLst>
              <a:ext uri="{FF2B5EF4-FFF2-40B4-BE49-F238E27FC236}">
                <a16:creationId xmlns:a16="http://schemas.microsoft.com/office/drawing/2014/main" id="{6F268DCF-98EE-C41B-4948-115577F5A591}"/>
              </a:ext>
            </a:extLst>
          </p:cNvPr>
          <p:cNvSpPr txBox="1">
            <a:spLocks noChangeArrowheads="1"/>
          </p:cNvSpPr>
          <p:nvPr/>
        </p:nvSpPr>
        <p:spPr bwMode="auto">
          <a:xfrm>
            <a:off x="551384" y="1052736"/>
            <a:ext cx="11377264"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1800"/>
              </a:lnSpc>
              <a:spcBef>
                <a:spcPct val="50000"/>
              </a:spcBef>
              <a:buFontTx/>
              <a:buNone/>
            </a:pPr>
            <a:r>
              <a:rPr lang="ja-JP" altLang="en-US" sz="2400" b="1" dirty="0">
                <a:solidFill>
                  <a:srgbClr val="0000FF"/>
                </a:solidFill>
                <a:latin typeface="BIZ UDPゴシック" panose="020B0400000000000000" pitchFamily="50" charset="-128"/>
                <a:ea typeface="BIZ UDPゴシック" panose="020B0400000000000000" pitchFamily="50" charset="-128"/>
              </a:rPr>
              <a:t>＜ねらい＞</a:t>
            </a: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　バラツキは日常生活や仕事において避けられない現象であり、バラツキが生じる原因があります</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人・材料・設備・やり方等の要因は、どれもバラツキを完全に排除することは難しく、ある程度発生する</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ことは避けられませんが、小さくすることは可能です。</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そのためには、バラツキを正確に理解し・測定し・管理することが重要であり、演習を通して</a:t>
            </a:r>
            <a:r>
              <a:rPr lang="en-US" altLang="ja-JP" sz="2000" dirty="0">
                <a:latin typeface="BIZ UDPゴシック" panose="020B0400000000000000" pitchFamily="50" charset="-128"/>
                <a:ea typeface="BIZ UDPゴシック" panose="020B0400000000000000" pitchFamily="50" charset="-128"/>
              </a:rPr>
              <a:t>QC</a:t>
            </a:r>
            <a:r>
              <a:rPr lang="ja-JP" altLang="en-US" sz="2000" dirty="0">
                <a:latin typeface="BIZ UDPゴシック" panose="020B0400000000000000" pitchFamily="50" charset="-128"/>
                <a:ea typeface="BIZ UDPゴシック" panose="020B0400000000000000" pitchFamily="50" charset="-128"/>
              </a:rPr>
              <a:t>手法</a:t>
            </a:r>
            <a:endParaRPr lang="en-US" altLang="ja-JP" sz="2000" dirty="0">
              <a:latin typeface="BIZ UDPゴシック" panose="020B0400000000000000" pitchFamily="50" charset="-128"/>
              <a:ea typeface="BIZ UDPゴシック" panose="020B0400000000000000" pitchFamily="50" charset="-128"/>
            </a:endParaRPr>
          </a:p>
          <a:p>
            <a:pPr eaLnBrk="1" hangingPunct="1">
              <a:lnSpc>
                <a:spcPts val="1800"/>
              </a:lnSpc>
              <a:spcBef>
                <a:spcPct val="50000"/>
              </a:spcBef>
              <a:buFontTx/>
              <a:buNone/>
            </a:pPr>
            <a:r>
              <a:rPr lang="ja-JP" altLang="en-US" sz="2000" dirty="0">
                <a:latin typeface="BIZ UDPゴシック" panose="020B0400000000000000" pitchFamily="50" charset="-128"/>
                <a:ea typeface="BIZ UDPゴシック" panose="020B0400000000000000" pitchFamily="50" charset="-128"/>
              </a:rPr>
              <a:t>「ヒストグラム」を活用した問題解決を学びます</a:t>
            </a:r>
          </a:p>
        </p:txBody>
      </p:sp>
      <p:sp>
        <p:nvSpPr>
          <p:cNvPr id="23556" name="Text Box 4">
            <a:extLst>
              <a:ext uri="{FF2B5EF4-FFF2-40B4-BE49-F238E27FC236}">
                <a16:creationId xmlns:a16="http://schemas.microsoft.com/office/drawing/2014/main" id="{74EDB3E0-BFFE-AB6F-F9B0-1D92BAEEF773}"/>
              </a:ext>
            </a:extLst>
          </p:cNvPr>
          <p:cNvSpPr txBox="1">
            <a:spLocks noChangeArrowheads="1"/>
          </p:cNvSpPr>
          <p:nvPr/>
        </p:nvSpPr>
        <p:spPr bwMode="auto">
          <a:xfrm>
            <a:off x="1268945" y="3823057"/>
            <a:ext cx="101717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3200" b="1" dirty="0">
                <a:latin typeface="BIZ UDPゴシック" panose="020B0400000000000000" pitchFamily="50" charset="-128"/>
                <a:ea typeface="BIZ UDPゴシック" panose="020B0400000000000000" pitchFamily="50" charset="-128"/>
              </a:rPr>
              <a:t>～ 小集団で話し合う事で問題の多くは解決できる ～　　　</a:t>
            </a:r>
            <a:endParaRPr lang="en-US" altLang="ja-JP" sz="3200" b="1" dirty="0">
              <a:latin typeface="BIZ UDPゴシック" panose="020B0400000000000000" pitchFamily="50" charset="-128"/>
              <a:ea typeface="BIZ UDPゴシック" panose="020B0400000000000000" pitchFamily="50" charset="-128"/>
            </a:endParaRPr>
          </a:p>
        </p:txBody>
      </p:sp>
      <p:sp>
        <p:nvSpPr>
          <p:cNvPr id="2" name="Text Box 4">
            <a:extLst>
              <a:ext uri="{FF2B5EF4-FFF2-40B4-BE49-F238E27FC236}">
                <a16:creationId xmlns:a16="http://schemas.microsoft.com/office/drawing/2014/main" id="{6D5EE991-871F-4A16-C38F-B246F7B4C9FC}"/>
              </a:ext>
            </a:extLst>
          </p:cNvPr>
          <p:cNvSpPr txBox="1">
            <a:spLocks noChangeArrowheads="1"/>
          </p:cNvSpPr>
          <p:nvPr/>
        </p:nvSpPr>
        <p:spPr bwMode="auto">
          <a:xfrm>
            <a:off x="3036704" y="4653136"/>
            <a:ext cx="6336704" cy="157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①進んで「新しい行動」を試してみる。</a:t>
            </a:r>
            <a:endParaRPr lang="en-US" altLang="ja-JP" sz="2000" b="1" dirty="0">
              <a:solidFill>
                <a:srgbClr val="0000FF"/>
              </a:solidFill>
              <a:latin typeface="BIZ UDPゴシック" panose="020B0400000000000000" pitchFamily="50" charset="-128"/>
              <a:ea typeface="BIZ UDPゴシック" panose="020B0400000000000000" pitchFamily="50" charset="-128"/>
            </a:endParaRP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②「開放的なコミュニケーション」を心掛ける。</a:t>
            </a: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③「気付いたこと」を討議に活かす。</a:t>
            </a:r>
          </a:p>
          <a:p>
            <a:pPr eaLnBrk="1" hangingPunct="1">
              <a:lnSpc>
                <a:spcPts val="2000"/>
              </a:lnSpc>
              <a:spcBef>
                <a:spcPct val="50000"/>
              </a:spcBef>
              <a:buFontTx/>
              <a:buNone/>
            </a:pPr>
            <a:r>
              <a:rPr lang="ja-JP" altLang="en-US" sz="2000" b="1" dirty="0">
                <a:solidFill>
                  <a:srgbClr val="0000FF"/>
                </a:solidFill>
                <a:latin typeface="BIZ UDPゴシック" panose="020B0400000000000000" pitchFamily="50" charset="-128"/>
                <a:ea typeface="BIZ UDPゴシック" panose="020B0400000000000000" pitchFamily="50" charset="-128"/>
              </a:rPr>
              <a:t>④せっかちな「価値判断」を控える。</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C86EFC8C-1F62-E053-2446-ED2C3F583DFD}"/>
              </a:ext>
            </a:extLst>
          </p:cNvPr>
          <p:cNvGraphicFramePr>
            <a:graphicFrameLocks noGrp="1"/>
          </p:cNvGraphicFramePr>
          <p:nvPr>
            <p:extLst>
              <p:ext uri="{D42A27DB-BD31-4B8C-83A1-F6EECF244321}">
                <p14:modId xmlns:p14="http://schemas.microsoft.com/office/powerpoint/2010/main" val="2363071160"/>
              </p:ext>
            </p:extLst>
          </p:nvPr>
        </p:nvGraphicFramePr>
        <p:xfrm>
          <a:off x="263352" y="548681"/>
          <a:ext cx="11593288" cy="6192685"/>
        </p:xfrm>
        <a:graphic>
          <a:graphicData uri="http://schemas.openxmlformats.org/drawingml/2006/table">
            <a:tbl>
              <a:tblPr/>
              <a:tblGrid>
                <a:gridCol w="599653">
                  <a:extLst>
                    <a:ext uri="{9D8B030D-6E8A-4147-A177-3AD203B41FA5}">
                      <a16:colId xmlns:a16="http://schemas.microsoft.com/office/drawing/2014/main" val="1385468194"/>
                    </a:ext>
                  </a:extLst>
                </a:gridCol>
                <a:gridCol w="2198728">
                  <a:extLst>
                    <a:ext uri="{9D8B030D-6E8A-4147-A177-3AD203B41FA5}">
                      <a16:colId xmlns:a16="http://schemas.microsoft.com/office/drawing/2014/main" val="2950055929"/>
                    </a:ext>
                  </a:extLst>
                </a:gridCol>
                <a:gridCol w="399769">
                  <a:extLst>
                    <a:ext uri="{9D8B030D-6E8A-4147-A177-3AD203B41FA5}">
                      <a16:colId xmlns:a16="http://schemas.microsoft.com/office/drawing/2014/main" val="1931650917"/>
                    </a:ext>
                  </a:extLst>
                </a:gridCol>
                <a:gridCol w="1944238">
                  <a:extLst>
                    <a:ext uri="{9D8B030D-6E8A-4147-A177-3AD203B41FA5}">
                      <a16:colId xmlns:a16="http://schemas.microsoft.com/office/drawing/2014/main" val="4226925028"/>
                    </a:ext>
                  </a:extLst>
                </a:gridCol>
                <a:gridCol w="454373">
                  <a:extLst>
                    <a:ext uri="{9D8B030D-6E8A-4147-A177-3AD203B41FA5}">
                      <a16:colId xmlns:a16="http://schemas.microsoft.com/office/drawing/2014/main" val="2320022700"/>
                    </a:ext>
                  </a:extLst>
                </a:gridCol>
                <a:gridCol w="5996527">
                  <a:extLst>
                    <a:ext uri="{9D8B030D-6E8A-4147-A177-3AD203B41FA5}">
                      <a16:colId xmlns:a16="http://schemas.microsoft.com/office/drawing/2014/main" val="2107477656"/>
                    </a:ext>
                  </a:extLst>
                </a:gridCol>
              </a:tblGrid>
              <a:tr h="268381">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99"/>
                    </a:solidFill>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時 間</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ステップ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tc gridSpan="2">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進め方のポイント</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99"/>
                    </a:solidFill>
                  </a:tcPr>
                </a:tc>
                <a:tc hMerge="1">
                  <a:txBody>
                    <a:bodyPr/>
                    <a:lstStyle/>
                    <a:p>
                      <a:endParaRPr kumimoji="1" lang="ja-JP" altLang="en-US"/>
                    </a:p>
                  </a:txBody>
                  <a:tcPr/>
                </a:tc>
                <a:extLst>
                  <a:ext uri="{0D108BD9-81ED-4DB2-BD59-A6C34878D82A}">
                    <a16:rowId xmlns:a16="http://schemas.microsoft.com/office/drawing/2014/main" val="3860558178"/>
                  </a:ext>
                </a:extLst>
              </a:tr>
              <a:tr h="479953">
                <a:tc rowSpan="18">
                  <a:txBody>
                    <a:bodyPr/>
                    <a:lstStyle/>
                    <a:p>
                      <a:pPr algn="ctr" fontAlgn="ctr"/>
                      <a:r>
                        <a:rPr lang="ja-JP" altLang="en-US" sz="1800" b="1" i="0" u="none" strike="noStrike" dirty="0">
                          <a:effectLst/>
                          <a:latin typeface="BIZ UDPゴシック" panose="020B0400000000000000" pitchFamily="50" charset="-128"/>
                          <a:ea typeface="BIZ UDPゴシック" panose="020B0400000000000000" pitchFamily="50" charset="-128"/>
                        </a:rPr>
                        <a:t>１日目</a:t>
                      </a:r>
                    </a:p>
                  </a:txBody>
                  <a:tcPr marL="6350" marR="6350" marT="6350" marB="0" vert="eaVert"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9:20</a:t>
                      </a:r>
                      <a:r>
                        <a:rPr lang="ja-JP" altLang="en-US" sz="1400" b="1" i="0" u="none" strike="noStrike" dirty="0">
                          <a:effectLst/>
                          <a:latin typeface="BIZ UDPゴシック" panose="020B0400000000000000" pitchFamily="50" charset="-128"/>
                          <a:ea typeface="BIZ UDPゴシック" panose="020B0400000000000000" pitchFamily="50" charset="-128"/>
                        </a:rPr>
                        <a:t>～ </a:t>
                      </a:r>
                      <a:r>
                        <a:rPr lang="en-US" altLang="ja-JP" sz="1400" b="1" i="0" u="none" strike="noStrike" dirty="0">
                          <a:effectLst/>
                          <a:latin typeface="BIZ UDPゴシック" panose="020B0400000000000000" pitchFamily="50" charset="-128"/>
                          <a:ea typeface="BIZ UDPゴシック" panose="020B0400000000000000" pitchFamily="50" charset="-128"/>
                        </a:rPr>
                        <a:t>9:30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開会挨拶</a:t>
                      </a:r>
                      <a:br>
                        <a:rPr lang="ja-JP" altLang="en-US" sz="1400" b="1" i="0" u="none" strike="noStrike">
                          <a:effectLst/>
                          <a:latin typeface="BIZ UDPゴシック" panose="020B0400000000000000" pitchFamily="50" charset="-128"/>
                          <a:ea typeface="BIZ UDPゴシック" panose="020B0400000000000000" pitchFamily="50" charset="-128"/>
                        </a:rPr>
                      </a:br>
                      <a:r>
                        <a:rPr lang="ja-JP" altLang="en-US" sz="1400" b="1" i="0" u="none" strike="noStrike">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・会場世話人</a:t>
                      </a:r>
                      <a:br>
                        <a:rPr lang="ja-JP" altLang="en-US" sz="1400" b="1" i="0" u="none" strike="noStrike">
                          <a:effectLst/>
                          <a:latin typeface="BIZ UDPゴシック" panose="020B0400000000000000" pitchFamily="50" charset="-128"/>
                          <a:ea typeface="BIZ UDPゴシック" panose="020B0400000000000000" pitchFamily="50" charset="-128"/>
                        </a:rPr>
                      </a:br>
                      <a:r>
                        <a:rPr lang="ja-JP" altLang="en-US" sz="1400" b="1" i="0" u="none" strike="noStrike">
                          <a:effectLst/>
                          <a:latin typeface="BIZ UDPゴシック" panose="020B0400000000000000" pitchFamily="50" charset="-128"/>
                          <a:ea typeface="BIZ UDPゴシック" panose="020B0400000000000000" pitchFamily="50" charset="-128"/>
                        </a:rPr>
                        <a:t>・チーフアドバイザー</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915101603"/>
                  </a:ext>
                </a:extLst>
              </a:tr>
              <a:tr h="479953">
                <a:tc vMerge="1">
                  <a:txBody>
                    <a:bodyPr/>
                    <a:lstStyle/>
                    <a:p>
                      <a:endParaRPr kumimoji="1" lang="ja-JP" altLang="en-US"/>
                    </a:p>
                  </a:txBody>
                  <a:tcPr/>
                </a:tc>
                <a:tc>
                  <a:txBody>
                    <a:bodyPr/>
                    <a:lstStyle/>
                    <a:p>
                      <a:pPr algn="ctr" fontAlgn="ctr"/>
                      <a:r>
                        <a:rPr lang="ja-JP" altLang="en-US" sz="1400" b="1" i="0" u="none" strike="noStrike">
                          <a:effectLst/>
                          <a:latin typeface="BIZ UDPゴシック" panose="020B0400000000000000" pitchFamily="50" charset="-128"/>
                          <a:ea typeface="BIZ UDPゴシック" panose="020B0400000000000000" pitchFamily="50" charset="-128"/>
                        </a:rPr>
                        <a:t> </a:t>
                      </a:r>
                      <a:r>
                        <a:rPr lang="en-US" altLang="ja-JP" sz="1400" b="1" i="0" u="none" strike="noStrike">
                          <a:effectLst/>
                          <a:latin typeface="BIZ UDPゴシック" panose="020B0400000000000000" pitchFamily="50" charset="-128"/>
                          <a:ea typeface="BIZ UDPゴシック" panose="020B0400000000000000" pitchFamily="50" charset="-128"/>
                        </a:rPr>
                        <a:t>9:30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10:00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リーダー中級</a:t>
                      </a:r>
                      <a:b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FF"/>
                          </a:solidFill>
                          <a:effectLst/>
                          <a:latin typeface="BIZ UDPゴシック" panose="020B0400000000000000" pitchFamily="50" charset="-128"/>
                          <a:ea typeface="BIZ UDPゴシック" panose="020B0400000000000000" pitchFamily="50" charset="-128"/>
                        </a:rPr>
                        <a:t>バラツキ管理 講話</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・バラツキを正確に理解し、測定し、管理する重要性</a:t>
                      </a:r>
                      <a:b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・演習を通した</a:t>
                      </a:r>
                      <a:r>
                        <a:rPr lang="en-US" altLang="ja-JP" sz="1400" b="1" i="0" u="none" strike="noStrike">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手法「ヒストグラム」の活用法　会場世話人</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2974564063"/>
                  </a:ext>
                </a:extLst>
              </a:tr>
              <a:tr h="254668">
                <a:tc vMerge="1">
                  <a:txBody>
                    <a:bodyPr/>
                    <a:lstStyle/>
                    <a:p>
                      <a:endParaRPr kumimoji="1" lang="ja-JP" altLang="en-US"/>
                    </a:p>
                  </a:txBody>
                  <a:tcPr/>
                </a:tc>
                <a:tc>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10:00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10:20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rowSpan="6">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グループ</a:t>
                      </a:r>
                      <a:b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ディスカッション</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自己紹介（</a:t>
                      </a:r>
                      <a:r>
                        <a:rPr lang="en-US" altLang="zh-TW" sz="1400" b="1" i="0" u="none" strike="noStrike" dirty="0">
                          <a:solidFill>
                            <a:srgbClr val="006600"/>
                          </a:solidFill>
                          <a:effectLst/>
                          <a:latin typeface="BIZ UDPゴシック" panose="020B0400000000000000" pitchFamily="50" charset="-128"/>
                          <a:ea typeface="BIZ UDPゴシック" panose="020B0400000000000000" pitchFamily="50" charset="-128"/>
                        </a:rPr>
                        <a:t>3</a:t>
                      </a: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分</a:t>
                      </a:r>
                      <a:r>
                        <a:rPr lang="en-US" altLang="zh-TW"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zh-TW"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・自己紹介：会社名、氏名、業務内容、趣味、学びたいこと</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3381697079"/>
                  </a:ext>
                </a:extLst>
              </a:tr>
              <a:tr h="254668">
                <a:tc vMerge="1">
                  <a:txBody>
                    <a:bodyPr/>
                    <a:lstStyle/>
                    <a:p>
                      <a:endParaRPr kumimoji="1" lang="ja-JP" altLang="en-US"/>
                    </a:p>
                  </a:txBody>
                  <a:tcPr/>
                </a:tc>
                <a:tc>
                  <a:txBody>
                    <a:bodyPr/>
                    <a:lstStyle/>
                    <a:p>
                      <a:pPr algn="ctr" fontAlgn="ct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10:20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10:40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ウォーミングアップ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・「ジェスチャーゲーム」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早期コミュニケーションづくり</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2827547212"/>
                  </a:ext>
                </a:extLst>
              </a:tr>
              <a:tr h="254668">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10:40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10:50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1129426467"/>
                  </a:ext>
                </a:extLst>
              </a:tr>
              <a:tr h="254668">
                <a:tc vMerge="1">
                  <a:txBody>
                    <a:bodyPr/>
                    <a:lstStyle/>
                    <a:p>
                      <a:endParaRPr kumimoji="1" lang="ja-JP" altLang="en-US"/>
                    </a:p>
                  </a:txBody>
                  <a:tcPr/>
                </a:tc>
                <a:tc rowSpan="3">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10:50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11:20 (30)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3">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１．グループの旗づくり</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一人一役、全員が何かの役割を持ってください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2487215028"/>
                  </a:ext>
                </a:extLst>
              </a:tr>
              <a:tr h="47614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・グループ討議を効率的に進めるための決め事（ガイドライン）を決めます</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・決め事は誰もが判断できる言葉で</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3</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～５項目程度挙げてください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3980854575"/>
                  </a:ext>
                </a:extLst>
              </a:tr>
              <a:tr h="476143">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・グループの特長を表す</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グループ名</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を決め、「シンボルマーク」を</a:t>
                      </a:r>
                      <a:b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　描いてください　（</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2</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日目の発表までに完成させてください）</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433074800"/>
                  </a:ext>
                </a:extLst>
              </a:tr>
              <a:tr h="479953">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11:20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12:00 (40)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gridSpan="2">
                  <a:txBody>
                    <a:bodyPr/>
                    <a:lstStyle/>
                    <a:p>
                      <a:pPr algn="l" fontAlgn="ctr"/>
                      <a:r>
                        <a:rPr lang="en-US" altLang="ja-JP" sz="1400" b="1" i="0" u="none" strike="noStrike">
                          <a:solidFill>
                            <a:srgbClr val="0000FF"/>
                          </a:solidFill>
                          <a:effectLst/>
                          <a:latin typeface="BIZ UDPゴシック" panose="020B0400000000000000" pitchFamily="50" charset="-128"/>
                          <a:ea typeface="BIZ UDPゴシック" panose="020B0400000000000000" pitchFamily="50" charset="-128"/>
                        </a:rPr>
                        <a:t>QC</a:t>
                      </a: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ストーリー（ステップ）</a:t>
                      </a:r>
                      <a:b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・ＱＣ手法</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tc gridSpan="2">
                  <a:txBody>
                    <a:bodyPr/>
                    <a:lstStyle/>
                    <a:p>
                      <a:pPr algn="l" fontAlgn="ct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・問題解決、課題達成の進め方（ステップ＝手順）での位置付け</a:t>
                      </a:r>
                      <a:b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・ＱＣ手法 </a:t>
                      </a:r>
                      <a:r>
                        <a:rPr lang="en-US" altLang="ja-JP" sz="1400" b="1" i="0" u="none" strike="noStrike">
                          <a:solidFill>
                            <a:srgbClr val="0000FF"/>
                          </a:solidFill>
                          <a:effectLst/>
                          <a:latin typeface="BIZ UDPゴシック" panose="020B0400000000000000" pitchFamily="50" charset="-128"/>
                          <a:ea typeface="BIZ UDPゴシック" panose="020B0400000000000000" pitchFamily="50" charset="-128"/>
                        </a:rPr>
                        <a:t>Q7</a:t>
                      </a:r>
                      <a:r>
                        <a:rPr lang="ja-JP" altLang="en-US" sz="1400" b="1" i="0" u="none" strike="noStrike">
                          <a:solidFill>
                            <a:srgbClr val="0000FF"/>
                          </a:solidFill>
                          <a:effectLst/>
                          <a:latin typeface="BIZ UDPゴシック" panose="020B0400000000000000" pitchFamily="50" charset="-128"/>
                          <a:ea typeface="BIZ UDPゴシック" panose="020B0400000000000000" pitchFamily="50" charset="-128"/>
                        </a:rPr>
                        <a:t>ヒストグラム（度数分布表・工程能力指数）</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hMerge="1">
                  <a:txBody>
                    <a:bodyPr/>
                    <a:lstStyle/>
                    <a:p>
                      <a:endParaRPr kumimoji="1" lang="ja-JP" altLang="en-US"/>
                    </a:p>
                  </a:txBody>
                  <a:tcPr/>
                </a:tc>
                <a:extLst>
                  <a:ext uri="{0D108BD9-81ED-4DB2-BD59-A6C34878D82A}">
                    <a16:rowId xmlns:a16="http://schemas.microsoft.com/office/drawing/2014/main" val="2846856299"/>
                  </a:ext>
                </a:extLst>
              </a:tr>
              <a:tr h="254668">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12:00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13:00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昼食・休憩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・チーフアドバイザーの指示に従ってください。</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858218992"/>
                  </a:ext>
                </a:extLst>
              </a:tr>
              <a:tr h="254668">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13:00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13:10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7">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体験学習</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矢落し</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a:t>
                      </a:r>
                    </a:p>
                  </a:txBody>
                  <a:tcPr marL="6350" marR="6350" marT="6350"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進め方の説明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・矢落しゲームのルール説明</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1146222956"/>
                  </a:ext>
                </a:extLst>
              </a:tr>
              <a:tr h="476143">
                <a:tc vMerge="1">
                  <a:txBody>
                    <a:bodyPr/>
                    <a:lstStyle/>
                    <a:p>
                      <a:endParaRPr kumimoji="1" lang="ja-JP" altLang="en-US"/>
                    </a:p>
                  </a:txBody>
                  <a:tcPr/>
                </a:tc>
                <a:tc rowSpan="3">
                  <a:txBody>
                    <a:bodyPr/>
                    <a:lstStyle/>
                    <a:p>
                      <a:pPr algn="ctr" fontAlgn="ct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13:10</a:t>
                      </a: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dirty="0">
                          <a:solidFill>
                            <a:srgbClr val="006600"/>
                          </a:solidFill>
                          <a:effectLst/>
                          <a:latin typeface="BIZ UDPゴシック" panose="020B0400000000000000" pitchFamily="50" charset="-128"/>
                          <a:ea typeface="BIZ UDPゴシック" panose="020B0400000000000000" pitchFamily="50" charset="-128"/>
                        </a:rPr>
                        <a:t>15:20 (130)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rowSpan="3">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２．現状把握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①</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製作した矢から３本選出し、実際に矢を落して</a:t>
                      </a:r>
                      <a:b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b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データを取ります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4146523518"/>
                  </a:ext>
                </a:extLst>
              </a:tr>
              <a:tr h="25466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全体と個別のデータでヒストグラムを作成します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CCFFCC"/>
                    </a:solidFill>
                  </a:tcPr>
                </a:tc>
                <a:extLst>
                  <a:ext uri="{0D108BD9-81ED-4DB2-BD59-A6C34878D82A}">
                    <a16:rowId xmlns:a16="http://schemas.microsoft.com/office/drawing/2014/main" val="1016268337"/>
                  </a:ext>
                </a:extLst>
              </a:tr>
              <a:tr h="25466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③</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平均値･標準偏差･工程能力指数を算出します</a:t>
                      </a:r>
                    </a:p>
                  </a:txBody>
                  <a:tcPr marL="6350" marR="6350" marT="6350" marB="0" anchor="ctr">
                    <a:lnL w="6350" cap="flat" cmpd="sng" algn="ctr">
                      <a:solidFill>
                        <a:srgbClr val="000000"/>
                      </a:solidFill>
                      <a:prstDash val="dot"/>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3021435384"/>
                  </a:ext>
                </a:extLst>
              </a:tr>
              <a:tr h="254668">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15:20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15:30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vMerge="1">
                  <a:txBody>
                    <a:bodyPr/>
                    <a:lstStyle/>
                    <a:p>
                      <a:endParaRPr kumimoji="1" lang="ja-JP" altLang="en-US"/>
                    </a:p>
                  </a:txBody>
                  <a:tcPr/>
                </a:tc>
                <a:tc>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休憩</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　</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hMerge="1">
                  <a:txBody>
                    <a:bodyPr/>
                    <a:lstStyle/>
                    <a:p>
                      <a:endParaRPr kumimoji="1" lang="ja-JP" altLang="en-US"/>
                    </a:p>
                  </a:txBody>
                  <a:tcPr/>
                </a:tc>
                <a:extLst>
                  <a:ext uri="{0D108BD9-81ED-4DB2-BD59-A6C34878D82A}">
                    <a16:rowId xmlns:a16="http://schemas.microsoft.com/office/drawing/2014/main" val="2000458835"/>
                  </a:ext>
                </a:extLst>
              </a:tr>
              <a:tr h="254668">
                <a:tc vMerge="1">
                  <a:txBody>
                    <a:bodyPr/>
                    <a:lstStyle/>
                    <a:p>
                      <a:endParaRPr kumimoji="1" lang="ja-JP" altLang="en-US"/>
                    </a:p>
                  </a:txBody>
                  <a:tcPr/>
                </a:tc>
                <a:tc>
                  <a:txBody>
                    <a:bodyPr/>
                    <a:lstStyle/>
                    <a:p>
                      <a:pPr algn="ctr" fontAlgn="ct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15:30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15:50 (20)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３．目標の設定</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・不良数（率）、工程能力指数の目標値を決めます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360783"/>
                  </a:ext>
                </a:extLst>
              </a:tr>
              <a:tr h="254668">
                <a:tc vMerge="1">
                  <a:txBody>
                    <a:bodyPr/>
                    <a:lstStyle/>
                    <a:p>
                      <a:endParaRPr kumimoji="1" lang="ja-JP" altLang="en-US"/>
                    </a:p>
                  </a:txBody>
                  <a:tcPr/>
                </a:tc>
                <a:tc>
                  <a:txBody>
                    <a:bodyPr/>
                    <a:lstStyle/>
                    <a:p>
                      <a:pPr algn="ctr" fontAlgn="ct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15:50</a:t>
                      </a: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a:t>
                      </a:r>
                      <a:r>
                        <a:rPr lang="en-US" altLang="ja-JP" sz="1400" b="1" i="0" u="none" strike="noStrike">
                          <a:solidFill>
                            <a:srgbClr val="006600"/>
                          </a:solidFill>
                          <a:effectLst/>
                          <a:latin typeface="BIZ UDPゴシック" panose="020B0400000000000000" pitchFamily="50" charset="-128"/>
                          <a:ea typeface="BIZ UDPゴシック" panose="020B0400000000000000" pitchFamily="50" charset="-128"/>
                        </a:rPr>
                        <a:t>16:50 (60)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vMerge="1">
                  <a:txBody>
                    <a:bodyPr/>
                    <a:lstStyle/>
                    <a:p>
                      <a:endParaRPr kumimoji="1" lang="ja-JP" altLang="en-US"/>
                    </a:p>
                  </a:txBody>
                  <a:tcPr/>
                </a:tc>
                <a:tc>
                  <a:txBody>
                    <a:bodyPr/>
                    <a:lstStyle/>
                    <a:p>
                      <a:pPr algn="l" fontAlgn="ctr"/>
                      <a:r>
                        <a:rPr lang="ja-JP" altLang="en-US" sz="1400" b="1" i="0" u="none" strike="noStrike">
                          <a:solidFill>
                            <a:srgbClr val="006600"/>
                          </a:solidFill>
                          <a:effectLst/>
                          <a:latin typeface="BIZ UDPゴシック" panose="020B0400000000000000" pitchFamily="50" charset="-128"/>
                          <a:ea typeface="BIZ UDPゴシック" panose="020B0400000000000000" pitchFamily="50" charset="-128"/>
                        </a:rPr>
                        <a:t>４．要因の解析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gridSpan="2">
                  <a:txBody>
                    <a:bodyPr/>
                    <a:lstStyle/>
                    <a:p>
                      <a:pPr algn="l" fontAlgn="ctr"/>
                      <a:r>
                        <a:rPr lang="ja-JP" altLang="en-US" sz="1400" b="1" i="0" u="none" strike="noStrike" dirty="0">
                          <a:solidFill>
                            <a:srgbClr val="006600"/>
                          </a:solidFill>
                          <a:effectLst/>
                          <a:latin typeface="BIZ UDPゴシック" panose="020B0400000000000000" pitchFamily="50" charset="-128"/>
                          <a:ea typeface="BIZ UDPゴシック" panose="020B0400000000000000" pitchFamily="50" charset="-128"/>
                        </a:rPr>
                        <a:t>・特性要因図を使って要因を追求します</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CC"/>
                    </a:solidFill>
                  </a:tcPr>
                </a:tc>
                <a:tc hMerge="1">
                  <a:txBody>
                    <a:bodyPr/>
                    <a:lstStyle/>
                    <a:p>
                      <a:endParaRPr kumimoji="1" lang="ja-JP" altLang="en-US"/>
                    </a:p>
                  </a:txBody>
                  <a:tcPr/>
                </a:tc>
                <a:extLst>
                  <a:ext uri="{0D108BD9-81ED-4DB2-BD59-A6C34878D82A}">
                    <a16:rowId xmlns:a16="http://schemas.microsoft.com/office/drawing/2014/main" val="1203842760"/>
                  </a:ext>
                </a:extLst>
              </a:tr>
              <a:tr h="254668">
                <a:tc vMerge="1">
                  <a:txBody>
                    <a:bodyPr/>
                    <a:lstStyle/>
                    <a:p>
                      <a:endParaRPr kumimoji="1" lang="ja-JP" altLang="en-US"/>
                    </a:p>
                  </a:txBody>
                  <a:tcPr/>
                </a:tc>
                <a:tc>
                  <a:txBody>
                    <a:bodyPr/>
                    <a:lstStyle/>
                    <a:p>
                      <a:pPr algn="ctr" fontAlgn="ctr"/>
                      <a:r>
                        <a:rPr lang="en-US" altLang="ja-JP" sz="1400" b="1" i="0" u="none" strike="noStrike">
                          <a:effectLst/>
                          <a:latin typeface="BIZ UDPゴシック" panose="020B0400000000000000" pitchFamily="50" charset="-128"/>
                          <a:ea typeface="BIZ UDPゴシック" panose="020B0400000000000000" pitchFamily="50" charset="-128"/>
                        </a:rPr>
                        <a:t>16:50</a:t>
                      </a:r>
                      <a:r>
                        <a:rPr lang="ja-JP" altLang="en-US" sz="1400" b="1" i="0" u="none" strike="noStrike">
                          <a:effectLst/>
                          <a:latin typeface="BIZ UDPゴシック" panose="020B0400000000000000" pitchFamily="50" charset="-128"/>
                          <a:ea typeface="BIZ UDPゴシック" panose="020B0400000000000000" pitchFamily="50" charset="-128"/>
                        </a:rPr>
                        <a:t>～</a:t>
                      </a:r>
                      <a:r>
                        <a:rPr lang="en-US" altLang="ja-JP" sz="1400" b="1" i="0" u="none" strike="noStrike">
                          <a:effectLst/>
                          <a:latin typeface="BIZ UDPゴシック" panose="020B0400000000000000" pitchFamily="50" charset="-128"/>
                          <a:ea typeface="BIZ UDPゴシック" panose="020B0400000000000000" pitchFamily="50" charset="-128"/>
                        </a:rPr>
                        <a:t>17:00 (10)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l" fontAlgn="ctr"/>
                      <a:r>
                        <a:rPr lang="ja-JP" altLang="en-US" sz="1400" b="1" i="0" u="none" strike="noStrike">
                          <a:effectLst/>
                          <a:latin typeface="BIZ UDPゴシック" panose="020B0400000000000000" pitchFamily="50" charset="-128"/>
                          <a:ea typeface="BIZ UDPゴシック" panose="020B0400000000000000" pitchFamily="50" charset="-128"/>
                        </a:rPr>
                        <a:t>連絡事項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gridSpan="2">
                  <a:txBody>
                    <a:bodyPr/>
                    <a:lstStyle/>
                    <a:p>
                      <a:pPr algn="l" fontAlgn="ctr"/>
                      <a:r>
                        <a:rPr lang="ja-JP" altLang="en-US" sz="1400" b="1" i="0" u="none" strike="noStrike" dirty="0">
                          <a:effectLst/>
                          <a:latin typeface="BIZ UDPゴシック" panose="020B0400000000000000" pitchFamily="50" charset="-128"/>
                          <a:ea typeface="BIZ UDPゴシック" panose="020B0400000000000000" pitchFamily="50" charset="-128"/>
                        </a:rPr>
                        <a:t>・２日目の連絡事項等</a:t>
                      </a:r>
                    </a:p>
                  </a:txBody>
                  <a:tcPr marL="6350" marR="6350" marT="635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extLst>
                  <a:ext uri="{0D108BD9-81ED-4DB2-BD59-A6C34878D82A}">
                    <a16:rowId xmlns:a16="http://schemas.microsoft.com/office/drawing/2014/main" val="3695385086"/>
                  </a:ext>
                </a:extLst>
              </a:tr>
            </a:tbl>
          </a:graphicData>
        </a:graphic>
      </p:graphicFrame>
      <p:sp>
        <p:nvSpPr>
          <p:cNvPr id="6" name="Text Box 2">
            <a:extLst>
              <a:ext uri="{FF2B5EF4-FFF2-40B4-BE49-F238E27FC236}">
                <a16:creationId xmlns:a16="http://schemas.microsoft.com/office/drawing/2014/main" id="{EF164671-A057-9EF3-1F4C-92A31052E3EB}"/>
              </a:ext>
            </a:extLst>
          </p:cNvPr>
          <p:cNvSpPr txBox="1">
            <a:spLocks noChangeArrowheads="1"/>
          </p:cNvSpPr>
          <p:nvPr/>
        </p:nvSpPr>
        <p:spPr bwMode="auto">
          <a:xfrm>
            <a:off x="216868" y="44624"/>
            <a:ext cx="47990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latin typeface="BIZ UDPゴシック" panose="020B0400000000000000" pitchFamily="50" charset="-128"/>
                <a:ea typeface="BIZ UDPゴシック" panose="020B0400000000000000" pitchFamily="50" charset="-128"/>
              </a:rPr>
              <a:t>進め方　（研修プログラム）</a:t>
            </a:r>
            <a:endParaRPr lang="en-US" altLang="ja-JP" sz="2400" b="1"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89156336"/>
      </p:ext>
    </p:extLst>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altLang="ja-JP" sz="1600" b="0" i="0" u="none" strike="noStrike" cap="none" normalizeH="0" baseline="0" smtClean="0">
            <a:ln>
              <a:noFill/>
            </a:ln>
            <a:solidFill>
              <a:schemeClr val="tx1"/>
            </a:solidFill>
            <a:effectLst/>
            <a:latin typeface="Times New Roman" pitchFamily="18" charset="0"/>
            <a:ea typeface="HG丸ｺﾞｼｯｸM-PRO"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1" lang="en-US" altLang="ja-JP" sz="1600" b="0" i="0" u="none" strike="noStrike" cap="none" normalizeH="0" baseline="0" smtClean="0">
            <a:ln>
              <a:noFill/>
            </a:ln>
            <a:solidFill>
              <a:schemeClr val="tx1"/>
            </a:solidFill>
            <a:effectLst/>
            <a:latin typeface="Times New Roman" pitchFamily="18" charset="0"/>
            <a:ea typeface="HG丸ｺﾞｼｯｸM-PRO"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5597</TotalTime>
  <Words>12624</Words>
  <Application>Microsoft Office PowerPoint</Application>
  <PresentationFormat>ワイド画面</PresentationFormat>
  <Paragraphs>1848</Paragraphs>
  <Slides>60</Slides>
  <Notes>5</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60</vt:i4>
      </vt:variant>
    </vt:vector>
  </HeadingPairs>
  <TitlesOfParts>
    <vt:vector size="68" baseType="lpstr">
      <vt:lpstr>BIZ UDPゴシック</vt:lpstr>
      <vt:lpstr>HG丸ｺﾞｼｯｸM-PRO</vt:lpstr>
      <vt:lpstr>Meiryo UI</vt:lpstr>
      <vt:lpstr>ＭＳ Ｐゴシック</vt:lpstr>
      <vt:lpstr>游ゴシック</vt:lpstr>
      <vt:lpstr>Arial</vt:lpstr>
      <vt:lpstr>Times New Roman</vt: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Aya Ishikawa</dc:creator>
  <cp:lastModifiedBy>Kakehi,Kazuo / 筧  一雄</cp:lastModifiedBy>
  <cp:revision>291</cp:revision>
  <cp:lastPrinted>2023-11-03T01:50:06Z</cp:lastPrinted>
  <dcterms:created xsi:type="dcterms:W3CDTF">1601-01-01T00:00:00Z</dcterms:created>
  <dcterms:modified xsi:type="dcterms:W3CDTF">2025-11-10T08:43:16Z</dcterms:modified>
</cp:coreProperties>
</file>