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132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8731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81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761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980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9356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5263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62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219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472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660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0D33E-A030-444E-8774-8DC712A4CD27}" type="datetimeFigureOut">
              <a:rPr kumimoji="1" lang="ja-JP" altLang="en-US" smtClean="0"/>
              <a:t>2025/10/20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D8AFD-3F52-4677-AA1B-5D2425CA77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200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335174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C－１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⑩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138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97389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C－2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⑩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298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270695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C－3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⑩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119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970027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C－4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⑩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331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854232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C－5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⑩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8314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724604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C－6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⑩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9043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989594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C－7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⑩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498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2BD8FA64-4C12-AE9C-E523-7F037F8301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937794"/>
              </p:ext>
            </p:extLst>
          </p:nvPr>
        </p:nvGraphicFramePr>
        <p:xfrm>
          <a:off x="2030453" y="763456"/>
          <a:ext cx="8862825" cy="4572000"/>
        </p:xfrm>
        <a:graphic>
          <a:graphicData uri="http://schemas.openxmlformats.org/drawingml/2006/table">
            <a:tbl>
              <a:tblPr/>
              <a:tblGrid>
                <a:gridCol w="354513">
                  <a:extLst>
                    <a:ext uri="{9D8B030D-6E8A-4147-A177-3AD203B41FA5}">
                      <a16:colId xmlns:a16="http://schemas.microsoft.com/office/drawing/2014/main" val="62105891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6553133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5035502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00048660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348010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0205174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524751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922261373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973850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61841812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6277007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990773584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54675541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510565791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269451565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981572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66941776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421410000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892659700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144385365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51682084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750267639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52910403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3930126178"/>
                    </a:ext>
                  </a:extLst>
                </a:gridCol>
                <a:gridCol w="354513">
                  <a:extLst>
                    <a:ext uri="{9D8B030D-6E8A-4147-A177-3AD203B41FA5}">
                      <a16:colId xmlns:a16="http://schemas.microsoft.com/office/drawing/2014/main" val="1340819284"/>
                    </a:ext>
                  </a:extLst>
                </a:gridCol>
              </a:tblGrid>
              <a:tr h="171450">
                <a:tc rowSpan="4" gridSpan="10">
                  <a:txBody>
                    <a:bodyPr/>
                    <a:lstStyle/>
                    <a:p>
                      <a:pPr algn="l" fontAlgn="ctr"/>
                      <a:r>
                        <a:rPr lang="en-US" sz="10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C－8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46567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75580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984812"/>
                  </a:ext>
                </a:extLst>
              </a:tr>
              <a:tr h="171450">
                <a:tc gridSpan="10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44675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3271843"/>
                  </a:ext>
                </a:extLst>
              </a:tr>
              <a:tr h="1828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同封資料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85693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5175616"/>
                  </a:ext>
                </a:extLst>
              </a:tr>
              <a:tr h="3810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①　グループ机上 №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8108385"/>
                  </a:ext>
                </a:extLst>
              </a:tr>
              <a:tr h="381000">
                <a:tc gridSpan="17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②　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C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GD 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記録用紙 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〔</a:t>
                      </a:r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発表資料 ① ～ ⑩</a:t>
                      </a:r>
                      <a:r>
                        <a:rPr lang="en-US" altLang="ja-JP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〕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07734"/>
                  </a:ext>
                </a:extLst>
              </a:tr>
              <a:tr h="381000">
                <a:tc gridSpan="19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③　アンケート用紙（２日目研修終了時）*用紙の方のみ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20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ja-JP" altLang="en-US" sz="20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→要 回収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679315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4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96827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456889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【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要 回収</a:t>
                      </a:r>
                      <a:r>
                        <a:rPr lang="en-US" altLang="ja-JP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】</a:t>
                      </a:r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･･･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18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各グループアドバイザーが回収し、チーフに渡してください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2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1" i="0" u="none" strike="noStrike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9846798"/>
                  </a:ext>
                </a:extLst>
              </a:tr>
              <a:tr h="18288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　　　　　　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l" fontAlgn="ctr"/>
                      <a:r>
                        <a:rPr lang="ja-JP" altLang="en-US" sz="1800" b="1" i="0" u="none" strike="noStrike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チーフは各グループ封筒を確認し、行事担当事務局に渡してください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0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9906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</TotalTime>
  <Words>600</Words>
  <Application>Microsoft Office PowerPoint</Application>
  <PresentationFormat>ワイド画面</PresentationFormat>
  <Paragraphs>88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BIZ UDPゴシック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トヨタ車体株式会社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Kakehi,Kazuo / 筧  一雄</dc:creator>
  <cp:lastModifiedBy>Kakehi,Kazuo / 筧  一雄</cp:lastModifiedBy>
  <cp:revision>3</cp:revision>
  <dcterms:created xsi:type="dcterms:W3CDTF">2025-10-18T22:52:49Z</dcterms:created>
  <dcterms:modified xsi:type="dcterms:W3CDTF">2025-10-19T15:12:03Z</dcterms:modified>
</cp:coreProperties>
</file>