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132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73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8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761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980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9356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263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62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219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472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660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00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484764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－１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➆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13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284930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</a:t>
                      </a:r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</a:t>
                      </a:r>
                      <a:endParaRPr lang="en-US" sz="10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➆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4980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572496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</a:t>
                      </a:r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</a:t>
                      </a:r>
                      <a:endParaRPr lang="en-US" sz="10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➆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373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316247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</a:t>
                      </a:r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</a:t>
                      </a:r>
                      <a:endParaRPr lang="en-US" sz="10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➆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4756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95914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</a:t>
                      </a:r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5</a:t>
                      </a:r>
                      <a:endParaRPr lang="en-US" sz="10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➆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879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991212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</a:t>
                      </a:r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6</a:t>
                      </a:r>
                      <a:endParaRPr lang="en-US" sz="10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➆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982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070906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</a:t>
                      </a:r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7</a:t>
                      </a:r>
                      <a:endParaRPr lang="en-US" sz="10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➆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1621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470434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</a:t>
                      </a:r>
                      <a:r>
                        <a:rPr lang="en-US" altLang="ja-JP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8</a:t>
                      </a:r>
                      <a:endParaRPr lang="en-US" sz="10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➆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153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600</Words>
  <Application>Microsoft Office PowerPoint</Application>
  <PresentationFormat>ワイド画面</PresentationFormat>
  <Paragraphs>88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BIZ UDPゴシック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トヨタ車体株式会社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Kakehi,Kazuo / 筧  一雄</dc:creator>
  <cp:lastModifiedBy>Kakehi,Kazuo / 筧  一雄</cp:lastModifiedBy>
  <cp:revision>4</cp:revision>
  <dcterms:created xsi:type="dcterms:W3CDTF">2025-10-18T22:52:49Z</dcterms:created>
  <dcterms:modified xsi:type="dcterms:W3CDTF">2025-10-19T15:20:16Z</dcterms:modified>
</cp:coreProperties>
</file>