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4" r:id="rId2"/>
    <p:sldId id="257" r:id="rId3"/>
    <p:sldId id="395" r:id="rId4"/>
    <p:sldId id="373" r:id="rId5"/>
    <p:sldId id="372" r:id="rId6"/>
    <p:sldId id="374" r:id="rId7"/>
    <p:sldId id="375" r:id="rId8"/>
    <p:sldId id="397" r:id="rId9"/>
    <p:sldId id="376" r:id="rId10"/>
    <p:sldId id="377" r:id="rId11"/>
    <p:sldId id="396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F973-5B8E-4BE5-A866-BE3E6E9B9EB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A63F5-7138-42DF-92DC-2B78B8C4E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3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9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31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32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19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66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5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07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77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26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55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84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E1FF-9031-4A9C-9F20-B061CE82F40B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A7574-44C9-4A8B-966C-2B82BBDF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53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C9448.A0776E5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479E9E-D904-402E-8F8F-659FF2359191}"/>
              </a:ext>
            </a:extLst>
          </p:cNvPr>
          <p:cNvSpPr txBox="1"/>
          <p:nvPr/>
        </p:nvSpPr>
        <p:spPr>
          <a:xfrm>
            <a:off x="3734602" y="1540043"/>
            <a:ext cx="14437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ステージ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7CB9AF-5712-449C-8074-17C7F0B95EAB}"/>
              </a:ext>
            </a:extLst>
          </p:cNvPr>
          <p:cNvSpPr txBox="1"/>
          <p:nvPr/>
        </p:nvSpPr>
        <p:spPr>
          <a:xfrm>
            <a:off x="4102856" y="2762442"/>
            <a:ext cx="180000" cy="174632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ABCDEF</a:t>
            </a:r>
          </a:p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542786-A534-4E88-83C7-EA4DD36F28F9}"/>
              </a:ext>
            </a:extLst>
          </p:cNvPr>
          <p:cNvSpPr txBox="1"/>
          <p:nvPr/>
        </p:nvSpPr>
        <p:spPr>
          <a:xfrm>
            <a:off x="4102856" y="4515517"/>
            <a:ext cx="180000" cy="16048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GHIJKL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E3245C-83C0-4ADD-8802-323AED85D50C}"/>
              </a:ext>
            </a:extLst>
          </p:cNvPr>
          <p:cNvSpPr txBox="1"/>
          <p:nvPr/>
        </p:nvSpPr>
        <p:spPr>
          <a:xfrm>
            <a:off x="3139855" y="4245097"/>
            <a:ext cx="228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年度留任再任幹事席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0EB9C98-619B-4359-9B7E-79D96AB62E2F}"/>
              </a:ext>
            </a:extLst>
          </p:cNvPr>
          <p:cNvGrpSpPr/>
          <p:nvPr/>
        </p:nvGrpSpPr>
        <p:grpSpPr>
          <a:xfrm>
            <a:off x="1571901" y="669891"/>
            <a:ext cx="5927768" cy="5931424"/>
            <a:chOff x="1228972" y="1137093"/>
            <a:chExt cx="5927768" cy="593142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3A4F9C2-E3C7-4D19-87B2-880ABCAD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92" b="95937" l="4222" r="92000">
                          <a14:foregroundMark x1="64667" y1="69074" x2="46667" y2="30700"/>
                          <a14:foregroundMark x1="46667" y1="30700" x2="46667" y2="30474"/>
                          <a14:foregroundMark x1="82000" y1="69977" x2="85778" y2="49887"/>
                          <a14:foregroundMark x1="85778" y1="49887" x2="80667" y2="21670"/>
                          <a14:foregroundMark x1="84000" y1="22799" x2="69111" y2="12415"/>
                          <a14:foregroundMark x1="69111" y1="12415" x2="46444" y2="7675"/>
                          <a14:foregroundMark x1="46444" y1="7675" x2="17333" y2="28894"/>
                          <a14:foregroundMark x1="5556" y1="56433" x2="9778" y2="35666"/>
                          <a14:foregroundMark x1="9778" y1="35666" x2="30000" y2="10384"/>
                          <a14:foregroundMark x1="30000" y1="10384" x2="48889" y2="5192"/>
                          <a14:foregroundMark x1="48889" y1="5192" x2="64222" y2="9029"/>
                          <a14:foregroundMark x1="77111" y1="11738" x2="77778" y2="12641"/>
                          <a14:foregroundMark x1="89556" y1="64334" x2="91333" y2="79910"/>
                          <a14:foregroundMark x1="92222" y1="74718" x2="70444" y2="93679"/>
                          <a14:foregroundMark x1="70444" y1="91196" x2="41778" y2="71558"/>
                          <a14:foregroundMark x1="41778" y1="71558" x2="41778" y2="71558"/>
                          <a14:foregroundMark x1="8444" y1="67720" x2="8667" y2="52596"/>
                          <a14:foregroundMark x1="8222" y1="68849" x2="8000" y2="35666"/>
                          <a14:foregroundMark x1="8000" y1="35666" x2="6889" y2="34312"/>
                          <a14:foregroundMark x1="55333" y1="92551" x2="44000" y2="89391"/>
                          <a14:foregroundMark x1="66000" y1="94131" x2="35333" y2="89842"/>
                          <a14:foregroundMark x1="5333" y1="53047" x2="4444" y2="51467"/>
                          <a14:foregroundMark x1="78667" y1="90293" x2="74889" y2="93905"/>
                          <a14:foregroundMark x1="63778" y1="88939" x2="63778" y2="88939"/>
                          <a14:foregroundMark x1="46889" y1="97517" x2="34000" y2="93228"/>
                          <a14:foregroundMark x1="34000" y1="93228" x2="43556" y2="959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497616">
              <a:off x="1228972" y="1137093"/>
              <a:ext cx="5927768" cy="5931424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47CD0A7-7795-4C0D-A0D6-AAEAC10A24D1}"/>
                </a:ext>
              </a:extLst>
            </p:cNvPr>
            <p:cNvSpPr txBox="1"/>
            <p:nvPr/>
          </p:nvSpPr>
          <p:spPr>
            <a:xfrm>
              <a:off x="3237163" y="2431595"/>
              <a:ext cx="19113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2026</a:t>
              </a:r>
              <a:r>
                <a:rPr kumimoji="1" lang="ja-JP" altLang="en-US" sz="14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年度新任幹事席</a:t>
              </a: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F99640C9-CC3A-4AF9-B440-6ED0BC392B4D}"/>
                </a:ext>
              </a:extLst>
            </p:cNvPr>
            <p:cNvSpPr/>
            <p:nvPr/>
          </p:nvSpPr>
          <p:spPr>
            <a:xfrm>
              <a:off x="2996724" y="2755690"/>
              <a:ext cx="2392264" cy="502488"/>
            </a:xfrm>
            <a:prstGeom prst="roundRect">
              <a:avLst/>
            </a:prstGeom>
            <a:noFill/>
            <a:ln w="3810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1F4CF23F-6B03-4CAE-8308-8FC68987CE98}"/>
                </a:ext>
              </a:extLst>
            </p:cNvPr>
            <p:cNvSpPr/>
            <p:nvPr/>
          </p:nvSpPr>
          <p:spPr>
            <a:xfrm>
              <a:off x="3086724" y="3518848"/>
              <a:ext cx="2392264" cy="763591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5552F9F8-561E-4DF2-96A7-D5D43D4F482C}"/>
                </a:ext>
              </a:extLst>
            </p:cNvPr>
            <p:cNvSpPr/>
            <p:nvPr/>
          </p:nvSpPr>
          <p:spPr>
            <a:xfrm rot="1489047">
              <a:off x="1726760" y="3410393"/>
              <a:ext cx="1170582" cy="505678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36F71311-C18A-4DED-881D-3E04BF973D3C}"/>
                </a:ext>
              </a:extLst>
            </p:cNvPr>
            <p:cNvSpPr/>
            <p:nvPr/>
          </p:nvSpPr>
          <p:spPr>
            <a:xfrm rot="20446469">
              <a:off x="5462086" y="3438335"/>
              <a:ext cx="1266216" cy="505678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B4312D2F-D6FB-45F2-BA7B-6DC416E27A26}"/>
                </a:ext>
              </a:extLst>
            </p:cNvPr>
            <p:cNvSpPr/>
            <p:nvPr/>
          </p:nvSpPr>
          <p:spPr>
            <a:xfrm>
              <a:off x="3081501" y="4559626"/>
              <a:ext cx="2201699" cy="76167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3C5DA85-C92A-40E5-8657-3E866081C77D}"/>
                </a:ext>
              </a:extLst>
            </p:cNvPr>
            <p:cNvSpPr txBox="1"/>
            <p:nvPr/>
          </p:nvSpPr>
          <p:spPr>
            <a:xfrm>
              <a:off x="3349917" y="5315255"/>
              <a:ext cx="173301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役員・事務局席席</a:t>
              </a: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994DDA6-B44C-4D1C-AC02-B01BBCA03542}"/>
                </a:ext>
              </a:extLst>
            </p:cNvPr>
            <p:cNvSpPr/>
            <p:nvPr/>
          </p:nvSpPr>
          <p:spPr>
            <a:xfrm rot="1489047">
              <a:off x="1792396" y="4307341"/>
              <a:ext cx="1170582" cy="50567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31750BBD-6AEA-4D3C-8EB4-F6D784D4CDDB}"/>
                </a:ext>
              </a:extLst>
            </p:cNvPr>
            <p:cNvSpPr/>
            <p:nvPr/>
          </p:nvSpPr>
          <p:spPr>
            <a:xfrm rot="20446469">
              <a:off x="5549254" y="4262678"/>
              <a:ext cx="1266216" cy="50567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B8AF52D-CDD7-45E8-B496-188644F5077F}"/>
                </a:ext>
              </a:extLst>
            </p:cNvPr>
            <p:cNvSpPr txBox="1"/>
            <p:nvPr/>
          </p:nvSpPr>
          <p:spPr>
            <a:xfrm>
              <a:off x="3226657" y="4212200"/>
              <a:ext cx="19113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2026</a:t>
              </a:r>
              <a:r>
                <a:rPr kumimoji="1" lang="ja-JP" altLang="en-US" sz="1400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年度留任幹事席</a:t>
              </a: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B260E2FA-F716-42A0-9B5C-8356C6809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6" b="97041" l="9910" r="89189">
                        <a14:foregroundMark x1="90090" y1="49704" x2="87387" y2="87574"/>
                        <a14:foregroundMark x1="10811" y1="93491" x2="76577" y2="97041"/>
                        <a14:foregroundMark x1="76577" y1="97041" x2="83784" y2="958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583" y="1487347"/>
            <a:ext cx="297405" cy="45280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50CBBC9-A571-4A86-B6D9-27424D614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6" b="97041" l="9910" r="89189">
                        <a14:foregroundMark x1="90090" y1="49704" x2="87387" y2="87574"/>
                        <a14:foregroundMark x1="10811" y1="93491" x2="76577" y2="97041"/>
                        <a14:foregroundMark x1="76577" y1="97041" x2="83784" y2="958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04710" y="1534403"/>
            <a:ext cx="273445" cy="45280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0354980-B565-43A2-A6D4-491917620CA9}"/>
              </a:ext>
            </a:extLst>
          </p:cNvPr>
          <p:cNvSpPr/>
          <p:nvPr/>
        </p:nvSpPr>
        <p:spPr>
          <a:xfrm>
            <a:off x="1403648" y="98699"/>
            <a:ext cx="6264275" cy="503238"/>
          </a:xfrm>
          <a:prstGeom prst="rect">
            <a:avLst/>
          </a:prstGeom>
          <a:solidFill>
            <a:srgbClr val="66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『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新任幹事研修会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座席案内</a:t>
            </a:r>
            <a:endParaRPr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F0324A-2111-4516-BAC4-D60B41CC6064}"/>
              </a:ext>
            </a:extLst>
          </p:cNvPr>
          <p:cNvSpPr txBox="1"/>
          <p:nvPr/>
        </p:nvSpPr>
        <p:spPr>
          <a:xfrm>
            <a:off x="189175" y="5951120"/>
            <a:ext cx="446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受付済ませてからご着席ください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EF5A342-8388-4CDF-A567-49EE16D2ADF5}"/>
              </a:ext>
            </a:extLst>
          </p:cNvPr>
          <p:cNvSpPr/>
          <p:nvPr/>
        </p:nvSpPr>
        <p:spPr>
          <a:xfrm>
            <a:off x="3840480" y="1078029"/>
            <a:ext cx="1443790" cy="46201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ステージ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3BF8A6-CCAC-8300-0FB9-F2308FD35419}"/>
              </a:ext>
            </a:extLst>
          </p:cNvPr>
          <p:cNvSpPr txBox="1"/>
          <p:nvPr/>
        </p:nvSpPr>
        <p:spPr>
          <a:xfrm>
            <a:off x="8325853" y="3489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82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612424"/>
            <a:ext cx="8837612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支部役員挨拶</a:t>
            </a:r>
            <a:br>
              <a:rPr lang="en-US" altLang="ja-JP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</a:br>
            <a:endParaRPr lang="ja-JP" altLang="en-US" sz="6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HG丸ｺﾞｼｯｸM-PRO" pitchFamily="50" charset="-128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316" y="2329817"/>
            <a:ext cx="690141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日本製鉄㈱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名古屋製鉄所   　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石井 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幹事長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　　　　　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トヨタ自動車㈱　　　　　　　　　</a:t>
            </a:r>
            <a:r>
              <a:rPr lang="zh-TW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菊池 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副幹事長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㈱豊田自動織機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東海支部愛知地区担当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木寺 副世話人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zh-TW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　　　　　</a:t>
            </a:r>
            <a:endParaRPr lang="ja-JP" altLang="en-US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8B8FD0-4828-33B1-A51B-C6652C6BA54B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85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23904"/>
            <a:ext cx="883761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休憩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563" y="3429000"/>
            <a:ext cx="63368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１０：５０迄にお戻りください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8CDF8C-0AEA-5AE2-FD0A-D546C13BCCAA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03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81656"/>
            <a:ext cx="883761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幹事マニュアルの解説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32" y="3665310"/>
            <a:ext cx="82991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愛三工業㈱ 　　　　　 古賀</a:t>
            </a:r>
            <a:r>
              <a:rPr lang="zh-TW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委員長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　　　　　（活性化行事委</a:t>
            </a:r>
            <a:r>
              <a:rPr lang="zh-TW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員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会）　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E32EC8-1022-FB21-0D65-5D8F6A33F842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84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81656"/>
            <a:ext cx="883761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新・ レベルアップシート</a:t>
            </a:r>
            <a:br>
              <a:rPr lang="en-US" altLang="ja-JP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</a:b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の解説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47" y="3794264"/>
            <a:ext cx="75847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株式会社東海理化　　　深川　事務局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　　　　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57E223-A940-44DB-0ABE-90556F3C0B54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671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91282"/>
            <a:ext cx="883761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  普及拡大委員会の活動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417FEA1-AECA-4D95-8752-A4AC03EA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47" y="3861236"/>
            <a:ext cx="75847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トヨタ自動車株式会社　　朝倉</a:t>
            </a:r>
            <a:r>
              <a:rPr lang="zh-TW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委員長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　　　　　　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3838CD-0F9E-1D23-B8FA-96F10B639CBA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636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91282"/>
            <a:ext cx="883761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  昼食・休憩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417FEA1-AECA-4D95-8752-A4AC03EA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47" y="2215317"/>
            <a:ext cx="75847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時間：１１：４５</a:t>
            </a:r>
            <a:r>
              <a:rPr lang="en-US" altLang="ja-JP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１２：３０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場所：６０４　会議室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　　　　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昼食・休憩終了後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小ホールへお戻りください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88B89D-2BEE-3BCB-9D0E-F2D9D1C12FCB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5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81656"/>
            <a:ext cx="883761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zh-TW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先輩幹事体験談発表</a:t>
            </a:r>
            <a:endParaRPr lang="ja-JP" altLang="en-US" sz="6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HG丸ｺﾞｼｯｸM-PRO" pitchFamily="50" charset="-128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28" y="3178247"/>
            <a:ext cx="805634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＜スタッフ幹事＞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愛知製鋼株式会社　　　　 山村　幹事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＜ライン幹事＞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日本車輌製造株式会社</a:t>
            </a:r>
            <a:r>
              <a:rPr lang="zh-TW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	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     中山</a:t>
            </a:r>
            <a:r>
              <a:rPr lang="zh-TW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 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幹事</a:t>
            </a:r>
            <a:endParaRPr lang="zh-TW" altLang="en-US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B480E1-AB95-1D74-8C42-E3164D8EF997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186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81656"/>
            <a:ext cx="8837612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インタビュアマニュアの説明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47" y="3794264"/>
            <a:ext cx="758470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株式会社豊田自動織機　  村上　幹事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（活性化幹事委員会委員長）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小島プレス工業株式会社　花井　幹事　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（活性化委員）　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E725F-5213-4134-4D73-377D54022EC6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630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91282"/>
            <a:ext cx="883761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幹事総会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417FEA1-AECA-4D95-8752-A4AC03EA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47" y="2215317"/>
            <a:ext cx="75847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時間：１４：４０</a:t>
            </a:r>
            <a:r>
              <a:rPr lang="en-US" altLang="ja-JP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１６：３３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場所：小ホール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　　　　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休憩終了後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小ホールへお戻りください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A60CB7-5D2B-A778-BE68-88174B5D416A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3680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" y="609115"/>
            <a:ext cx="883761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アンケート記入</a:t>
            </a:r>
            <a:r>
              <a:rPr lang="en-US" altLang="ja-JP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/</a:t>
            </a: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連絡事項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417FEA1-AECA-4D95-8752-A4AC03EA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45" y="3694340"/>
            <a:ext cx="758470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＜明日の予定＞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３月６日（金）</a:t>
            </a:r>
            <a:br>
              <a:rPr lang="en-US" altLang="ja-JP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</a:b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開始時間：９：１５</a:t>
            </a:r>
            <a:r>
              <a:rPr lang="en-US" altLang="ja-JP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受付を済ませて小ホールに着席願います　　　　　　　　　　　　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5C1AFFC-32D2-4D22-BF1E-64AE4DA88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89118"/>
              </p:ext>
            </p:extLst>
          </p:nvPr>
        </p:nvGraphicFramePr>
        <p:xfrm>
          <a:off x="412954" y="1468425"/>
          <a:ext cx="8042786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5000">
                  <a:extLst>
                    <a:ext uri="{9D8B030D-6E8A-4147-A177-3AD203B41FA5}">
                      <a16:colId xmlns:a16="http://schemas.microsoft.com/office/drawing/2014/main" val="3030646374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1637238746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1206173347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2757021202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908825889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3782803294"/>
                    </a:ext>
                  </a:extLst>
                </a:gridCol>
                <a:gridCol w="895556">
                  <a:extLst>
                    <a:ext uri="{9D8B030D-6E8A-4147-A177-3AD203B41FA5}">
                      <a16:colId xmlns:a16="http://schemas.microsoft.com/office/drawing/2014/main" val="1281731959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817153012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152368927"/>
                    </a:ext>
                  </a:extLst>
                </a:gridCol>
              </a:tblGrid>
              <a:tr h="21534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&lt;</a:t>
                      </a:r>
                      <a:r>
                        <a:rPr lang="ja-JP" altLang="en-US" sz="20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アンケート</a:t>
                      </a:r>
                      <a:r>
                        <a:rPr lang="en-US" sz="20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URL&gt;</a:t>
                      </a:r>
                      <a:endParaRPr lang="en-US" sz="20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104250"/>
                  </a:ext>
                </a:extLst>
              </a:tr>
              <a:tr h="2286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0000FF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https://forms.office.com/r/wWsZ1ZTVQ9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4074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6FA70-5577-F402-46FB-B96C013D864A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19</a:t>
            </a:r>
            <a:endParaRPr kumimoji="1" lang="ja-JP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D83E70A-9752-2898-9399-FAE9B774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633" y="183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5" name="図 1">
            <a:extLst>
              <a:ext uri="{FF2B5EF4-FFF2-40B4-BE49-F238E27FC236}">
                <a16:creationId xmlns:a16="http://schemas.microsoft.com/office/drawing/2014/main" id="{62E8C4F5-ED8B-486D-3095-1096F9DF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33" y="2295525"/>
            <a:ext cx="22669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1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1475582" y="6038869"/>
            <a:ext cx="6192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【</a:t>
            </a:r>
            <a:r>
              <a:rPr lang="ja-JP" altLang="en-US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担当会社</a:t>
            </a:r>
            <a:r>
              <a:rPr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】</a:t>
            </a:r>
            <a:r>
              <a:rPr lang="ja-JP" altLang="en-US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トヨタ紡織</a:t>
            </a:r>
            <a:r>
              <a:rPr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</a:t>
            </a:r>
            <a:r>
              <a:rPr lang="ja-JP" altLang="en-US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株式会社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623219" y="4360863"/>
            <a:ext cx="58975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期日：２０２６年３月５日</a:t>
            </a:r>
            <a:r>
              <a:rPr lang="en-US" altLang="ja-JP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木</a:t>
            </a:r>
            <a:r>
              <a:rPr lang="en-US" altLang="ja-JP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)</a:t>
            </a:r>
            <a:endParaRPr lang="ja-JP" altLang="en-US" sz="2800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　　　　３月６日</a:t>
            </a:r>
            <a:r>
              <a:rPr lang="en-US" altLang="ja-JP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金</a:t>
            </a:r>
            <a:r>
              <a:rPr lang="en-US" altLang="ja-JP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)</a:t>
            </a:r>
            <a:endParaRPr lang="ja-JP" altLang="en-US" sz="2800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3194" y="1331913"/>
            <a:ext cx="883761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愛知地区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２０２６年度</a:t>
            </a:r>
            <a:endParaRPr lang="en-US" altLang="ja-JP" sz="4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HG丸ｺﾞｼｯｸM-PRO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ja-JP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『</a:t>
            </a:r>
            <a:r>
              <a:rPr lang="ja-JP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新任幹事研修会</a:t>
            </a:r>
            <a:r>
              <a:rPr lang="en-US" altLang="ja-JP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』</a:t>
            </a:r>
            <a:endParaRPr lang="ja-JP" alt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HG丸ｺﾞｼｯｸM-PRO" pitchFamily="50" charset="-128"/>
            </a:endParaRPr>
          </a:p>
        </p:txBody>
      </p:sp>
      <p:grpSp>
        <p:nvGrpSpPr>
          <p:cNvPr id="5125" name="Group 16"/>
          <p:cNvGrpSpPr>
            <a:grpSpLocks/>
          </p:cNvGrpSpPr>
          <p:nvPr/>
        </p:nvGrpSpPr>
        <p:grpSpPr bwMode="auto">
          <a:xfrm>
            <a:off x="395288" y="260350"/>
            <a:ext cx="2135187" cy="2093913"/>
            <a:chOff x="317" y="625"/>
            <a:chExt cx="189" cy="188"/>
          </a:xfrm>
        </p:grpSpPr>
        <p:sp>
          <p:nvSpPr>
            <p:cNvPr id="5127" name="AutoShape 17"/>
            <p:cNvSpPr>
              <a:spLocks noChangeArrowheads="1"/>
            </p:cNvSpPr>
            <p:nvPr/>
          </p:nvSpPr>
          <p:spPr bwMode="auto">
            <a:xfrm>
              <a:off x="317" y="625"/>
              <a:ext cx="179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7 w 21600"/>
                <a:gd name="T25" fmla="*/ 3135 h 21600"/>
                <a:gd name="T26" fmla="*/ 18463 w 21600"/>
                <a:gd name="T27" fmla="*/ 1846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738" y="10800"/>
                  </a:moveTo>
                  <a:cubicBezTo>
                    <a:pt x="5738" y="13596"/>
                    <a:pt x="8004" y="15862"/>
                    <a:pt x="10800" y="15862"/>
                  </a:cubicBezTo>
                  <a:cubicBezTo>
                    <a:pt x="13596" y="15862"/>
                    <a:pt x="15862" y="13596"/>
                    <a:pt x="15862" y="10800"/>
                  </a:cubicBezTo>
                  <a:cubicBezTo>
                    <a:pt x="15862" y="8004"/>
                    <a:pt x="13596" y="5738"/>
                    <a:pt x="10800" y="5738"/>
                  </a:cubicBezTo>
                  <a:cubicBezTo>
                    <a:pt x="8004" y="5738"/>
                    <a:pt x="5738" y="8004"/>
                    <a:pt x="5738" y="10800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8" name="AutoShape 18"/>
            <p:cNvSpPr>
              <a:spLocks noChangeArrowheads="1"/>
            </p:cNvSpPr>
            <p:nvPr/>
          </p:nvSpPr>
          <p:spPr bwMode="auto">
            <a:xfrm>
              <a:off x="437" y="741"/>
              <a:ext cx="69" cy="7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9" name="AutoShape 19"/>
            <p:cNvSpPr>
              <a:spLocks noChangeArrowheads="1"/>
            </p:cNvSpPr>
            <p:nvPr/>
          </p:nvSpPr>
          <p:spPr bwMode="auto">
            <a:xfrm>
              <a:off x="440" y="750"/>
              <a:ext cx="53" cy="57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1623219" y="5314950"/>
            <a:ext cx="5897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場所：刈谷市産業振興センター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9D71D7-F8BC-EB23-F321-CDE7B84A30A6}"/>
              </a:ext>
            </a:extLst>
          </p:cNvPr>
          <p:cNvSpPr txBox="1"/>
          <p:nvPr/>
        </p:nvSpPr>
        <p:spPr>
          <a:xfrm>
            <a:off x="8325853" y="3489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479E9E-D904-402E-8F8F-659FF2359191}"/>
              </a:ext>
            </a:extLst>
          </p:cNvPr>
          <p:cNvSpPr txBox="1"/>
          <p:nvPr/>
        </p:nvSpPr>
        <p:spPr>
          <a:xfrm>
            <a:off x="3734602" y="1540043"/>
            <a:ext cx="14437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ステージ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7CB9AF-5712-449C-8074-17C7F0B95EAB}"/>
              </a:ext>
            </a:extLst>
          </p:cNvPr>
          <p:cNvSpPr txBox="1"/>
          <p:nvPr/>
        </p:nvSpPr>
        <p:spPr>
          <a:xfrm>
            <a:off x="4102856" y="2762442"/>
            <a:ext cx="180000" cy="174632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ABCDEF</a:t>
            </a:r>
          </a:p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542786-A534-4E88-83C7-EA4DD36F28F9}"/>
              </a:ext>
            </a:extLst>
          </p:cNvPr>
          <p:cNvSpPr txBox="1"/>
          <p:nvPr/>
        </p:nvSpPr>
        <p:spPr>
          <a:xfrm>
            <a:off x="4102856" y="4515517"/>
            <a:ext cx="180000" cy="16048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GHIJKL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E3245C-83C0-4ADD-8802-323AED85D50C}"/>
              </a:ext>
            </a:extLst>
          </p:cNvPr>
          <p:cNvSpPr txBox="1"/>
          <p:nvPr/>
        </p:nvSpPr>
        <p:spPr>
          <a:xfrm>
            <a:off x="3139855" y="4245097"/>
            <a:ext cx="228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年度留任再任幹事席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0EB9C98-619B-4359-9B7E-79D96AB62E2F}"/>
              </a:ext>
            </a:extLst>
          </p:cNvPr>
          <p:cNvGrpSpPr/>
          <p:nvPr/>
        </p:nvGrpSpPr>
        <p:grpSpPr>
          <a:xfrm>
            <a:off x="1571901" y="669891"/>
            <a:ext cx="5927768" cy="5931424"/>
            <a:chOff x="1228972" y="1137093"/>
            <a:chExt cx="5927768" cy="593142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3A4F9C2-E3C7-4D19-87B2-880ABCAD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92" b="95937" l="4222" r="92000">
                          <a14:foregroundMark x1="64667" y1="69074" x2="46667" y2="30700"/>
                          <a14:foregroundMark x1="46667" y1="30700" x2="46667" y2="30474"/>
                          <a14:foregroundMark x1="82000" y1="69977" x2="85778" y2="49887"/>
                          <a14:foregroundMark x1="85778" y1="49887" x2="80667" y2="21670"/>
                          <a14:foregroundMark x1="84000" y1="22799" x2="69111" y2="12415"/>
                          <a14:foregroundMark x1="69111" y1="12415" x2="46444" y2="7675"/>
                          <a14:foregroundMark x1="46444" y1="7675" x2="17333" y2="28894"/>
                          <a14:foregroundMark x1="5556" y1="56433" x2="9778" y2="35666"/>
                          <a14:foregroundMark x1="9778" y1="35666" x2="30000" y2="10384"/>
                          <a14:foregroundMark x1="30000" y1="10384" x2="48889" y2="5192"/>
                          <a14:foregroundMark x1="48889" y1="5192" x2="64222" y2="9029"/>
                          <a14:foregroundMark x1="77111" y1="11738" x2="77778" y2="12641"/>
                          <a14:foregroundMark x1="89556" y1="64334" x2="91333" y2="79910"/>
                          <a14:foregroundMark x1="92222" y1="74718" x2="70444" y2="93679"/>
                          <a14:foregroundMark x1="70444" y1="91196" x2="41778" y2="71558"/>
                          <a14:foregroundMark x1="41778" y1="71558" x2="41778" y2="71558"/>
                          <a14:foregroundMark x1="8444" y1="67720" x2="8667" y2="52596"/>
                          <a14:foregroundMark x1="8222" y1="68849" x2="8000" y2="35666"/>
                          <a14:foregroundMark x1="8000" y1="35666" x2="6889" y2="34312"/>
                          <a14:foregroundMark x1="55333" y1="92551" x2="44000" y2="89391"/>
                          <a14:foregroundMark x1="66000" y1="94131" x2="35333" y2="89842"/>
                          <a14:foregroundMark x1="5333" y1="53047" x2="4444" y2="51467"/>
                          <a14:foregroundMark x1="78667" y1="90293" x2="74889" y2="93905"/>
                          <a14:foregroundMark x1="63778" y1="88939" x2="63778" y2="88939"/>
                          <a14:foregroundMark x1="46889" y1="97517" x2="34000" y2="93228"/>
                          <a14:foregroundMark x1="34000" y1="93228" x2="43556" y2="959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497616">
              <a:off x="1228972" y="1137093"/>
              <a:ext cx="5927768" cy="5931424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47CD0A7-7795-4C0D-A0D6-AAEAC10A24D1}"/>
                </a:ext>
              </a:extLst>
            </p:cNvPr>
            <p:cNvSpPr txBox="1"/>
            <p:nvPr/>
          </p:nvSpPr>
          <p:spPr>
            <a:xfrm>
              <a:off x="3237163" y="2431595"/>
              <a:ext cx="19113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2026</a:t>
              </a:r>
              <a:r>
                <a:rPr kumimoji="1" lang="ja-JP" altLang="en-US" sz="1400" b="1" dirty="0">
                  <a:solidFill>
                    <a:srgbClr val="FF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年度新任幹事席</a:t>
              </a: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F99640C9-CC3A-4AF9-B440-6ED0BC392B4D}"/>
                </a:ext>
              </a:extLst>
            </p:cNvPr>
            <p:cNvSpPr/>
            <p:nvPr/>
          </p:nvSpPr>
          <p:spPr>
            <a:xfrm>
              <a:off x="2996724" y="2755690"/>
              <a:ext cx="2392264" cy="502488"/>
            </a:xfrm>
            <a:prstGeom prst="roundRect">
              <a:avLst/>
            </a:prstGeom>
            <a:noFill/>
            <a:ln w="3810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1F4CF23F-6B03-4CAE-8308-8FC68987CE98}"/>
                </a:ext>
              </a:extLst>
            </p:cNvPr>
            <p:cNvSpPr/>
            <p:nvPr/>
          </p:nvSpPr>
          <p:spPr>
            <a:xfrm>
              <a:off x="3086724" y="3518848"/>
              <a:ext cx="2392264" cy="763591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5552F9F8-561E-4DF2-96A7-D5D43D4F482C}"/>
                </a:ext>
              </a:extLst>
            </p:cNvPr>
            <p:cNvSpPr/>
            <p:nvPr/>
          </p:nvSpPr>
          <p:spPr>
            <a:xfrm rot="1489047">
              <a:off x="1726760" y="3410393"/>
              <a:ext cx="1170582" cy="505678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36F71311-C18A-4DED-881D-3E04BF973D3C}"/>
                </a:ext>
              </a:extLst>
            </p:cNvPr>
            <p:cNvSpPr/>
            <p:nvPr/>
          </p:nvSpPr>
          <p:spPr>
            <a:xfrm rot="20446469">
              <a:off x="5462086" y="3438335"/>
              <a:ext cx="1266216" cy="505678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B4312D2F-D6FB-45F2-BA7B-6DC416E27A26}"/>
                </a:ext>
              </a:extLst>
            </p:cNvPr>
            <p:cNvSpPr/>
            <p:nvPr/>
          </p:nvSpPr>
          <p:spPr>
            <a:xfrm>
              <a:off x="3081501" y="4559626"/>
              <a:ext cx="2201699" cy="76167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3C5DA85-C92A-40E5-8657-3E866081C77D}"/>
                </a:ext>
              </a:extLst>
            </p:cNvPr>
            <p:cNvSpPr txBox="1"/>
            <p:nvPr/>
          </p:nvSpPr>
          <p:spPr>
            <a:xfrm>
              <a:off x="3349917" y="5315255"/>
              <a:ext cx="173301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役員・事務局席席</a:t>
              </a: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994DDA6-B44C-4D1C-AC02-B01BBCA03542}"/>
                </a:ext>
              </a:extLst>
            </p:cNvPr>
            <p:cNvSpPr/>
            <p:nvPr/>
          </p:nvSpPr>
          <p:spPr>
            <a:xfrm rot="1489047">
              <a:off x="1792396" y="4307341"/>
              <a:ext cx="1170582" cy="50567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31750BBD-6AEA-4D3C-8EB4-F6D784D4CDDB}"/>
                </a:ext>
              </a:extLst>
            </p:cNvPr>
            <p:cNvSpPr/>
            <p:nvPr/>
          </p:nvSpPr>
          <p:spPr>
            <a:xfrm rot="20446469">
              <a:off x="5549254" y="4262678"/>
              <a:ext cx="1266216" cy="50567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B8AF52D-CDD7-45E8-B496-188644F5077F}"/>
                </a:ext>
              </a:extLst>
            </p:cNvPr>
            <p:cNvSpPr txBox="1"/>
            <p:nvPr/>
          </p:nvSpPr>
          <p:spPr>
            <a:xfrm>
              <a:off x="3226657" y="4212200"/>
              <a:ext cx="19113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2026</a:t>
              </a:r>
              <a:r>
                <a:rPr kumimoji="1" lang="ja-JP" altLang="en-US" sz="1400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年度留任幹事席</a:t>
              </a: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B260E2FA-F716-42A0-9B5C-8356C6809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6" b="97041" l="9910" r="89189">
                        <a14:foregroundMark x1="90090" y1="49704" x2="87387" y2="87574"/>
                        <a14:foregroundMark x1="10811" y1="93491" x2="76577" y2="97041"/>
                        <a14:foregroundMark x1="76577" y1="97041" x2="83784" y2="958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583" y="1487347"/>
            <a:ext cx="297405" cy="45280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50CBBC9-A571-4A86-B6D9-27424D614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6" b="97041" l="9910" r="89189">
                        <a14:foregroundMark x1="90090" y1="49704" x2="87387" y2="87574"/>
                        <a14:foregroundMark x1="10811" y1="93491" x2="76577" y2="97041"/>
                        <a14:foregroundMark x1="76577" y1="97041" x2="83784" y2="958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04710" y="1534403"/>
            <a:ext cx="273445" cy="45280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0354980-B565-43A2-A6D4-491917620CA9}"/>
              </a:ext>
            </a:extLst>
          </p:cNvPr>
          <p:cNvSpPr/>
          <p:nvPr/>
        </p:nvSpPr>
        <p:spPr>
          <a:xfrm>
            <a:off x="1403648" y="98699"/>
            <a:ext cx="6264275" cy="503238"/>
          </a:xfrm>
          <a:prstGeom prst="rect">
            <a:avLst/>
          </a:prstGeom>
          <a:solidFill>
            <a:srgbClr val="66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『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新任幹事研修会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座席案内</a:t>
            </a:r>
            <a:endParaRPr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F0324A-2111-4516-BAC4-D60B41CC6064}"/>
              </a:ext>
            </a:extLst>
          </p:cNvPr>
          <p:cNvSpPr txBox="1"/>
          <p:nvPr/>
        </p:nvSpPr>
        <p:spPr>
          <a:xfrm>
            <a:off x="189175" y="5951120"/>
            <a:ext cx="446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受付済ませてからご着席ください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638DF3-B288-5EAD-B541-C5050DABB909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31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517793" y="6135985"/>
            <a:ext cx="6192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【</a:t>
            </a:r>
            <a:r>
              <a:rPr lang="ja-JP" altLang="en-US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担当会社</a:t>
            </a:r>
            <a:r>
              <a:rPr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】</a:t>
            </a:r>
            <a:r>
              <a:rPr lang="ja-JP" altLang="en-US" sz="2400" b="1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トヨタ紡織株式会社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620773" y="4718393"/>
            <a:ext cx="5897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期日：３月６日</a:t>
            </a:r>
            <a:r>
              <a:rPr lang="en-US" altLang="ja-JP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金</a:t>
            </a:r>
            <a:r>
              <a:rPr lang="en-US" altLang="ja-JP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)</a:t>
            </a:r>
            <a:endParaRPr lang="ja-JP" altLang="en-US" sz="2800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3194" y="862594"/>
            <a:ext cx="8837612" cy="35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愛知地区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２０２６ 年度</a:t>
            </a:r>
            <a:endParaRPr lang="en-US" altLang="ja-JP" sz="4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HG丸ｺﾞｼｯｸM-PRO" pitchFamily="50" charset="-128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ja-JP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『</a:t>
            </a:r>
            <a:r>
              <a:rPr lang="ja-JP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新任幹事研修会</a:t>
            </a:r>
            <a:r>
              <a:rPr lang="en-US" altLang="ja-JP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』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２日目</a:t>
            </a:r>
          </a:p>
        </p:txBody>
      </p:sp>
      <p:grpSp>
        <p:nvGrpSpPr>
          <p:cNvPr id="5125" name="Group 16"/>
          <p:cNvGrpSpPr>
            <a:grpSpLocks/>
          </p:cNvGrpSpPr>
          <p:nvPr/>
        </p:nvGrpSpPr>
        <p:grpSpPr bwMode="auto">
          <a:xfrm>
            <a:off x="395288" y="260350"/>
            <a:ext cx="2135187" cy="2093913"/>
            <a:chOff x="317" y="625"/>
            <a:chExt cx="189" cy="188"/>
          </a:xfrm>
        </p:grpSpPr>
        <p:sp>
          <p:nvSpPr>
            <p:cNvPr id="5127" name="AutoShape 17"/>
            <p:cNvSpPr>
              <a:spLocks noChangeArrowheads="1"/>
            </p:cNvSpPr>
            <p:nvPr/>
          </p:nvSpPr>
          <p:spPr bwMode="auto">
            <a:xfrm>
              <a:off x="317" y="625"/>
              <a:ext cx="179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7 w 21600"/>
                <a:gd name="T25" fmla="*/ 3135 h 21600"/>
                <a:gd name="T26" fmla="*/ 18463 w 21600"/>
                <a:gd name="T27" fmla="*/ 1846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738" y="10800"/>
                  </a:moveTo>
                  <a:cubicBezTo>
                    <a:pt x="5738" y="13596"/>
                    <a:pt x="8004" y="15862"/>
                    <a:pt x="10800" y="15862"/>
                  </a:cubicBezTo>
                  <a:cubicBezTo>
                    <a:pt x="13596" y="15862"/>
                    <a:pt x="15862" y="13596"/>
                    <a:pt x="15862" y="10800"/>
                  </a:cubicBezTo>
                  <a:cubicBezTo>
                    <a:pt x="15862" y="8004"/>
                    <a:pt x="13596" y="5738"/>
                    <a:pt x="10800" y="5738"/>
                  </a:cubicBezTo>
                  <a:cubicBezTo>
                    <a:pt x="8004" y="5738"/>
                    <a:pt x="5738" y="8004"/>
                    <a:pt x="5738" y="10800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8" name="AutoShape 18"/>
            <p:cNvSpPr>
              <a:spLocks noChangeArrowheads="1"/>
            </p:cNvSpPr>
            <p:nvPr/>
          </p:nvSpPr>
          <p:spPr bwMode="auto">
            <a:xfrm>
              <a:off x="437" y="741"/>
              <a:ext cx="69" cy="7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9" name="AutoShape 19"/>
            <p:cNvSpPr>
              <a:spLocks noChangeArrowheads="1"/>
            </p:cNvSpPr>
            <p:nvPr/>
          </p:nvSpPr>
          <p:spPr bwMode="auto">
            <a:xfrm>
              <a:off x="440" y="750"/>
              <a:ext cx="53" cy="57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1620773" y="5314950"/>
            <a:ext cx="5897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場所：刈谷市産業振興センター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F0FE30-1270-F44B-75A0-CB7591F078FA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097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403648" y="98699"/>
            <a:ext cx="6264275" cy="503238"/>
          </a:xfrm>
          <a:prstGeom prst="rect">
            <a:avLst/>
          </a:prstGeom>
          <a:solidFill>
            <a:srgbClr val="66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『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新任幹事研修会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</a:t>
            </a:r>
            <a:endParaRPr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73C49E-4664-1A54-5B9B-999CD21E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159065"/>
            <a:ext cx="8724900" cy="34480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826F86-CF1E-41E4-FC65-214903C0CDB7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558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3908" y="240507"/>
            <a:ext cx="8837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 委員会毎のＧＤ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B7E562-AB3C-47C3-A073-AB6ABCD7DFEF}"/>
              </a:ext>
            </a:extLst>
          </p:cNvPr>
          <p:cNvSpPr txBox="1"/>
          <p:nvPr/>
        </p:nvSpPr>
        <p:spPr>
          <a:xfrm>
            <a:off x="5722777" y="2070278"/>
            <a:ext cx="2195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各委員会委員長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AA8CC2-E39F-4A67-B1B4-89E122A6E7AD}"/>
              </a:ext>
            </a:extLst>
          </p:cNvPr>
          <p:cNvSpPr txBox="1"/>
          <p:nvPr/>
        </p:nvSpPr>
        <p:spPr>
          <a:xfrm>
            <a:off x="4481052" y="930008"/>
            <a:ext cx="4348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＜時間＞：９：２０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１０：００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043920-A276-483D-AF7D-AD50B011C387}"/>
              </a:ext>
            </a:extLst>
          </p:cNvPr>
          <p:cNvSpPr txBox="1"/>
          <p:nvPr/>
        </p:nvSpPr>
        <p:spPr>
          <a:xfrm>
            <a:off x="737822" y="2129308"/>
            <a:ext cx="5152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活性化委員会：会議室４０１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C03ED33-19DC-4D8A-B586-59566CBF70B1}"/>
              </a:ext>
            </a:extLst>
          </p:cNvPr>
          <p:cNvSpPr txBox="1"/>
          <p:nvPr/>
        </p:nvSpPr>
        <p:spPr>
          <a:xfrm>
            <a:off x="737822" y="1577621"/>
            <a:ext cx="4050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普及拡大委員会：会議室６０３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F598E2E-236C-43AB-8D7E-816DE89B82F2}"/>
              </a:ext>
            </a:extLst>
          </p:cNvPr>
          <p:cNvSpPr txBox="1"/>
          <p:nvPr/>
        </p:nvSpPr>
        <p:spPr>
          <a:xfrm>
            <a:off x="737823" y="2634144"/>
            <a:ext cx="4050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ライン幹事研究会：会議室６０４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F1C683-9859-453F-9297-961F9CDC6CA0}"/>
              </a:ext>
            </a:extLst>
          </p:cNvPr>
          <p:cNvSpPr txBox="1"/>
          <p:nvPr/>
        </p:nvSpPr>
        <p:spPr>
          <a:xfrm>
            <a:off x="769775" y="583808"/>
            <a:ext cx="14052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＜場所＞　　　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右中かっこ 18">
            <a:extLst>
              <a:ext uri="{FF2B5EF4-FFF2-40B4-BE49-F238E27FC236}">
                <a16:creationId xmlns:a16="http://schemas.microsoft.com/office/drawing/2014/main" id="{5F857CA2-D9FA-4865-B800-DBFD69E70313}"/>
              </a:ext>
            </a:extLst>
          </p:cNvPr>
          <p:cNvSpPr/>
          <p:nvPr/>
        </p:nvSpPr>
        <p:spPr>
          <a:xfrm>
            <a:off x="4984955" y="1729713"/>
            <a:ext cx="285135" cy="130454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8E6BC26D-7FF5-4245-925D-8C6D8EE5A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0193" y="3367934"/>
            <a:ext cx="8837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グループディスカッション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130382F-487D-4164-B123-1E4F1C920E3A}"/>
              </a:ext>
            </a:extLst>
          </p:cNvPr>
          <p:cNvSpPr txBox="1"/>
          <p:nvPr/>
        </p:nvSpPr>
        <p:spPr>
          <a:xfrm>
            <a:off x="4715764" y="3944080"/>
            <a:ext cx="4348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＜時間＞：１０：００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１１：３０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239091A-E27D-4F51-86DA-8C5594AED666}"/>
              </a:ext>
            </a:extLst>
          </p:cNvPr>
          <p:cNvSpPr txBox="1"/>
          <p:nvPr/>
        </p:nvSpPr>
        <p:spPr>
          <a:xfrm>
            <a:off x="1234155" y="6382005"/>
            <a:ext cx="6493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休憩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(11:30〜11:40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）終了後　小ホールへお戻りください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F0E2A-B61C-3E03-DCCF-3AE7D4E33B97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23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E4D6C1-F7BA-DECC-9118-B5A257F0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11" y="4384682"/>
            <a:ext cx="6989442" cy="19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91282"/>
            <a:ext cx="8837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スキルアッフﾟ研修 </a:t>
            </a:r>
            <a:br>
              <a:rPr lang="en-US" altLang="ja-JP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</a:b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（リーダー初級研修）</a:t>
            </a:r>
            <a:endParaRPr lang="ja-JP" alt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HG丸ｺﾞｼｯｸM-PRO" pitchFamily="50" charset="-128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417FEA1-AECA-4D95-8752-A4AC03EA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97" y="2975710"/>
            <a:ext cx="75847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豊臣機工株式会社　　坂口　幹事　　　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　　　　　　　　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3DA5B4-5093-4019-A309-47C9C72B844F}"/>
              </a:ext>
            </a:extLst>
          </p:cNvPr>
          <p:cNvSpPr txBox="1"/>
          <p:nvPr/>
        </p:nvSpPr>
        <p:spPr>
          <a:xfrm>
            <a:off x="769374" y="2281863"/>
            <a:ext cx="460641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＜行事担当会社＞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28416F7-99C5-4F7D-AF07-92AC6A960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961" y="5505962"/>
            <a:ext cx="68066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昼食は６０４会議室</a:t>
            </a:r>
            <a:endParaRPr lang="en-US" altLang="ja-JP" sz="2400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終了後</a:t>
            </a:r>
            <a:r>
              <a:rPr lang="en-US" altLang="ja-JP" sz="24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sz="24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１６：４０迄にお戻りください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E1DAA4-B901-452B-7763-6F2CC714994C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24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A0966F1-20CB-047C-AC12-22E0331F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" y="3778691"/>
            <a:ext cx="8896960" cy="15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67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23904"/>
            <a:ext cx="883761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総評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71" y="3429000"/>
            <a:ext cx="68294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エン・クリエイト　　遠藤世話人</a:t>
            </a:r>
            <a:br>
              <a:rPr lang="en-US" altLang="ja-JP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</a:br>
            <a:r>
              <a:rPr lang="ja-JP" altLang="en-US" sz="2400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（元㈱デンソー）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7D2122-65DC-62E2-CD3A-ADBEBA5AF04A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508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23904"/>
            <a:ext cx="883761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閉会挨拶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54" y="3429000"/>
            <a:ext cx="7363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株式会社アドヴィックス 加藤副幹事長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30A20E-9203-2875-F4FB-8EA9E0A64BA3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955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580004"/>
            <a:ext cx="883761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アンケート記入</a:t>
            </a:r>
            <a:r>
              <a:rPr lang="en-US" altLang="ja-JP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/</a:t>
            </a: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連絡事項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417FEA1-AECA-4D95-8752-A4AC03EA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82" y="4795897"/>
            <a:ext cx="79897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＜懇親会＞　</a:t>
            </a:r>
            <a:endParaRPr lang="en-US" altLang="ja-JP" b="1" dirty="0">
              <a:latin typeface="HG創英角ﾎﾟｯﾌﾟ体" panose="040B0A09000000000000" pitchFamily="49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開始時間：</a:t>
            </a:r>
            <a:r>
              <a:rPr lang="ja-JP" altLang="en-US" b="1" u="sng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１８：００</a:t>
            </a:r>
            <a:r>
              <a:rPr lang="en-US" altLang="ja-JP" b="1" u="sng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</a:t>
            </a:r>
            <a:r>
              <a:rPr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</a:t>
            </a:r>
            <a:r>
              <a:rPr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スクエア</a:t>
            </a:r>
            <a:endParaRPr lang="en-US" altLang="ja-JP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会場入り口で受付を済ませて着席願います　　　　　　　　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516F70-0F09-4096-90A4-44A6D75180CD}"/>
              </a:ext>
            </a:extLst>
          </p:cNvPr>
          <p:cNvSpPr txBox="1"/>
          <p:nvPr/>
        </p:nvSpPr>
        <p:spPr>
          <a:xfrm>
            <a:off x="2060653" y="4257288"/>
            <a:ext cx="89908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２日間お疲れ様でした。</a:t>
            </a:r>
            <a:b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BA9FCF-1B47-478C-9D33-682B36D0FFA0}"/>
              </a:ext>
            </a:extLst>
          </p:cNvPr>
          <p:cNvSpPr txBox="1"/>
          <p:nvPr/>
        </p:nvSpPr>
        <p:spPr>
          <a:xfrm>
            <a:off x="76597" y="2615633"/>
            <a:ext cx="89908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二日目のアンケートの記入を</a:t>
            </a:r>
            <a:br>
              <a:rPr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お願いします。会場片付け及び</a:t>
            </a:r>
            <a:br>
              <a:rPr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備品の運搬にご協力をお願いします。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3ED3F44-ACCA-4F9F-81F2-07D9091D0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45541"/>
              </p:ext>
            </p:extLst>
          </p:nvPr>
        </p:nvGraphicFramePr>
        <p:xfrm>
          <a:off x="232982" y="1389873"/>
          <a:ext cx="8042786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5000">
                  <a:extLst>
                    <a:ext uri="{9D8B030D-6E8A-4147-A177-3AD203B41FA5}">
                      <a16:colId xmlns:a16="http://schemas.microsoft.com/office/drawing/2014/main" val="4125454456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631911778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2387785279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3582695916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691319235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4220692228"/>
                    </a:ext>
                  </a:extLst>
                </a:gridCol>
                <a:gridCol w="895556">
                  <a:extLst>
                    <a:ext uri="{9D8B030D-6E8A-4147-A177-3AD203B41FA5}">
                      <a16:colId xmlns:a16="http://schemas.microsoft.com/office/drawing/2014/main" val="162483146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2472724658"/>
                    </a:ext>
                  </a:extLst>
                </a:gridCol>
                <a:gridCol w="688890">
                  <a:extLst>
                    <a:ext uri="{9D8B030D-6E8A-4147-A177-3AD203B41FA5}">
                      <a16:colId xmlns:a16="http://schemas.microsoft.com/office/drawing/2014/main" val="2951828206"/>
                    </a:ext>
                  </a:extLst>
                </a:gridCol>
              </a:tblGrid>
              <a:tr h="21534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&lt;</a:t>
                      </a:r>
                      <a:r>
                        <a:rPr lang="ja-JP" altLang="en-US" sz="20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アンケート</a:t>
                      </a:r>
                      <a:r>
                        <a:rPr lang="en-US" sz="20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URL&gt;</a:t>
                      </a:r>
                      <a:endParaRPr lang="en-US" sz="20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555178"/>
                  </a:ext>
                </a:extLst>
              </a:tr>
              <a:tr h="228600">
                <a:tc gridSpan="9">
                  <a:txBody>
                    <a:bodyPr/>
                    <a:lstStyle/>
                    <a:p>
                      <a:pPr algn="ctr" fontAlgn="ctr"/>
                      <a:endParaRPr lang="en-US" sz="2000" b="1" i="0" u="sng" strike="noStrike" dirty="0">
                        <a:solidFill>
                          <a:srgbClr val="0000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78563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1879CC-D073-4545-B0CF-940E138C0194}"/>
              </a:ext>
            </a:extLst>
          </p:cNvPr>
          <p:cNvSpPr txBox="1"/>
          <p:nvPr/>
        </p:nvSpPr>
        <p:spPr>
          <a:xfrm>
            <a:off x="153194" y="1778005"/>
            <a:ext cx="5525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fontAlgn="ctr">
              <a:defRPr/>
            </a:pPr>
            <a:r>
              <a:rPr lang="en-US" altLang="ja-JP" sz="2000" u="sng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https://forms.office.com/r/x6dQgnzF5Q</a:t>
            </a:r>
            <a:endParaRPr lang="en-US" altLang="ja-JP" sz="2000" b="0" i="0" u="sng" strike="noStrike" dirty="0">
              <a:solidFill>
                <a:srgbClr val="0000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fontAlgn="ctr"/>
            <a:endParaRPr lang="en-US" altLang="ja-JP" sz="2000" b="1" i="0" u="sng" strike="noStrike" dirty="0">
              <a:solidFill>
                <a:srgbClr val="0000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60DCD0-4E75-A284-1C8F-A95FCEE7D144}"/>
              </a:ext>
            </a:extLst>
          </p:cNvPr>
          <p:cNvSpPr txBox="1"/>
          <p:nvPr/>
        </p:nvSpPr>
        <p:spPr>
          <a:xfrm>
            <a:off x="8364354" y="1807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27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C4ADCB-DE83-0B36-4685-A9510863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28" y="1999473"/>
            <a:ext cx="2265707" cy="224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1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2DAF330-0C52-42E4-9035-FA1993CB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65687">
            <a:off x="2168524" y="1093569"/>
            <a:ext cx="4692051" cy="47515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3F437C8-8FFC-4EEC-AE81-CD81D931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63" y="171767"/>
            <a:ext cx="7886700" cy="795933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会場案内図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36C63A-0117-4456-B6CF-10E7EF85F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2" b="92960" l="9725" r="89725">
                        <a14:foregroundMark x1="53211" y1="16167" x2="53211" y2="16167"/>
                        <a14:foregroundMark x1="49725" y1="7432" x2="49725" y2="7432"/>
                        <a14:foregroundMark x1="44404" y1="91265" x2="44404" y2="91265"/>
                        <a14:foregroundMark x1="56147" y1="92960" x2="56147" y2="9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216" y="4872249"/>
            <a:ext cx="520563" cy="7326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A988A8-5207-4D9D-BF3D-19F94C55C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0" b="93333" l="9375" r="89583">
                        <a14:foregroundMark x1="45833" y1="12593" x2="45833" y2="12593"/>
                        <a14:foregroundMark x1="37500" y1="93333" x2="37500" y2="93333"/>
                        <a14:foregroundMark x1="56250" y1="91111" x2="56250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7538" y="4464229"/>
            <a:ext cx="496221" cy="6978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186361A-8182-41F4-B083-3BAC84861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4667" l="5484" r="94839">
                        <a14:foregroundMark x1="8065" y1="11833" x2="11935" y2="80167"/>
                        <a14:foregroundMark x1="11935" y1="80167" x2="13226" y2="77500"/>
                        <a14:foregroundMark x1="29032" y1="12333" x2="54839" y2="14833"/>
                        <a14:foregroundMark x1="11452" y1="5333" x2="79032" y2="10000"/>
                        <a14:foregroundMark x1="88548" y1="11333" x2="89516" y2="76500"/>
                        <a14:foregroundMark x1="88548" y1="79833" x2="90000" y2="85333"/>
                        <a14:foregroundMark x1="65161" y1="63167" x2="42903" y2="33000"/>
                        <a14:foregroundMark x1="42903" y1="33000" x2="42097" y2="28667"/>
                        <a14:foregroundMark x1="51452" y1="35000" x2="40000" y2="70000"/>
                        <a14:foregroundMark x1="5645" y1="8333" x2="8871" y2="84000"/>
                        <a14:foregroundMark x1="8871" y1="84000" x2="10645" y2="85167"/>
                        <a14:foregroundMark x1="8226" y1="90000" x2="56774" y2="91500"/>
                        <a14:foregroundMark x1="9677" y1="89167" x2="13226" y2="19167"/>
                        <a14:foregroundMark x1="18226" y1="14333" x2="49839" y2="23167"/>
                        <a14:foregroundMark x1="49839" y1="23167" x2="52581" y2="22500"/>
                        <a14:foregroundMark x1="46129" y1="17333" x2="36129" y2="16333"/>
                        <a14:foregroundMark x1="19194" y1="18833" x2="19677" y2="69500"/>
                        <a14:foregroundMark x1="83387" y1="20333" x2="83387" y2="79000"/>
                        <a14:foregroundMark x1="83387" y1="79000" x2="83387" y2="77000"/>
                        <a14:foregroundMark x1="74839" y1="68000" x2="53387" y2="66167"/>
                        <a14:foregroundMark x1="53387" y1="66167" x2="53387" y2="66167"/>
                        <a14:foregroundMark x1="43710" y1="71000" x2="35806" y2="81167"/>
                        <a14:foregroundMark x1="39677" y1="88667" x2="40645" y2="93667"/>
                        <a14:foregroundMark x1="9032" y1="92667" x2="89032" y2="90667"/>
                        <a14:foregroundMark x1="89032" y1="90667" x2="90484" y2="90667"/>
                        <a14:foregroundMark x1="71129" y1="80167" x2="44839" y2="41333"/>
                        <a14:foregroundMark x1="44839" y1="41333" x2="46774" y2="37333"/>
                        <a14:foregroundMark x1="37742" y1="46167" x2="36290" y2="69000"/>
                        <a14:foregroundMark x1="32097" y1="24000" x2="29194" y2="73333"/>
                        <a14:foregroundMark x1="66290" y1="17667" x2="67742" y2="67833"/>
                        <a14:foregroundMark x1="94839" y1="6833" x2="92581" y2="85167"/>
                        <a14:foregroundMark x1="80484" y1="90167" x2="33871" y2="91000"/>
                        <a14:foregroundMark x1="57097" y1="88167" x2="37742" y2="85167"/>
                        <a14:foregroundMark x1="55161" y1="72500" x2="39194" y2="83333"/>
                        <a14:foregroundMark x1="39194" y1="83333" x2="39194" y2="83333"/>
                        <a14:foregroundMark x1="26290" y1="73000" x2="27742" y2="80833"/>
                        <a14:foregroundMark x1="58548" y1="11667" x2="59194" y2="30667"/>
                        <a14:foregroundMark x1="68065" y1="14667" x2="70000" y2="65000"/>
                        <a14:foregroundMark x1="65806" y1="55333" x2="63065" y2="40000"/>
                        <a14:foregroundMark x1="62097" y1="38333" x2="66129" y2="54667"/>
                        <a14:foregroundMark x1="55161" y1="63500" x2="51935" y2="70500"/>
                        <a14:foregroundMark x1="57258" y1="80667" x2="69516" y2="82167"/>
                        <a14:foregroundMark x1="78065" y1="67833" x2="80484" y2="70500"/>
                        <a14:foregroundMark x1="23871" y1="94667" x2="51774" y2="93667"/>
                        <a14:foregroundMark x1="51774" y1="93667" x2="77903" y2="94667"/>
                        <a14:foregroundMark x1="77903" y1="94667" x2="9145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2640" y="3484338"/>
            <a:ext cx="312950" cy="30285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91386C9-2394-433B-BD58-25D36872F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4667" l="5484" r="94839">
                        <a14:foregroundMark x1="8065" y1="11833" x2="11935" y2="80167"/>
                        <a14:foregroundMark x1="11935" y1="80167" x2="13226" y2="77500"/>
                        <a14:foregroundMark x1="29032" y1="12333" x2="54839" y2="14833"/>
                        <a14:foregroundMark x1="11452" y1="5333" x2="79032" y2="10000"/>
                        <a14:foregroundMark x1="88548" y1="11333" x2="89516" y2="76500"/>
                        <a14:foregroundMark x1="88548" y1="79833" x2="90000" y2="85333"/>
                        <a14:foregroundMark x1="65161" y1="63167" x2="42903" y2="33000"/>
                        <a14:foregroundMark x1="42903" y1="33000" x2="42097" y2="28667"/>
                        <a14:foregroundMark x1="51452" y1="35000" x2="40000" y2="70000"/>
                        <a14:foregroundMark x1="5645" y1="8333" x2="8871" y2="84000"/>
                        <a14:foregroundMark x1="8871" y1="84000" x2="10645" y2="85167"/>
                        <a14:foregroundMark x1="8226" y1="90000" x2="56774" y2="91500"/>
                        <a14:foregroundMark x1="9677" y1="89167" x2="13226" y2="19167"/>
                        <a14:foregroundMark x1="18226" y1="14333" x2="49839" y2="23167"/>
                        <a14:foregroundMark x1="49839" y1="23167" x2="52581" y2="22500"/>
                        <a14:foregroundMark x1="46129" y1="17333" x2="36129" y2="16333"/>
                        <a14:foregroundMark x1="19194" y1="18833" x2="19677" y2="69500"/>
                        <a14:foregroundMark x1="83387" y1="20333" x2="83387" y2="79000"/>
                        <a14:foregroundMark x1="83387" y1="79000" x2="83387" y2="77000"/>
                        <a14:foregroundMark x1="74839" y1="68000" x2="53387" y2="66167"/>
                        <a14:foregroundMark x1="53387" y1="66167" x2="53387" y2="66167"/>
                        <a14:foregroundMark x1="43710" y1="71000" x2="35806" y2="81167"/>
                        <a14:foregroundMark x1="39677" y1="88667" x2="40645" y2="93667"/>
                        <a14:foregroundMark x1="9032" y1="92667" x2="89032" y2="90667"/>
                        <a14:foregroundMark x1="89032" y1="90667" x2="90484" y2="90667"/>
                        <a14:foregroundMark x1="71129" y1="80167" x2="44839" y2="41333"/>
                        <a14:foregroundMark x1="44839" y1="41333" x2="46774" y2="37333"/>
                        <a14:foregroundMark x1="37742" y1="46167" x2="36290" y2="69000"/>
                        <a14:foregroundMark x1="32097" y1="24000" x2="29194" y2="73333"/>
                        <a14:foregroundMark x1="66290" y1="17667" x2="67742" y2="67833"/>
                        <a14:foregroundMark x1="94839" y1="6833" x2="92581" y2="85167"/>
                        <a14:foregroundMark x1="80484" y1="90167" x2="33871" y2="91000"/>
                        <a14:foregroundMark x1="57097" y1="88167" x2="37742" y2="85167"/>
                        <a14:foregroundMark x1="55161" y1="72500" x2="39194" y2="83333"/>
                        <a14:foregroundMark x1="39194" y1="83333" x2="39194" y2="83333"/>
                        <a14:foregroundMark x1="26290" y1="73000" x2="27742" y2="80833"/>
                        <a14:foregroundMark x1="58548" y1="11667" x2="59194" y2="30667"/>
                        <a14:foregroundMark x1="68065" y1="14667" x2="70000" y2="65000"/>
                        <a14:foregroundMark x1="65806" y1="55333" x2="63065" y2="40000"/>
                        <a14:foregroundMark x1="62097" y1="38333" x2="66129" y2="54667"/>
                        <a14:foregroundMark x1="55161" y1="63500" x2="51935" y2="70500"/>
                        <a14:foregroundMark x1="57258" y1="80667" x2="69516" y2="82167"/>
                        <a14:foregroundMark x1="78065" y1="67833" x2="80484" y2="70500"/>
                        <a14:foregroundMark x1="23871" y1="94667" x2="51774" y2="93667"/>
                        <a14:foregroundMark x1="51774" y1="93667" x2="77903" y2="94667"/>
                        <a14:foregroundMark x1="77903" y1="94667" x2="9145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4572" y="4720822"/>
            <a:ext cx="312950" cy="3028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025DA24-BB9D-4EFD-8F11-2129FCD6E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4667" l="5484" r="94839">
                        <a14:foregroundMark x1="8065" y1="11833" x2="11935" y2="80167"/>
                        <a14:foregroundMark x1="11935" y1="80167" x2="13226" y2="77500"/>
                        <a14:foregroundMark x1="29032" y1="12333" x2="54839" y2="14833"/>
                        <a14:foregroundMark x1="11452" y1="5333" x2="79032" y2="10000"/>
                        <a14:foregroundMark x1="88548" y1="11333" x2="89516" y2="76500"/>
                        <a14:foregroundMark x1="88548" y1="79833" x2="90000" y2="85333"/>
                        <a14:foregroundMark x1="65161" y1="63167" x2="42903" y2="33000"/>
                        <a14:foregroundMark x1="42903" y1="33000" x2="42097" y2="28667"/>
                        <a14:foregroundMark x1="51452" y1="35000" x2="40000" y2="70000"/>
                        <a14:foregroundMark x1="5645" y1="8333" x2="8871" y2="84000"/>
                        <a14:foregroundMark x1="8871" y1="84000" x2="10645" y2="85167"/>
                        <a14:foregroundMark x1="8226" y1="90000" x2="56774" y2="91500"/>
                        <a14:foregroundMark x1="9677" y1="89167" x2="13226" y2="19167"/>
                        <a14:foregroundMark x1="18226" y1="14333" x2="49839" y2="23167"/>
                        <a14:foregroundMark x1="49839" y1="23167" x2="52581" y2="22500"/>
                        <a14:foregroundMark x1="46129" y1="17333" x2="36129" y2="16333"/>
                        <a14:foregroundMark x1="19194" y1="18833" x2="19677" y2="69500"/>
                        <a14:foregroundMark x1="83387" y1="20333" x2="83387" y2="79000"/>
                        <a14:foregroundMark x1="83387" y1="79000" x2="83387" y2="77000"/>
                        <a14:foregroundMark x1="74839" y1="68000" x2="53387" y2="66167"/>
                        <a14:foregroundMark x1="53387" y1="66167" x2="53387" y2="66167"/>
                        <a14:foregroundMark x1="43710" y1="71000" x2="35806" y2="81167"/>
                        <a14:foregroundMark x1="39677" y1="88667" x2="40645" y2="93667"/>
                        <a14:foregroundMark x1="9032" y1="92667" x2="89032" y2="90667"/>
                        <a14:foregroundMark x1="89032" y1="90667" x2="90484" y2="90667"/>
                        <a14:foregroundMark x1="71129" y1="80167" x2="44839" y2="41333"/>
                        <a14:foregroundMark x1="44839" y1="41333" x2="46774" y2="37333"/>
                        <a14:foregroundMark x1="37742" y1="46167" x2="36290" y2="69000"/>
                        <a14:foregroundMark x1="32097" y1="24000" x2="29194" y2="73333"/>
                        <a14:foregroundMark x1="66290" y1="17667" x2="67742" y2="67833"/>
                        <a14:foregroundMark x1="94839" y1="6833" x2="92581" y2="85167"/>
                        <a14:foregroundMark x1="80484" y1="90167" x2="33871" y2="91000"/>
                        <a14:foregroundMark x1="57097" y1="88167" x2="37742" y2="85167"/>
                        <a14:foregroundMark x1="55161" y1="72500" x2="39194" y2="83333"/>
                        <a14:foregroundMark x1="39194" y1="83333" x2="39194" y2="83333"/>
                        <a14:foregroundMark x1="26290" y1="73000" x2="27742" y2="80833"/>
                        <a14:foregroundMark x1="58548" y1="11667" x2="59194" y2="30667"/>
                        <a14:foregroundMark x1="68065" y1="14667" x2="70000" y2="65000"/>
                        <a14:foregroundMark x1="65806" y1="55333" x2="63065" y2="40000"/>
                        <a14:foregroundMark x1="62097" y1="38333" x2="66129" y2="54667"/>
                        <a14:foregroundMark x1="55161" y1="63500" x2="51935" y2="70500"/>
                        <a14:foregroundMark x1="57258" y1="80667" x2="69516" y2="82167"/>
                        <a14:foregroundMark x1="78065" y1="67833" x2="80484" y2="70500"/>
                        <a14:foregroundMark x1="23871" y1="94667" x2="51774" y2="93667"/>
                        <a14:foregroundMark x1="51774" y1="93667" x2="77903" y2="94667"/>
                        <a14:foregroundMark x1="77903" y1="94667" x2="9145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8070" y="1627385"/>
            <a:ext cx="312950" cy="30285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EB5AC43-DD99-437E-A3AC-6B2146C12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4667" l="5484" r="94839">
                        <a14:foregroundMark x1="8065" y1="11833" x2="11935" y2="80167"/>
                        <a14:foregroundMark x1="11935" y1="80167" x2="13226" y2="77500"/>
                        <a14:foregroundMark x1="29032" y1="12333" x2="54839" y2="14833"/>
                        <a14:foregroundMark x1="11452" y1="5333" x2="79032" y2="10000"/>
                        <a14:foregroundMark x1="88548" y1="11333" x2="89516" y2="76500"/>
                        <a14:foregroundMark x1="88548" y1="79833" x2="90000" y2="85333"/>
                        <a14:foregroundMark x1="65161" y1="63167" x2="42903" y2="33000"/>
                        <a14:foregroundMark x1="42903" y1="33000" x2="42097" y2="28667"/>
                        <a14:foregroundMark x1="51452" y1="35000" x2="40000" y2="70000"/>
                        <a14:foregroundMark x1="5645" y1="8333" x2="8871" y2="84000"/>
                        <a14:foregroundMark x1="8871" y1="84000" x2="10645" y2="85167"/>
                        <a14:foregroundMark x1="8226" y1="90000" x2="56774" y2="91500"/>
                        <a14:foregroundMark x1="9677" y1="89167" x2="13226" y2="19167"/>
                        <a14:foregroundMark x1="18226" y1="14333" x2="49839" y2="23167"/>
                        <a14:foregroundMark x1="49839" y1="23167" x2="52581" y2="22500"/>
                        <a14:foregroundMark x1="46129" y1="17333" x2="36129" y2="16333"/>
                        <a14:foregroundMark x1="19194" y1="18833" x2="19677" y2="69500"/>
                        <a14:foregroundMark x1="83387" y1="20333" x2="83387" y2="79000"/>
                        <a14:foregroundMark x1="83387" y1="79000" x2="83387" y2="77000"/>
                        <a14:foregroundMark x1="74839" y1="68000" x2="53387" y2="66167"/>
                        <a14:foregroundMark x1="53387" y1="66167" x2="53387" y2="66167"/>
                        <a14:foregroundMark x1="43710" y1="71000" x2="35806" y2="81167"/>
                        <a14:foregroundMark x1="39677" y1="88667" x2="40645" y2="93667"/>
                        <a14:foregroundMark x1="9032" y1="92667" x2="89032" y2="90667"/>
                        <a14:foregroundMark x1="89032" y1="90667" x2="90484" y2="90667"/>
                        <a14:foregroundMark x1="71129" y1="80167" x2="44839" y2="41333"/>
                        <a14:foregroundMark x1="44839" y1="41333" x2="46774" y2="37333"/>
                        <a14:foregroundMark x1="37742" y1="46167" x2="36290" y2="69000"/>
                        <a14:foregroundMark x1="32097" y1="24000" x2="29194" y2="73333"/>
                        <a14:foregroundMark x1="66290" y1="17667" x2="67742" y2="67833"/>
                        <a14:foregroundMark x1="94839" y1="6833" x2="92581" y2="85167"/>
                        <a14:foregroundMark x1="80484" y1="90167" x2="33871" y2="91000"/>
                        <a14:foregroundMark x1="57097" y1="88167" x2="37742" y2="85167"/>
                        <a14:foregroundMark x1="55161" y1="72500" x2="39194" y2="83333"/>
                        <a14:foregroundMark x1="39194" y1="83333" x2="39194" y2="83333"/>
                        <a14:foregroundMark x1="26290" y1="73000" x2="27742" y2="80833"/>
                        <a14:foregroundMark x1="58548" y1="11667" x2="59194" y2="30667"/>
                        <a14:foregroundMark x1="68065" y1="14667" x2="70000" y2="65000"/>
                        <a14:foregroundMark x1="65806" y1="55333" x2="63065" y2="40000"/>
                        <a14:foregroundMark x1="62097" y1="38333" x2="66129" y2="54667"/>
                        <a14:foregroundMark x1="55161" y1="63500" x2="51935" y2="70500"/>
                        <a14:foregroundMark x1="57258" y1="80667" x2="69516" y2="82167"/>
                        <a14:foregroundMark x1="78065" y1="67833" x2="80484" y2="70500"/>
                        <a14:foregroundMark x1="23871" y1="94667" x2="51774" y2="93667"/>
                        <a14:foregroundMark x1="51774" y1="93667" x2="77903" y2="94667"/>
                        <a14:foregroundMark x1="77903" y1="94667" x2="9145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061" y="4661707"/>
            <a:ext cx="312950" cy="3028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133EA03-D820-451A-B276-2DA317628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4667" l="5484" r="94839">
                        <a14:foregroundMark x1="8065" y1="11833" x2="11935" y2="80167"/>
                        <a14:foregroundMark x1="11935" y1="80167" x2="13226" y2="77500"/>
                        <a14:foregroundMark x1="29032" y1="12333" x2="54839" y2="14833"/>
                        <a14:foregroundMark x1="11452" y1="5333" x2="79032" y2="10000"/>
                        <a14:foregroundMark x1="88548" y1="11333" x2="89516" y2="76500"/>
                        <a14:foregroundMark x1="88548" y1="79833" x2="90000" y2="85333"/>
                        <a14:foregroundMark x1="65161" y1="63167" x2="42903" y2="33000"/>
                        <a14:foregroundMark x1="42903" y1="33000" x2="42097" y2="28667"/>
                        <a14:foregroundMark x1="51452" y1="35000" x2="40000" y2="70000"/>
                        <a14:foregroundMark x1="5645" y1="8333" x2="8871" y2="84000"/>
                        <a14:foregroundMark x1="8871" y1="84000" x2="10645" y2="85167"/>
                        <a14:foregroundMark x1="8226" y1="90000" x2="56774" y2="91500"/>
                        <a14:foregroundMark x1="9677" y1="89167" x2="13226" y2="19167"/>
                        <a14:foregroundMark x1="18226" y1="14333" x2="49839" y2="23167"/>
                        <a14:foregroundMark x1="49839" y1="23167" x2="52581" y2="22500"/>
                        <a14:foregroundMark x1="46129" y1="17333" x2="36129" y2="16333"/>
                        <a14:foregroundMark x1="19194" y1="18833" x2="19677" y2="69500"/>
                        <a14:foregroundMark x1="83387" y1="20333" x2="83387" y2="79000"/>
                        <a14:foregroundMark x1="83387" y1="79000" x2="83387" y2="77000"/>
                        <a14:foregroundMark x1="74839" y1="68000" x2="53387" y2="66167"/>
                        <a14:foregroundMark x1="53387" y1="66167" x2="53387" y2="66167"/>
                        <a14:foregroundMark x1="43710" y1="71000" x2="35806" y2="81167"/>
                        <a14:foregroundMark x1="39677" y1="88667" x2="40645" y2="93667"/>
                        <a14:foregroundMark x1="9032" y1="92667" x2="89032" y2="90667"/>
                        <a14:foregroundMark x1="89032" y1="90667" x2="90484" y2="90667"/>
                        <a14:foregroundMark x1="71129" y1="80167" x2="44839" y2="41333"/>
                        <a14:foregroundMark x1="44839" y1="41333" x2="46774" y2="37333"/>
                        <a14:foregroundMark x1="37742" y1="46167" x2="36290" y2="69000"/>
                        <a14:foregroundMark x1="32097" y1="24000" x2="29194" y2="73333"/>
                        <a14:foregroundMark x1="66290" y1="17667" x2="67742" y2="67833"/>
                        <a14:foregroundMark x1="94839" y1="6833" x2="92581" y2="85167"/>
                        <a14:foregroundMark x1="80484" y1="90167" x2="33871" y2="91000"/>
                        <a14:foregroundMark x1="57097" y1="88167" x2="37742" y2="85167"/>
                        <a14:foregroundMark x1="55161" y1="72500" x2="39194" y2="83333"/>
                        <a14:foregroundMark x1="39194" y1="83333" x2="39194" y2="83333"/>
                        <a14:foregroundMark x1="26290" y1="73000" x2="27742" y2="80833"/>
                        <a14:foregroundMark x1="58548" y1="11667" x2="59194" y2="30667"/>
                        <a14:foregroundMark x1="68065" y1="14667" x2="70000" y2="65000"/>
                        <a14:foregroundMark x1="65806" y1="55333" x2="63065" y2="40000"/>
                        <a14:foregroundMark x1="62097" y1="38333" x2="66129" y2="54667"/>
                        <a14:foregroundMark x1="55161" y1="63500" x2="51935" y2="70500"/>
                        <a14:foregroundMark x1="57258" y1="80667" x2="69516" y2="82167"/>
                        <a14:foregroundMark x1="78065" y1="67833" x2="80484" y2="70500"/>
                        <a14:foregroundMark x1="23871" y1="94667" x2="51774" y2="93667"/>
                        <a14:foregroundMark x1="51774" y1="93667" x2="77903" y2="94667"/>
                        <a14:foregroundMark x1="77903" y1="94667" x2="9145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1816" y="1778812"/>
            <a:ext cx="312950" cy="30285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93FBA89-62AF-4339-8F54-6DEF21626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7" b="94667" l="5484" r="94839">
                        <a14:foregroundMark x1="8065" y1="11833" x2="11935" y2="80167"/>
                        <a14:foregroundMark x1="11935" y1="80167" x2="13226" y2="77500"/>
                        <a14:foregroundMark x1="29032" y1="12333" x2="54839" y2="14833"/>
                        <a14:foregroundMark x1="11452" y1="5333" x2="79032" y2="10000"/>
                        <a14:foregroundMark x1="88548" y1="11333" x2="89516" y2="76500"/>
                        <a14:foregroundMark x1="88548" y1="79833" x2="90000" y2="85333"/>
                        <a14:foregroundMark x1="65161" y1="63167" x2="42903" y2="33000"/>
                        <a14:foregroundMark x1="42903" y1="33000" x2="42097" y2="28667"/>
                        <a14:foregroundMark x1="51452" y1="35000" x2="40000" y2="70000"/>
                        <a14:foregroundMark x1="5645" y1="8333" x2="8871" y2="84000"/>
                        <a14:foregroundMark x1="8871" y1="84000" x2="10645" y2="85167"/>
                        <a14:foregroundMark x1="8226" y1="90000" x2="56774" y2="91500"/>
                        <a14:foregroundMark x1="9677" y1="89167" x2="13226" y2="19167"/>
                        <a14:foregroundMark x1="18226" y1="14333" x2="49839" y2="23167"/>
                        <a14:foregroundMark x1="49839" y1="23167" x2="52581" y2="22500"/>
                        <a14:foregroundMark x1="46129" y1="17333" x2="36129" y2="16333"/>
                        <a14:foregroundMark x1="19194" y1="18833" x2="19677" y2="69500"/>
                        <a14:foregroundMark x1="83387" y1="20333" x2="83387" y2="79000"/>
                        <a14:foregroundMark x1="83387" y1="79000" x2="83387" y2="77000"/>
                        <a14:foregroundMark x1="74839" y1="68000" x2="53387" y2="66167"/>
                        <a14:foregroundMark x1="53387" y1="66167" x2="53387" y2="66167"/>
                        <a14:foregroundMark x1="43710" y1="71000" x2="35806" y2="81167"/>
                        <a14:foregroundMark x1="39677" y1="88667" x2="40645" y2="93667"/>
                        <a14:foregroundMark x1="9032" y1="92667" x2="89032" y2="90667"/>
                        <a14:foregroundMark x1="89032" y1="90667" x2="90484" y2="90667"/>
                        <a14:foregroundMark x1="71129" y1="80167" x2="44839" y2="41333"/>
                        <a14:foregroundMark x1="44839" y1="41333" x2="46774" y2="37333"/>
                        <a14:foregroundMark x1="37742" y1="46167" x2="36290" y2="69000"/>
                        <a14:foregroundMark x1="32097" y1="24000" x2="29194" y2="73333"/>
                        <a14:foregroundMark x1="66290" y1="17667" x2="67742" y2="67833"/>
                        <a14:foregroundMark x1="94839" y1="6833" x2="92581" y2="85167"/>
                        <a14:foregroundMark x1="80484" y1="90167" x2="33871" y2="91000"/>
                        <a14:foregroundMark x1="57097" y1="88167" x2="37742" y2="85167"/>
                        <a14:foregroundMark x1="55161" y1="72500" x2="39194" y2="83333"/>
                        <a14:foregroundMark x1="39194" y1="83333" x2="39194" y2="83333"/>
                        <a14:foregroundMark x1="26290" y1="73000" x2="27742" y2="80833"/>
                        <a14:foregroundMark x1="58548" y1="11667" x2="59194" y2="30667"/>
                        <a14:foregroundMark x1="68065" y1="14667" x2="70000" y2="65000"/>
                        <a14:foregroundMark x1="65806" y1="55333" x2="63065" y2="40000"/>
                        <a14:foregroundMark x1="62097" y1="38333" x2="66129" y2="54667"/>
                        <a14:foregroundMark x1="55161" y1="63500" x2="51935" y2="70500"/>
                        <a14:foregroundMark x1="57258" y1="80667" x2="69516" y2="82167"/>
                        <a14:foregroundMark x1="78065" y1="67833" x2="80484" y2="70500"/>
                        <a14:foregroundMark x1="23871" y1="94667" x2="51774" y2="93667"/>
                        <a14:foregroundMark x1="51774" y1="93667" x2="77903" y2="94667"/>
                        <a14:foregroundMark x1="77903" y1="94667" x2="9145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9611" y="3241121"/>
            <a:ext cx="312950" cy="30285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A4840D2-9143-4D9F-A6B7-0437EB08BF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90" b="89437" l="8583" r="94012">
                        <a14:foregroundMark x1="8583" y1="14554" x2="8583" y2="82394"/>
                        <a14:foregroundMark x1="91018" y1="81690" x2="91018" y2="81690"/>
                        <a14:foregroundMark x1="87226" y1="65962" x2="87226" y2="65962"/>
                        <a14:foregroundMark x1="71058" y1="51174" x2="71058" y2="51174"/>
                        <a14:foregroundMark x1="94012" y1="77230" x2="93613" y2="875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668040">
            <a:off x="5692509" y="4790715"/>
            <a:ext cx="478462" cy="661742"/>
          </a:xfrm>
          <a:prstGeom prst="rect">
            <a:avLst/>
          </a:prstGeom>
        </p:spPr>
      </p:pic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3C6FD41-35A0-43E3-AE13-36F145131894}"/>
              </a:ext>
            </a:extLst>
          </p:cNvPr>
          <p:cNvSpPr/>
          <p:nvPr/>
        </p:nvSpPr>
        <p:spPr>
          <a:xfrm>
            <a:off x="4078753" y="1915948"/>
            <a:ext cx="1084229" cy="30285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ステージ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95E363D-A408-4F8C-840C-DE8C2F5E2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90" b="89437" l="8583" r="94012">
                        <a14:foregroundMark x1="8583" y1="14554" x2="8583" y2="82394"/>
                        <a14:foregroundMark x1="91018" y1="81690" x2="91018" y2="81690"/>
                        <a14:foregroundMark x1="87226" y1="65962" x2="87226" y2="65962"/>
                        <a14:foregroundMark x1="71058" y1="51174" x2="71058" y2="51174"/>
                        <a14:foregroundMark x1="94012" y1="77230" x2="93613" y2="875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727138">
            <a:off x="1716808" y="3456320"/>
            <a:ext cx="478462" cy="661742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E756B55-EE04-4027-8CCD-1836BA9B7159}"/>
              </a:ext>
            </a:extLst>
          </p:cNvPr>
          <p:cNvSpPr txBox="1"/>
          <p:nvPr/>
        </p:nvSpPr>
        <p:spPr>
          <a:xfrm>
            <a:off x="6813691" y="5633659"/>
            <a:ext cx="1843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敷地内は禁煙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8748288-F28A-4693-B0E6-3CB2B5B439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91" b="94068" l="6026" r="94118">
                        <a14:foregroundMark x1="17073" y1="27119" x2="27977" y2="79802"/>
                        <a14:foregroundMark x1="9326" y1="63559" x2="7747" y2="53672"/>
                        <a14:foregroundMark x1="22238" y1="16667" x2="74462" y2="73023"/>
                        <a14:foregroundMark x1="86370" y1="66667" x2="35868" y2="88136"/>
                        <a14:foregroundMark x1="35868" y1="88136" x2="28407" y2="85452"/>
                        <a14:foregroundMark x1="15495" y1="73446" x2="28407" y2="85028"/>
                        <a14:foregroundMark x1="9326" y1="52119" x2="17073" y2="73023"/>
                        <a14:foregroundMark x1="21234" y1="20339" x2="10904" y2="42797"/>
                        <a14:foregroundMark x1="22238" y1="15113" x2="57819" y2="5791"/>
                        <a14:foregroundMark x1="64132" y1="9322" x2="90818" y2="55791"/>
                        <a14:foregroundMark x1="90818" y1="55791" x2="90961" y2="56780"/>
                        <a14:foregroundMark x1="77475" y1="17232" x2="87374" y2="41667"/>
                        <a14:foregroundMark x1="66714" y1="11017" x2="66714" y2="11017"/>
                        <a14:foregroundMark x1="18651" y1="20763" x2="9613" y2="44492"/>
                        <a14:foregroundMark x1="14204" y1="61582" x2="8752" y2="32627"/>
                        <a14:foregroundMark x1="9039" y1="49718" x2="9039" y2="49718"/>
                        <a14:foregroundMark x1="6169" y1="49435" x2="6169" y2="49435"/>
                        <a14:foregroundMark x1="36872" y1="85028" x2="59828" y2="91667"/>
                        <a14:foregroundMark x1="45911" y1="93220" x2="52941" y2="94068"/>
                        <a14:foregroundMark x1="93544" y1="46045" x2="94118" y2="59322"/>
                        <a14:foregroundMark x1="50933" y1="16525" x2="75323" y2="56073"/>
                        <a14:foregroundMark x1="14204" y1="46610" x2="31133" y2="67655"/>
                        <a14:foregroundMark x1="45911" y1="70621" x2="40746" y2="70339"/>
                        <a14:foregroundMark x1="59541" y1="69774" x2="33716" y2="69774"/>
                        <a14:foregroundMark x1="34290" y1="59322" x2="35725" y2="54661"/>
                        <a14:foregroundMark x1="24103" y1="39124" x2="37159" y2="51271"/>
                        <a14:foregroundMark x1="41320" y1="52684" x2="42468" y2="52684"/>
                        <a14:foregroundMark x1="66858" y1="52119" x2="42181" y2="51836"/>
                        <a14:foregroundMark x1="46772" y1="28390" x2="46772" y2="28390"/>
                        <a14:foregroundMark x1="41033" y1="21469" x2="62267" y2="39407"/>
                        <a14:foregroundMark x1="59828" y1="18785" x2="33142" y2="24294"/>
                        <a14:foregroundMark x1="79340" y1="54379" x2="74462" y2="65960"/>
                        <a14:foregroundMark x1="70301" y1="51271" x2="70875" y2="58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6266" y="5540647"/>
            <a:ext cx="561326" cy="55535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36727C-7C3E-7D4E-8119-FA3842F758E3}"/>
              </a:ext>
            </a:extLst>
          </p:cNvPr>
          <p:cNvSpPr txBox="1"/>
          <p:nvPr/>
        </p:nvSpPr>
        <p:spPr>
          <a:xfrm>
            <a:off x="8325853" y="3489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38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23904"/>
            <a:ext cx="883761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開会挨拶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219" y="3429000"/>
            <a:ext cx="62312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株式会社 東海理化　岩田幹事長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00749B-DED8-926F-F994-FC3A5EC9BB06}"/>
              </a:ext>
            </a:extLst>
          </p:cNvPr>
          <p:cNvSpPr txBox="1"/>
          <p:nvPr/>
        </p:nvSpPr>
        <p:spPr>
          <a:xfrm>
            <a:off x="8325853" y="3489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26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403648" y="98699"/>
            <a:ext cx="6264275" cy="503238"/>
          </a:xfrm>
          <a:prstGeom prst="rect">
            <a:avLst/>
          </a:prstGeom>
          <a:solidFill>
            <a:srgbClr val="66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『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新任幹事研修会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</a:t>
            </a:r>
            <a:endParaRPr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29EE76A-8775-FF45-74DA-820FB71D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485775"/>
            <a:ext cx="8724900" cy="63722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A9E7AF-4E8E-7B67-6ACB-0877A749493C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61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A0DE06E3-8FDC-4FA9-B511-3725A4843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35654"/>
              </p:ext>
            </p:extLst>
          </p:nvPr>
        </p:nvGraphicFramePr>
        <p:xfrm>
          <a:off x="934307" y="1016843"/>
          <a:ext cx="7798084" cy="5812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7933">
                  <a:extLst>
                    <a:ext uri="{9D8B030D-6E8A-4147-A177-3AD203B41FA5}">
                      <a16:colId xmlns:a16="http://schemas.microsoft.com/office/drawing/2014/main" val="1410014539"/>
                    </a:ext>
                  </a:extLst>
                </a:gridCol>
                <a:gridCol w="2151109">
                  <a:extLst>
                    <a:ext uri="{9D8B030D-6E8A-4147-A177-3AD203B41FA5}">
                      <a16:colId xmlns:a16="http://schemas.microsoft.com/office/drawing/2014/main" val="2725466846"/>
                    </a:ext>
                  </a:extLst>
                </a:gridCol>
                <a:gridCol w="1949521">
                  <a:extLst>
                    <a:ext uri="{9D8B030D-6E8A-4147-A177-3AD203B41FA5}">
                      <a16:colId xmlns:a16="http://schemas.microsoft.com/office/drawing/2014/main" val="2120811593"/>
                    </a:ext>
                  </a:extLst>
                </a:gridCol>
                <a:gridCol w="1949521">
                  <a:extLst>
                    <a:ext uri="{9D8B030D-6E8A-4147-A177-3AD203B41FA5}">
                      <a16:colId xmlns:a16="http://schemas.microsoft.com/office/drawing/2014/main" val="477895815"/>
                    </a:ext>
                  </a:extLst>
                </a:gridCol>
              </a:tblGrid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役員名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会社名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氏名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備考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30251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地区長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㈱東海理化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佐々木 澄和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・午後よりご出席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67436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副地区長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アドヴィックス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浅井 竜二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・午後よりご出席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970274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幹事長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㈱東海理化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岩田 欣二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500653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副幹事長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アドヴィックス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加藤久豊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704372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顧問</a:t>
                      </a:r>
                      <a:endParaRPr lang="zh-TW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愛三工業㈱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荻野 洋三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・午後よりご出席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629656"/>
                  </a:ext>
                </a:extLst>
              </a:tr>
              <a:tr h="3526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世話人</a:t>
                      </a:r>
                      <a:endParaRPr lang="ja-JP" altLang="en-US" sz="16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エン・クリエイト</a:t>
                      </a:r>
                      <a:br>
                        <a:rPr lang="en-US" altLang="ja-JP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2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元㈱デンソー</a:t>
                      </a:r>
                      <a:endParaRPr lang="en-US" altLang="ja-JP" sz="1200" b="1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遠藤 克義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88650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副世話人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アイシン機工㈱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渡部 正光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ご欠席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674854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副世話人</a:t>
                      </a:r>
                      <a:endParaRPr lang="ja-JP" altLang="en-US" sz="16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トヨタ紡織㈱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新見 嘉章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676299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副世話人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フタバ産業㈱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内藤 新治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596329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副世話人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アイシン高丘㈱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渡辺　玲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ご欠席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717675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副世話人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愛三工業㈱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尾崎　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080629"/>
                  </a:ext>
                </a:extLst>
              </a:tr>
              <a:tr h="3196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副世話人</a:t>
                      </a:r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㈱豊田自動織機</a:t>
                      </a:r>
                      <a:endParaRPr lang="zh-TW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木寺 紀世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東海支部　　　　　愛知地区担当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615903"/>
                  </a:ext>
                </a:extLst>
              </a:tr>
              <a:tr h="1442294"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163374"/>
                  </a:ext>
                </a:extLst>
              </a:tr>
            </a:tbl>
          </a:graphicData>
        </a:graphic>
      </p:graphicFrame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70171"/>
            <a:ext cx="883761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愛知地区役員紹介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3C5685-730E-4207-B31A-8C1B190A1B85}"/>
              </a:ext>
            </a:extLst>
          </p:cNvPr>
          <p:cNvSpPr txBox="1"/>
          <p:nvPr/>
        </p:nvSpPr>
        <p:spPr>
          <a:xfrm>
            <a:off x="7502013" y="648736"/>
            <a:ext cx="1641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（敬称略）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B5D54E-C87F-467D-B551-3A34EBC6DEE8}"/>
              </a:ext>
            </a:extLst>
          </p:cNvPr>
          <p:cNvSpPr txBox="1"/>
          <p:nvPr/>
        </p:nvSpPr>
        <p:spPr>
          <a:xfrm>
            <a:off x="8732391" y="38390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	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055835-C72E-41A1-B612-4C9320E51AAE}"/>
              </a:ext>
            </a:extLst>
          </p:cNvPr>
          <p:cNvSpPr txBox="1"/>
          <p:nvPr/>
        </p:nvSpPr>
        <p:spPr>
          <a:xfrm>
            <a:off x="1163320" y="5459766"/>
            <a:ext cx="6817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今回ご出席の支部役員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</a:p>
          <a:p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支部幹事長㈱      　</a:t>
            </a:r>
            <a:r>
              <a:rPr lang="zh-TW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日本製鉄㈱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名古屋製鉄所   　石井 孝宣 </a:t>
            </a: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</a:p>
          <a:p>
            <a:r>
              <a:rPr lang="zh-TW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支部副幹事長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トヨタ自動車㈱ 　　　　　　</a:t>
            </a:r>
            <a:r>
              <a:rPr lang="zh-TW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菊池 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慎吾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70B060-DEDF-E76D-A7AF-5D287ABDC3F9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143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262" y="109109"/>
            <a:ext cx="883761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新任幹事紹介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DCC663E-B70D-4846-A0D7-BC79426A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34270"/>
              </p:ext>
            </p:extLst>
          </p:nvPr>
        </p:nvGraphicFramePr>
        <p:xfrm>
          <a:off x="727588" y="572200"/>
          <a:ext cx="6423840" cy="5824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1679">
                  <a:extLst>
                    <a:ext uri="{9D8B030D-6E8A-4147-A177-3AD203B41FA5}">
                      <a16:colId xmlns:a16="http://schemas.microsoft.com/office/drawing/2014/main" val="154393263"/>
                    </a:ext>
                  </a:extLst>
                </a:gridCol>
                <a:gridCol w="2794226">
                  <a:extLst>
                    <a:ext uri="{9D8B030D-6E8A-4147-A177-3AD203B41FA5}">
                      <a16:colId xmlns:a16="http://schemas.microsoft.com/office/drawing/2014/main" val="2797320892"/>
                    </a:ext>
                  </a:extLst>
                </a:gridCol>
                <a:gridCol w="1497935">
                  <a:extLst>
                    <a:ext uri="{9D8B030D-6E8A-4147-A177-3AD203B41FA5}">
                      <a16:colId xmlns:a16="http://schemas.microsoft.com/office/drawing/2014/main" val="3050015416"/>
                    </a:ext>
                  </a:extLst>
                </a:gridCol>
              </a:tblGrid>
              <a:tr h="29396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役職</a:t>
                      </a: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会社名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氏名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613765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スタッフ幹事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アイシン高丘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株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中村 健司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54369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スタッフ幹事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日本製鉄㈱　名古屋製鉄所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山本 佐布郎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434120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スタッフ幹事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（株）デンソー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川村 綾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30802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スタッフ幹事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フタバ産業（株）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大西 健士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566177"/>
                  </a:ext>
                </a:extLst>
              </a:tr>
              <a:tr h="2840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スタッフ幹事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（株）アドヴィックス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保母 恵子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248353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スタッフ幹事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オークマ（株）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小川 文子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401298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（株）アイシン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高村 保教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068122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アイシン高丘㈱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安藤 光暢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36399"/>
                  </a:ext>
                </a:extLst>
              </a:tr>
              <a:tr h="4111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小島ﾌﾟﾚｽ工業㈱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中山   悟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61236"/>
                  </a:ext>
                </a:extLst>
              </a:tr>
              <a:tr h="3312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日本製鉄㈱　名古屋製鉄所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田上　貴博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733473"/>
                  </a:ext>
                </a:extLst>
              </a:tr>
              <a:tr h="388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トヨタ自動車㈱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神谷　英文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310314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　　　</a:t>
                      </a: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㈱豊田自動織機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島村　浩二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02699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　　　</a:t>
                      </a: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豊田合成㈱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越智　健太郎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018306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トヨタ紡織㈱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田村 利恵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709731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㈱アドヴィックス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秋田 和久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149103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オークマ㈱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白神　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145699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ライン幹事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㈱松尾製作所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竹田 早希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195181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副事務局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㈱アドヴィックス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渕上 尚美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871290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6BA83C-1FD2-4B08-AF0D-05359A98D597}"/>
              </a:ext>
            </a:extLst>
          </p:cNvPr>
          <p:cNvSpPr txBox="1"/>
          <p:nvPr/>
        </p:nvSpPr>
        <p:spPr>
          <a:xfrm>
            <a:off x="6705056" y="186766"/>
            <a:ext cx="183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（敬称略・名簿順）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0C0931-04D9-4E17-811F-426CD9EB0C7C}"/>
              </a:ext>
            </a:extLst>
          </p:cNvPr>
          <p:cNvSpPr txBox="1"/>
          <p:nvPr/>
        </p:nvSpPr>
        <p:spPr>
          <a:xfrm>
            <a:off x="1005840" y="6396335"/>
            <a:ext cx="6617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endParaRPr lang="ja-JP" altLang="en-US" sz="1800" b="1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fontAlgn="ctr"/>
            <a:endParaRPr lang="ja-JP" altLang="en-US" sz="1800" b="1" i="0" u="none" strike="noStrike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fontAlgn="ctr"/>
            <a:endParaRPr lang="ja-JP" altLang="en-US" sz="1800" b="1" i="0" u="none" strike="noStrike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582BD4-0E38-D2C7-DB07-694BAC1E3DE2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7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059BB8-072A-88E6-BF8A-632C74EF9450}"/>
              </a:ext>
            </a:extLst>
          </p:cNvPr>
          <p:cNvSpPr txBox="1"/>
          <p:nvPr/>
        </p:nvSpPr>
        <p:spPr>
          <a:xfrm>
            <a:off x="1005840" y="6422380"/>
            <a:ext cx="6617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ja-JP" altLang="en-US" sz="1800" b="1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スタッフ幹事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 </a:t>
            </a:r>
            <a:r>
              <a:rPr lang="en-US" altLang="ja-JP" sz="1800" b="1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800" b="1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　ライン幹事：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800" b="1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　副事務局：</a:t>
            </a:r>
            <a:r>
              <a:rPr lang="en-US" altLang="ja-JP" sz="1800" b="1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800" b="1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</a:p>
          <a:p>
            <a:pPr algn="ctr" fontAlgn="ctr"/>
            <a:endParaRPr lang="ja-JP" altLang="en-US" sz="1800" b="1" i="0" u="none" strike="noStrike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fontAlgn="ctr"/>
            <a:endParaRPr lang="ja-JP" altLang="en-US" sz="1800" b="1" i="0" u="none" strike="noStrike" dirty="0"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E7FE5-ADD3-EF64-33C8-AED742B31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2AE94567-A861-3F22-36E1-2D7456C3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81656"/>
            <a:ext cx="883761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講話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52745F9-2120-E04B-A33C-7D890775B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758" y="3288322"/>
            <a:ext cx="72272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愛三工業㈱株式会社　尾崎　副世話人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0EFD1E-C4B5-92F0-F006-99770228C8E3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723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5BD0CA5-4EA3-41FB-A438-91E47DB9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081656"/>
            <a:ext cx="883761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HG丸ｺﾞｼｯｸM-PRO" pitchFamily="50" charset="-128"/>
              </a:rPr>
              <a:t>規定･地区活動の概要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6530651-3D06-494A-9FC1-9343E5B4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797" y="3429000"/>
            <a:ext cx="6670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HG創英角ﾎﾟｯﾌﾟ体" panose="040B0A09000000000000" pitchFamily="49" charset="-128"/>
                <a:ea typeface="HG丸ｺﾞｼｯｸM-PRO" panose="020F0600000000000000" pitchFamily="50" charset="-128"/>
              </a:rPr>
              <a:t>株式会社東海理化　岩田　幹事長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A0B6D3-CF96-B04C-BFA6-60AE9FA58C50}"/>
              </a:ext>
            </a:extLst>
          </p:cNvPr>
          <p:cNvSpPr txBox="1"/>
          <p:nvPr/>
        </p:nvSpPr>
        <p:spPr>
          <a:xfrm>
            <a:off x="8361023" y="986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ja-JP" altLang="en-US" dirty="0"/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174791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</TotalTime>
  <Words>901</Words>
  <Application>Microsoft Office PowerPoint</Application>
  <PresentationFormat>画面に合わせる (4:3)</PresentationFormat>
  <Paragraphs>273</Paragraphs>
  <Slides>27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HG丸ｺﾞｼｯｸM-PRO</vt:lpstr>
      <vt:lpstr>HG創英角ﾎﾟｯﾌﾟ体</vt:lpstr>
      <vt:lpstr>Meiryo UI</vt:lpstr>
      <vt:lpstr>游ゴシック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会場案内図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 富夫(Tomio Fukuta)</dc:creator>
  <cp:lastModifiedBy>TAKAHASHI SHINICHIRO (高橋 信一郎)</cp:lastModifiedBy>
  <cp:revision>86</cp:revision>
  <dcterms:created xsi:type="dcterms:W3CDTF">2025-02-13T00:36:42Z</dcterms:created>
  <dcterms:modified xsi:type="dcterms:W3CDTF">2026-03-04T05:15:40Z</dcterms:modified>
</cp:coreProperties>
</file>